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EC90A-C8D3-8AFF-E9F8-A859581BE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7DB3083-DBD2-7DF3-8082-0FCD35B4A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8FC5A4-359F-EB5B-E0D3-2A36BA22F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4F782D-5BEB-A653-DB65-0E5BC7E90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A465C7-82C6-197C-1BC1-CAC223D6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460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A6AE5A-370D-605B-6BA0-BA3A8EE6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4145A8-F5A9-D442-BC84-78387ADBC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E8F883-21F6-3626-7ECA-011EC2F78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3CD5A1-9603-E6CF-2836-28BD7F4C0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E42396-9C8B-A366-10A3-F2232A4F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9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3831E6-D309-049A-6BD2-161F28143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0C1AF2-4D4D-6353-1335-511672DF1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1B0FF6-6B03-9A6C-AF26-504E838FA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A15351-46E9-CD02-50AB-4D4B1C24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4D5DE0-1D59-8B29-8C61-A1156D0E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35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254B7A-5040-131B-BB1A-78191A369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1E3D9-89C8-4B26-7C80-3C54A051E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8DE664-E64E-3A5C-341F-98B1337B9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3E10CA-1994-8100-3F57-7E487B1A7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FCED9A5-2E5B-5C08-D9EC-5C468DF0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7DF9E12-482B-1F66-B300-1BED727C5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8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D1130A-F8BF-7ECE-A1A8-CECCDDCB0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B294841-1868-24F4-D0F2-7B05DBA46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6AF27B-F166-F231-EFF5-621A82253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C19A45-6C4D-5616-AE82-CF978B17F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1B7347C-67FB-A5EC-D1F4-8190D229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F958D52-8AB9-DC19-341F-C67856E0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3F6B5C3-80C8-05D4-FFB0-19C73E34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4B0221-D2BA-A819-B89D-CBFC815C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51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556F86-2FEF-ECC0-1740-075F88C6C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DD810A-71C0-096A-EA51-01324D817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FFBD17-2895-4B12-99CC-CEF1558B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80B828-5E11-A56B-5B95-F8CF0243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33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47AA400-F419-3CC4-66B1-D0C73BE6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C65FA0-A64B-98EC-4F7B-39708A72D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BAD7422-8FB4-9CB7-FA21-2265065A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688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30054A-AFAC-62E5-4F1D-DFA665A4C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01AFCF-3ED4-1293-4CC9-762996C0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F29A100-A10D-B512-5887-DAD918F26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D8C1AF7-62EC-65BB-71CB-36721949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3F25B0-49F4-7F9E-4DBB-2B0637476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F790B40-878C-0C74-3917-9330FDB8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23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FA4226-18E8-132E-DECB-83CE9E04F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03B72B3-259F-0C57-824F-E06179730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4B57518-36BC-DA5E-03C2-5C6FBCAE3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E120-9F68-96B5-DC08-BC4D103E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637320-29C0-EFA5-5537-1D762759E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68D0A4-71C1-BC03-66D1-BA087C2F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548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F14B0-9335-6BC8-D623-8115BCCFB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F565C4E-FFE0-4435-B6D8-C61FA2D46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F4DB0F-25EE-AF99-D851-2896098E1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44D15B-2BC8-B878-E22D-8E86D8944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9D2DC4-F181-7581-DEE0-7E43AA42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992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A41AE71-8782-ADC0-159E-F6BFC8078F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C2B5C05-99D5-F1F5-0835-20CA03C05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5A4A2-75CA-2288-DE7D-A4AFD7E1C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FC5C4E-33FA-3D07-7AC2-225760278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7FC4C4-4771-AB5B-D4B7-78B0A3C7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00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77AC1C5-1427-26A1-E4D0-D7A4F9EE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486EA6-9CE2-3CC1-A31E-1ECE269C9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2962B8-8790-C832-9D86-2511E01134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4D51E-83FE-4754-8759-5139DD1BED2C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D0BAEE-A608-3057-FA15-A00F530C6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8B122C-E386-2843-BDAA-58FC4B072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DC92E-971D-4B3D-AA27-327B6B473A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65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.werner@nav.no" TargetMode="External"/><Relationship Id="rId2" Type="http://schemas.openxmlformats.org/officeDocument/2006/relationships/hyperlink" Target="mailto:hege.larsen2@bergen.kommune.n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6B7669-CEED-2C08-AA19-C6150C765B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 kontakt med oss i </a:t>
            </a:r>
            <a:r>
              <a:rPr lang="nb-NO" dirty="0" err="1"/>
              <a:t>JobbLØFT</a:t>
            </a:r>
            <a:r>
              <a:rPr lang="nb-NO" dirty="0"/>
              <a:t> for ukrainere!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68980E3-79E0-4038-C939-D9E35633A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4792717" cy="1655762"/>
          </a:xfrm>
        </p:spPr>
        <p:txBody>
          <a:bodyPr>
            <a:normAutofit/>
          </a:bodyPr>
          <a:lstStyle/>
          <a:p>
            <a:pPr algn="l"/>
            <a:r>
              <a:rPr lang="nb-NO" b="1" dirty="0"/>
              <a:t>Hege S. Larsen</a:t>
            </a:r>
          </a:p>
          <a:p>
            <a:pPr algn="l"/>
            <a:r>
              <a:rPr lang="nb-NO" dirty="0"/>
              <a:t>Tlf.: 408 16 070 </a:t>
            </a:r>
          </a:p>
          <a:p>
            <a:pPr algn="l"/>
            <a:r>
              <a:rPr lang="nb-NO" dirty="0">
                <a:hlinkClick r:id="rId2"/>
              </a:rPr>
              <a:t>hege.larsen2@bergen.kommune.no</a:t>
            </a:r>
            <a:r>
              <a:rPr lang="nb-NO" dirty="0"/>
              <a:t> </a:t>
            </a:r>
            <a:endParaRPr lang="nb-NO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4782A2F-F537-3A06-40EA-1FB5DF4FCB4B}"/>
              </a:ext>
            </a:extLst>
          </p:cNvPr>
          <p:cNvSpPr txBox="1"/>
          <p:nvPr/>
        </p:nvSpPr>
        <p:spPr>
          <a:xfrm>
            <a:off x="7115502" y="4169092"/>
            <a:ext cx="32476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Erik Werner </a:t>
            </a:r>
          </a:p>
          <a:p>
            <a:r>
              <a:rPr lang="nb-NO" sz="2400" dirty="0"/>
              <a:t>Tlf.: 901 51 559 </a:t>
            </a:r>
            <a:endParaRPr lang="nb-NO" sz="2400" dirty="0">
              <a:hlinkClick r:id="rId3"/>
            </a:endParaRPr>
          </a:p>
          <a:p>
            <a:r>
              <a:rPr lang="nb-NO" sz="2400" dirty="0">
                <a:hlinkClick r:id="rId3"/>
              </a:rPr>
              <a:t>erik.werner@nav.no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25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Ta kontakt med oss i JobbLØFT for ukrainere!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Takk for oss!</dc:title>
  <dc:creator>Vetti, Malin Riple</dc:creator>
  <cp:lastModifiedBy>Vetti, Malin Riple</cp:lastModifiedBy>
  <cp:revision>2</cp:revision>
  <dcterms:created xsi:type="dcterms:W3CDTF">2024-03-19T09:11:24Z</dcterms:created>
  <dcterms:modified xsi:type="dcterms:W3CDTF">2024-03-19T10:08:11Z</dcterms:modified>
</cp:coreProperties>
</file>