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47" r:id="rId2"/>
  </p:sldMasterIdLst>
  <p:notesMasterIdLst>
    <p:notesMasterId r:id="rId18"/>
  </p:notesMasterIdLst>
  <p:sldIdLst>
    <p:sldId id="257" r:id="rId3"/>
    <p:sldId id="314" r:id="rId4"/>
    <p:sldId id="313" r:id="rId5"/>
    <p:sldId id="342" r:id="rId6"/>
    <p:sldId id="343" r:id="rId7"/>
    <p:sldId id="319" r:id="rId8"/>
    <p:sldId id="320" r:id="rId9"/>
    <p:sldId id="321" r:id="rId10"/>
    <p:sldId id="324" r:id="rId11"/>
    <p:sldId id="326" r:id="rId12"/>
    <p:sldId id="328" r:id="rId13"/>
    <p:sldId id="339" r:id="rId14"/>
    <p:sldId id="341" r:id="rId15"/>
    <p:sldId id="344" r:id="rId16"/>
    <p:sldId id="345" r:id="rId17"/>
  </p:sldIdLst>
  <p:sldSz cx="12192000" cy="6858000"/>
  <p:notesSz cx="6858000" cy="9144000"/>
  <p:defaultText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42" userDrawn="1">
          <p15:clr>
            <a:srgbClr val="A4A3A4"/>
          </p15:clr>
        </p15:guide>
        <p15:guide id="2" orient="horz" pos="3612" userDrawn="1">
          <p15:clr>
            <a:srgbClr val="A4A3A4"/>
          </p15:clr>
        </p15:guide>
        <p15:guide id="3" orient="horz" pos="688" userDrawn="1">
          <p15:clr>
            <a:srgbClr val="A4A3A4"/>
          </p15:clr>
        </p15:guide>
        <p15:guide id="4" pos="7231" userDrawn="1">
          <p15:clr>
            <a:srgbClr val="A4A3A4"/>
          </p15:clr>
        </p15:guide>
        <p15:guide id="5" pos="4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33" autoAdjust="0"/>
    <p:restoredTop sz="94660"/>
  </p:normalViewPr>
  <p:slideViewPr>
    <p:cSldViewPr snapToGrid="0" showGuides="1">
      <p:cViewPr varScale="1">
        <p:scale>
          <a:sx n="99" d="100"/>
          <a:sy n="99" d="100"/>
        </p:scale>
        <p:origin x="72" y="324"/>
      </p:cViewPr>
      <p:guideLst>
        <p:guide orient="horz" pos="842"/>
        <p:guide orient="horz" pos="3612"/>
        <p:guide orient="horz" pos="688"/>
        <p:guide pos="7231"/>
        <p:guide pos="4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numFmt formatCode="0.0\ %"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Mann, toppsjef og styreleder</c:v>
                </c:pt>
                <c:pt idx="1">
                  <c:v>Kvinnelig toppsjef og styreleder</c:v>
                </c:pt>
                <c:pt idx="2">
                  <c:v>Kvinnelig toppsjef, mann styreleder</c:v>
                </c:pt>
                <c:pt idx="3">
                  <c:v>Kvinnelig styreleder, mann toppsjef</c:v>
                </c:pt>
              </c:strCache>
            </c:strRef>
          </c:cat>
          <c:val>
            <c:numRef>
              <c:f>Sheet1!$B$2:$B$5</c:f>
              <c:numCache>
                <c:formatCode>0.0\ %</c:formatCode>
                <c:ptCount val="4"/>
                <c:pt idx="0">
                  <c:v>0.96015936254980083</c:v>
                </c:pt>
                <c:pt idx="1">
                  <c:v>5.3422672944585291E-3</c:v>
                </c:pt>
                <c:pt idx="2">
                  <c:v>1.8743208982252808E-2</c:v>
                </c:pt>
                <c:pt idx="3">
                  <c:v>1.5755161173487867E-2</c:v>
                </c:pt>
              </c:numCache>
            </c:numRef>
          </c:val>
          <c:extLst>
            <c:ext xmlns:c16="http://schemas.microsoft.com/office/drawing/2014/chart" uri="{C3380CC4-5D6E-409C-BE32-E72D297353CC}">
              <c16:uniqueId val="{00000000-9981-489D-82A4-6517DC95B9F0}"/>
            </c:ext>
          </c:extLst>
        </c:ser>
        <c:dLbls>
          <c:showLegendKey val="0"/>
          <c:showVal val="1"/>
          <c:showCatName val="0"/>
          <c:showSerName val="0"/>
          <c:showPercent val="0"/>
          <c:showBubbleSize val="0"/>
        </c:dLbls>
        <c:gapWidth val="150"/>
        <c:overlap val="-25"/>
        <c:axId val="54854400"/>
        <c:axId val="54855552"/>
      </c:barChart>
      <c:catAx>
        <c:axId val="54854400"/>
        <c:scaling>
          <c:orientation val="minMax"/>
        </c:scaling>
        <c:delete val="0"/>
        <c:axPos val="b"/>
        <c:numFmt formatCode="General" sourceLinked="0"/>
        <c:majorTickMark val="none"/>
        <c:minorTickMark val="none"/>
        <c:tickLblPos val="nextTo"/>
        <c:crossAx val="54855552"/>
        <c:crosses val="autoZero"/>
        <c:auto val="1"/>
        <c:lblAlgn val="ctr"/>
        <c:lblOffset val="100"/>
        <c:noMultiLvlLbl val="0"/>
      </c:catAx>
      <c:valAx>
        <c:axId val="54855552"/>
        <c:scaling>
          <c:orientation val="minMax"/>
        </c:scaling>
        <c:delete val="1"/>
        <c:axPos val="l"/>
        <c:numFmt formatCode="0%" sourceLinked="0"/>
        <c:majorTickMark val="out"/>
        <c:minorTickMark val="none"/>
        <c:tickLblPos val="nextTo"/>
        <c:crossAx val="54854400"/>
        <c:crosses val="autoZero"/>
        <c:crossBetween val="between"/>
      </c:valAx>
    </c:plotArea>
    <c:plotVisOnly val="1"/>
    <c:dispBlanksAs val="gap"/>
    <c:showDLblsOverMax val="0"/>
  </c:chart>
  <c:txPr>
    <a:bodyPr/>
    <a:lstStyle/>
    <a:p>
      <a:pPr>
        <a:defRPr sz="1800"/>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Andel</a:t>
            </a:r>
            <a:r>
              <a:rPr lang="en-US" dirty="0"/>
              <a:t> </a:t>
            </a:r>
            <a:r>
              <a:rPr lang="en-US" dirty="0" err="1"/>
              <a:t>selskap</a:t>
            </a:r>
            <a:r>
              <a:rPr lang="en-US" dirty="0"/>
              <a:t> med </a:t>
            </a:r>
            <a:r>
              <a:rPr lang="en-US" dirty="0" err="1"/>
              <a:t>kvinnelig</a:t>
            </a:r>
            <a:r>
              <a:rPr lang="en-US" dirty="0"/>
              <a:t> </a:t>
            </a:r>
            <a:r>
              <a:rPr lang="en-US" dirty="0" err="1"/>
              <a:t>toppsjef</a:t>
            </a:r>
            <a:r>
              <a:rPr lang="en-US" dirty="0"/>
              <a:t> (CEO)</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0\ %"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Japan</c:v>
                </c:pt>
                <c:pt idx="1">
                  <c:v>USA</c:v>
                </c:pt>
                <c:pt idx="2">
                  <c:v>Kina</c:v>
                </c:pt>
                <c:pt idx="3">
                  <c:v>Europa</c:v>
                </c:pt>
                <c:pt idx="4">
                  <c:v>Oslo Børs</c:v>
                </c:pt>
              </c:strCache>
            </c:strRef>
          </c:cat>
          <c:val>
            <c:numRef>
              <c:f>Sheet1!$B$2:$B$6</c:f>
              <c:numCache>
                <c:formatCode>0.00%</c:formatCode>
                <c:ptCount val="5"/>
                <c:pt idx="0">
                  <c:v>8.0000000000000002E-3</c:v>
                </c:pt>
                <c:pt idx="1">
                  <c:v>3.4000000000000002E-2</c:v>
                </c:pt>
                <c:pt idx="2">
                  <c:v>5.2999999999999999E-2</c:v>
                </c:pt>
                <c:pt idx="3" formatCode="0%">
                  <c:v>0.06</c:v>
                </c:pt>
                <c:pt idx="4">
                  <c:v>6.3E-2</c:v>
                </c:pt>
              </c:numCache>
            </c:numRef>
          </c:val>
          <c:extLst>
            <c:ext xmlns:c16="http://schemas.microsoft.com/office/drawing/2014/chart" uri="{C3380CC4-5D6E-409C-BE32-E72D297353CC}">
              <c16:uniqueId val="{00000000-FA36-4BB5-8F00-875CA6957AD1}"/>
            </c:ext>
          </c:extLst>
        </c:ser>
        <c:dLbls>
          <c:showLegendKey val="0"/>
          <c:showVal val="0"/>
          <c:showCatName val="0"/>
          <c:showSerName val="0"/>
          <c:showPercent val="0"/>
          <c:showBubbleSize val="0"/>
        </c:dLbls>
        <c:gapWidth val="219"/>
        <c:overlap val="-27"/>
        <c:axId val="1129651567"/>
        <c:axId val="1549552687"/>
      </c:barChart>
      <c:catAx>
        <c:axId val="1129651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b-NO"/>
          </a:p>
        </c:txPr>
        <c:crossAx val="1549552687"/>
        <c:crosses val="autoZero"/>
        <c:auto val="1"/>
        <c:lblAlgn val="ctr"/>
        <c:lblOffset val="100"/>
        <c:noMultiLvlLbl val="0"/>
      </c:catAx>
      <c:valAx>
        <c:axId val="1549552687"/>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1296515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Antall</a:t>
            </a:r>
            <a:r>
              <a:rPr lang="en-US" dirty="0"/>
              <a:t> </a:t>
            </a:r>
            <a:r>
              <a:rPr lang="en-US" dirty="0" err="1"/>
              <a:t>selskap</a:t>
            </a:r>
            <a:r>
              <a:rPr lang="en-US" dirty="0"/>
              <a:t> med </a:t>
            </a:r>
            <a:r>
              <a:rPr lang="en-US" dirty="0" err="1"/>
              <a:t>kvinnelig</a:t>
            </a:r>
            <a:r>
              <a:rPr lang="en-US" dirty="0"/>
              <a:t> </a:t>
            </a:r>
            <a:r>
              <a:rPr lang="en-US" dirty="0" err="1"/>
              <a:t>toppleder</a:t>
            </a:r>
            <a:endParaRPr lang="en-US" dirty="0"/>
          </a:p>
        </c:rich>
      </c:tx>
      <c:overlay val="0"/>
    </c:title>
    <c:autoTitleDeleted val="0"/>
    <c:plotArea>
      <c:layout/>
      <c:barChart>
        <c:barDir val="col"/>
        <c:grouping val="clustered"/>
        <c:varyColors val="0"/>
        <c:ser>
          <c:idx val="0"/>
          <c:order val="0"/>
          <c:tx>
            <c:strRef>
              <c:f>Sheet1!$B$1</c:f>
              <c:strCache>
                <c:ptCount val="1"/>
                <c:pt idx="0">
                  <c:v>Series 1</c:v>
                </c:pt>
              </c:strCache>
            </c:strRef>
          </c:tx>
          <c:invertIfNegative val="0"/>
          <c:cat>
            <c:numRef>
              <c:f>Sheet1!$A$2:$A$12</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Sheet1!$B$2:$B$12</c:f>
              <c:numCache>
                <c:formatCode>General</c:formatCode>
                <c:ptCount val="11"/>
                <c:pt idx="0">
                  <c:v>6</c:v>
                </c:pt>
                <c:pt idx="1">
                  <c:v>20</c:v>
                </c:pt>
                <c:pt idx="2">
                  <c:v>58</c:v>
                </c:pt>
                <c:pt idx="3">
                  <c:v>71</c:v>
                </c:pt>
                <c:pt idx="4">
                  <c:v>108</c:v>
                </c:pt>
                <c:pt idx="5">
                  <c:v>154</c:v>
                </c:pt>
                <c:pt idx="6">
                  <c:v>179</c:v>
                </c:pt>
                <c:pt idx="7">
                  <c:v>202</c:v>
                </c:pt>
                <c:pt idx="8">
                  <c:v>229</c:v>
                </c:pt>
                <c:pt idx="9">
                  <c:v>241</c:v>
                </c:pt>
                <c:pt idx="10">
                  <c:v>256</c:v>
                </c:pt>
              </c:numCache>
            </c:numRef>
          </c:val>
          <c:extLst>
            <c:ext xmlns:c16="http://schemas.microsoft.com/office/drawing/2014/chart" uri="{C3380CC4-5D6E-409C-BE32-E72D297353CC}">
              <c16:uniqueId val="{00000000-9D15-416A-9FDE-501C79F2E689}"/>
            </c:ext>
          </c:extLst>
        </c:ser>
        <c:dLbls>
          <c:showLegendKey val="0"/>
          <c:showVal val="0"/>
          <c:showCatName val="0"/>
          <c:showSerName val="0"/>
          <c:showPercent val="0"/>
          <c:showBubbleSize val="0"/>
        </c:dLbls>
        <c:gapWidth val="150"/>
        <c:axId val="233088512"/>
        <c:axId val="233104128"/>
      </c:barChart>
      <c:catAx>
        <c:axId val="233088512"/>
        <c:scaling>
          <c:orientation val="minMax"/>
        </c:scaling>
        <c:delete val="0"/>
        <c:axPos val="b"/>
        <c:numFmt formatCode="General" sourceLinked="1"/>
        <c:majorTickMark val="out"/>
        <c:minorTickMark val="none"/>
        <c:tickLblPos val="nextTo"/>
        <c:crossAx val="233104128"/>
        <c:crosses val="autoZero"/>
        <c:auto val="1"/>
        <c:lblAlgn val="ctr"/>
        <c:lblOffset val="100"/>
        <c:noMultiLvlLbl val="0"/>
      </c:catAx>
      <c:valAx>
        <c:axId val="233104128"/>
        <c:scaling>
          <c:orientation val="minMax"/>
        </c:scaling>
        <c:delete val="0"/>
        <c:axPos val="l"/>
        <c:majorGridlines/>
        <c:numFmt formatCode="General" sourceLinked="1"/>
        <c:majorTickMark val="out"/>
        <c:minorTickMark val="none"/>
        <c:tickLblPos val="nextTo"/>
        <c:crossAx val="233088512"/>
        <c:crosses val="autoZero"/>
        <c:crossBetween val="between"/>
      </c:valAx>
    </c:plotArea>
    <c:plotVisOnly val="1"/>
    <c:dispBlanksAs val="gap"/>
    <c:showDLblsOverMax val="0"/>
  </c:chart>
  <c:txPr>
    <a:bodyPr/>
    <a:lstStyle/>
    <a:p>
      <a:pPr>
        <a:defRPr sz="1800"/>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4210301515358E-2"/>
          <c:y val="0"/>
          <c:w val="0.9676679608354164"/>
          <c:h val="0.80498918004764419"/>
        </c:manualLayout>
      </c:layout>
      <c:barChart>
        <c:barDir val="col"/>
        <c:grouping val="clustered"/>
        <c:varyColors val="0"/>
        <c:ser>
          <c:idx val="0"/>
          <c:order val="0"/>
          <c:tx>
            <c:strRef>
              <c:f>Sheet1!$B$1</c:f>
              <c:strCache>
                <c:ptCount val="1"/>
                <c:pt idx="0">
                  <c:v>Female Leaders</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Sheet1!$A$2:$A$16</c:f>
              <c:numCache>
                <c:formatCode>General</c:formatCod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numCache>
            </c:numRef>
          </c:cat>
          <c:val>
            <c:numRef>
              <c:f>Sheet1!$B$2:$B$16</c:f>
              <c:numCache>
                <c:formatCode>0%</c:formatCode>
                <c:ptCount val="15"/>
                <c:pt idx="0">
                  <c:v>0.99682888221461674</c:v>
                </c:pt>
                <c:pt idx="1">
                  <c:v>0.34568363139380787</c:v>
                </c:pt>
                <c:pt idx="2">
                  <c:v>-6.5273730544612496E-2</c:v>
                </c:pt>
                <c:pt idx="3">
                  <c:v>0.19554961871601995</c:v>
                </c:pt>
                <c:pt idx="4">
                  <c:v>0.36836057579666992</c:v>
                </c:pt>
                <c:pt idx="5">
                  <c:v>0.24211126036917907</c:v>
                </c:pt>
                <c:pt idx="6">
                  <c:v>0.18755909133405013</c:v>
                </c:pt>
                <c:pt idx="7">
                  <c:v>0.12833020478950541</c:v>
                </c:pt>
                <c:pt idx="8">
                  <c:v>0.18396632726254369</c:v>
                </c:pt>
                <c:pt idx="9">
                  <c:v>-0.11628623229911882</c:v>
                </c:pt>
                <c:pt idx="10">
                  <c:v>0.25653479383029248</c:v>
                </c:pt>
                <c:pt idx="11">
                  <c:v>0.26054892423343912</c:v>
                </c:pt>
                <c:pt idx="12">
                  <c:v>0.20883419376316262</c:v>
                </c:pt>
                <c:pt idx="13">
                  <c:v>-0.14948980075321822</c:v>
                </c:pt>
                <c:pt idx="14">
                  <c:v>6.9582344575221902E-2</c:v>
                </c:pt>
              </c:numCache>
            </c:numRef>
          </c:val>
          <c:extLst>
            <c:ext xmlns:c16="http://schemas.microsoft.com/office/drawing/2014/chart" uri="{C3380CC4-5D6E-409C-BE32-E72D297353CC}">
              <c16:uniqueId val="{00000000-DC61-4982-96F2-A66D7BB98307}"/>
            </c:ext>
          </c:extLst>
        </c:ser>
        <c:ser>
          <c:idx val="1"/>
          <c:order val="1"/>
          <c:tx>
            <c:strRef>
              <c:f>Sheet1!$C$1</c:f>
              <c:strCache>
                <c:ptCount val="1"/>
                <c:pt idx="0">
                  <c:v>MSCI ACWI Equal wgt</c:v>
                </c:pt>
              </c:strCache>
            </c:strRef>
          </c:tx>
          <c:spPr>
            <a:solidFill>
              <a:schemeClr val="accent2"/>
            </a:solidFill>
            <a:ln>
              <a:noFill/>
            </a:ln>
            <a:effectLst/>
          </c:spPr>
          <c:invertIfNegative val="0"/>
          <c:dLbls>
            <c:dLbl>
              <c:idx val="0"/>
              <c:layout>
                <c:manualLayout>
                  <c:x val="5.2906973178409561E-2"/>
                  <c:y val="-6.77444187836797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40D-4F25-A5B9-8ECD85538BD2}"/>
                </c:ext>
              </c:extLst>
            </c:dLbl>
            <c:dLbl>
              <c:idx val="1"/>
              <c:layout>
                <c:manualLayout>
                  <c:x val="3.2332039164583617E-2"/>
                  <c:y val="-3.38722093918398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40D-4F25-A5B9-8ECD85538BD2}"/>
                </c:ext>
              </c:extLst>
            </c:dLbl>
            <c:dLbl>
              <c:idx val="9"/>
              <c:layout>
                <c:manualLayout>
                  <c:x val="2.2044572157670649E-2"/>
                  <c:y val="-4.0030792917628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40D-4F25-A5B9-8ECD85538BD2}"/>
                </c:ext>
              </c:extLst>
            </c:dLbl>
            <c:dLbl>
              <c:idx val="10"/>
              <c:layout>
                <c:manualLayout>
                  <c:x val="4.4089144315341295E-3"/>
                  <c:y val="0.1785989222478829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0D-4F25-A5B9-8ECD85538BD2}"/>
                </c:ext>
              </c:extLst>
            </c:dLbl>
            <c:dLbl>
              <c:idx val="11"/>
              <c:layout>
                <c:manualLayout>
                  <c:x val="-1.0777221888807624E-16"/>
                  <c:y val="0.138568129330254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40D-4F25-A5B9-8ECD85538BD2}"/>
                </c:ext>
              </c:extLst>
            </c:dLbl>
            <c:dLbl>
              <c:idx val="12"/>
              <c:layout>
                <c:manualLayout>
                  <c:x val="-1.0777221888807624E-16"/>
                  <c:y val="0.1632024634334102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40D-4F25-A5B9-8ECD85538BD2}"/>
                </c:ext>
              </c:extLst>
            </c:dLbl>
            <c:dLbl>
              <c:idx val="13"/>
              <c:layout>
                <c:manualLayout>
                  <c:x val="2.9392762876894199E-2"/>
                  <c:y val="-2.77136258660506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40D-4F25-A5B9-8ECD85538BD2}"/>
                </c:ext>
              </c:extLst>
            </c:dLbl>
            <c:dLbl>
              <c:idx val="14"/>
              <c:layout>
                <c:manualLayout>
                  <c:x val="5.8785525753789472E-3"/>
                  <c:y val="0.1416474210931485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40D-4F25-A5B9-8ECD85538BD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Sheet1!$A$2:$A$16</c:f>
              <c:numCache>
                <c:formatCode>General</c:formatCod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numCache>
            </c:numRef>
          </c:cat>
          <c:val>
            <c:numRef>
              <c:f>Sheet1!$C$2:$C$16</c:f>
              <c:numCache>
                <c:formatCode>0.0\ %</c:formatCode>
                <c:ptCount val="15"/>
                <c:pt idx="0">
                  <c:v>0.4904316301731253</c:v>
                </c:pt>
                <c:pt idx="1">
                  <c:v>0.14902607840175386</c:v>
                </c:pt>
                <c:pt idx="2">
                  <c:v>-0.12383578452027422</c:v>
                </c:pt>
                <c:pt idx="3">
                  <c:v>0.18080808858042041</c:v>
                </c:pt>
                <c:pt idx="4">
                  <c:v>0.21021575795489356</c:v>
                </c:pt>
                <c:pt idx="5">
                  <c:v>8.684110629797237E-2</c:v>
                </c:pt>
                <c:pt idx="6">
                  <c:v>-6.5842112694547428E-3</c:v>
                </c:pt>
                <c:pt idx="7">
                  <c:v>9.2849751268592629E-2</c:v>
                </c:pt>
                <c:pt idx="8">
                  <c:v>0.19861683752746573</c:v>
                </c:pt>
                <c:pt idx="9">
                  <c:v>-0.1102549117774152</c:v>
                </c:pt>
                <c:pt idx="10">
                  <c:v>0.20266153187847658</c:v>
                </c:pt>
                <c:pt idx="11">
                  <c:v>9.5130255957760257E-2</c:v>
                </c:pt>
                <c:pt idx="12">
                  <c:v>0.1293959216957794</c:v>
                </c:pt>
                <c:pt idx="13">
                  <c:v>-0.12601563455135167</c:v>
                </c:pt>
                <c:pt idx="14">
                  <c:v>9.3829919590811661E-2</c:v>
                </c:pt>
              </c:numCache>
            </c:numRef>
          </c:val>
          <c:extLst>
            <c:ext xmlns:c16="http://schemas.microsoft.com/office/drawing/2014/chart" uri="{C3380CC4-5D6E-409C-BE32-E72D297353CC}">
              <c16:uniqueId val="{00000001-DC61-4982-96F2-A66D7BB98307}"/>
            </c:ext>
          </c:extLst>
        </c:ser>
        <c:dLbls>
          <c:showLegendKey val="0"/>
          <c:showVal val="0"/>
          <c:showCatName val="0"/>
          <c:showSerName val="0"/>
          <c:showPercent val="0"/>
          <c:showBubbleSize val="0"/>
        </c:dLbls>
        <c:gapWidth val="267"/>
        <c:overlap val="-43"/>
        <c:axId val="389169152"/>
        <c:axId val="389170688"/>
      </c:barChart>
      <c:catAx>
        <c:axId val="38916915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nb-NO"/>
          </a:p>
        </c:txPr>
        <c:crossAx val="389170688"/>
        <c:crosses val="autoZero"/>
        <c:auto val="1"/>
        <c:lblAlgn val="ctr"/>
        <c:lblOffset val="100"/>
        <c:noMultiLvlLbl val="0"/>
      </c:catAx>
      <c:valAx>
        <c:axId val="389170688"/>
        <c:scaling>
          <c:orientation val="minMax"/>
        </c:scaling>
        <c:delete val="1"/>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crossAx val="389169152"/>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nb-NO"/>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664083328166659E-2"/>
          <c:y val="4.3184054701293294E-2"/>
          <c:w val="0.85494996589993177"/>
          <c:h val="0.78501004057108947"/>
        </c:manualLayout>
      </c:layout>
      <c:lineChart>
        <c:grouping val="standard"/>
        <c:varyColors val="0"/>
        <c:ser>
          <c:idx val="0"/>
          <c:order val="0"/>
          <c:tx>
            <c:strRef>
              <c:f>Sheet1!$B$1</c:f>
              <c:strCache>
                <c:ptCount val="1"/>
                <c:pt idx="0">
                  <c:v>Kvinnelig CEO</c:v>
                </c:pt>
              </c:strCache>
            </c:strRef>
          </c:tx>
          <c:marker>
            <c:symbol val="none"/>
          </c:marker>
          <c:cat>
            <c:numRef>
              <c:f>Sheet1!$A$2:$A$17</c:f>
              <c:numCache>
                <c:formatCode>General</c:formatCode>
                <c:ptCount val="16"/>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numCache>
            </c:numRef>
          </c:cat>
          <c:val>
            <c:numRef>
              <c:f>Sheet1!$B$2:$B$17</c:f>
              <c:numCache>
                <c:formatCode>General</c:formatCode>
                <c:ptCount val="16"/>
                <c:pt idx="0">
                  <c:v>100</c:v>
                </c:pt>
                <c:pt idx="1">
                  <c:v>199.68288822146167</c:v>
                </c:pt>
                <c:pt idx="2">
                  <c:v>268.70999414906038</c:v>
                </c:pt>
                <c:pt idx="3">
                  <c:v>251.17029039633022</c:v>
                </c:pt>
                <c:pt idx="4">
                  <c:v>300.28654491612457</c:v>
                </c:pt>
                <c:pt idx="5">
                  <c:v>410.90026950542079</c:v>
                </c:pt>
                <c:pt idx="6">
                  <c:v>510.38385164141357</c:v>
                </c:pt>
                <c:pt idx="7">
                  <c:v>606.11098308684973</c:v>
                </c:pt>
                <c:pt idx="8">
                  <c:v>683.8933296715536</c:v>
                </c:pt>
                <c:pt idx="9">
                  <c:v>809.70667377058123</c:v>
                </c:pt>
                <c:pt idx="10" formatCode="_ * #\ ##0_ ;_ * \-#\ ##0_ ;_ * &quot;-&quot;??_ ;_ @_ ">
                  <c:v>715.54893541034858</c:v>
                </c:pt>
                <c:pt idx="11" formatCode="_ * #\ ##0_ ;_ * \-#\ ##0_ ;_ * &quot;-&quot;??_ ;_ @_ ">
                  <c:v>899.11213403132763</c:v>
                </c:pt>
                <c:pt idx="12" formatCode="_ * #\ ##0_ ;_ * \-#\ ##0_ ;_ * &quot;-&quot;??_ ;_ @_ ">
                  <c:v>1133.3748333184217</c:v>
                </c:pt>
                <c:pt idx="13" formatCode="_ * #\ ##0_ ;_ * \-#\ ##0_ ;_ * &quot;-&quot;??_ ;_ @_ ">
                  <c:v>1370.062252865933</c:v>
                </c:pt>
                <c:pt idx="14" formatCode="_ * #\ ##0_ ;_ * \-#\ ##0_ ;_ * &quot;-&quot;??_ ;_ @_ ">
                  <c:v>1165.2519196654996</c:v>
                </c:pt>
                <c:pt idx="15" formatCode="_ * #\ ##0_ ;_ * \-#\ ##0_ ;_ * &quot;-&quot;??_ ;_ @_ ">
                  <c:v>1246.3328802566032</c:v>
                </c:pt>
              </c:numCache>
            </c:numRef>
          </c:val>
          <c:smooth val="0"/>
          <c:extLst>
            <c:ext xmlns:c16="http://schemas.microsoft.com/office/drawing/2014/chart" uri="{C3380CC4-5D6E-409C-BE32-E72D297353CC}">
              <c16:uniqueId val="{00000000-FE7E-43C4-B78D-331B104955B9}"/>
            </c:ext>
          </c:extLst>
        </c:ser>
        <c:ser>
          <c:idx val="1"/>
          <c:order val="1"/>
          <c:tx>
            <c:strRef>
              <c:f>Sheet1!$C$1</c:f>
              <c:strCache>
                <c:ptCount val="1"/>
                <c:pt idx="0">
                  <c:v>Verdensindeksen</c:v>
                </c:pt>
              </c:strCache>
            </c:strRef>
          </c:tx>
          <c:marker>
            <c:symbol val="none"/>
          </c:marker>
          <c:cat>
            <c:numRef>
              <c:f>Sheet1!$A$2:$A$17</c:f>
              <c:numCache>
                <c:formatCode>General</c:formatCode>
                <c:ptCount val="16"/>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numCache>
            </c:numRef>
          </c:cat>
          <c:val>
            <c:numRef>
              <c:f>Sheet1!$C$2:$C$17</c:f>
              <c:numCache>
                <c:formatCode>General</c:formatCode>
                <c:ptCount val="16"/>
                <c:pt idx="0">
                  <c:v>100</c:v>
                </c:pt>
                <c:pt idx="1">
                  <c:v>149.04316301731254</c:v>
                </c:pt>
                <c:pt idx="2">
                  <c:v>171.25448111437595</c:v>
                </c:pt>
                <c:pt idx="3">
                  <c:v>150.04704809296473</c:v>
                </c:pt>
                <c:pt idx="4">
                  <c:v>177.1767680557881</c:v>
                </c:pt>
                <c:pt idx="5">
                  <c:v>214.42211664463397</c:v>
                </c:pt>
                <c:pt idx="6">
                  <c:v>233.04277046880685</c:v>
                </c:pt>
                <c:pt idx="7">
                  <c:v>231.50836763322118</c:v>
                </c:pt>
                <c:pt idx="8">
                  <c:v>253.00386198456368</c:v>
                </c:pt>
                <c:pt idx="9">
                  <c:v>303.25468893417315</c:v>
                </c:pt>
                <c:pt idx="10">
                  <c:v>269.81936995964838</c:v>
                </c:pt>
                <c:pt idx="11">
                  <c:v>324.50137680615614</c:v>
                </c:pt>
                <c:pt idx="12">
                  <c:v>355.37127584037137</c:v>
                </c:pt>
                <c:pt idx="13">
                  <c:v>401.3548696219413</c:v>
                </c:pt>
                <c:pt idx="14">
                  <c:v>350.77788104625733</c:v>
                </c:pt>
                <c:pt idx="15">
                  <c:v>383.69134141906295</c:v>
                </c:pt>
              </c:numCache>
            </c:numRef>
          </c:val>
          <c:smooth val="0"/>
          <c:extLst>
            <c:ext xmlns:c16="http://schemas.microsoft.com/office/drawing/2014/chart" uri="{C3380CC4-5D6E-409C-BE32-E72D297353CC}">
              <c16:uniqueId val="{00000001-FE7E-43C4-B78D-331B104955B9}"/>
            </c:ext>
          </c:extLst>
        </c:ser>
        <c:dLbls>
          <c:showLegendKey val="0"/>
          <c:showVal val="0"/>
          <c:showCatName val="0"/>
          <c:showSerName val="0"/>
          <c:showPercent val="0"/>
          <c:showBubbleSize val="0"/>
        </c:dLbls>
        <c:smooth val="0"/>
        <c:axId val="387900160"/>
        <c:axId val="387901696"/>
      </c:lineChart>
      <c:catAx>
        <c:axId val="387900160"/>
        <c:scaling>
          <c:orientation val="minMax"/>
        </c:scaling>
        <c:delete val="0"/>
        <c:axPos val="b"/>
        <c:numFmt formatCode="General" sourceLinked="1"/>
        <c:majorTickMark val="out"/>
        <c:minorTickMark val="none"/>
        <c:tickLblPos val="nextTo"/>
        <c:crossAx val="387901696"/>
        <c:crosses val="autoZero"/>
        <c:auto val="1"/>
        <c:lblAlgn val="ctr"/>
        <c:lblOffset val="100"/>
        <c:noMultiLvlLbl val="0"/>
      </c:catAx>
      <c:valAx>
        <c:axId val="387901696"/>
        <c:scaling>
          <c:orientation val="minMax"/>
        </c:scaling>
        <c:delete val="0"/>
        <c:axPos val="l"/>
        <c:majorGridlines/>
        <c:numFmt formatCode="General" sourceLinked="1"/>
        <c:majorTickMark val="out"/>
        <c:minorTickMark val="none"/>
        <c:tickLblPos val="nextTo"/>
        <c:crossAx val="387900160"/>
        <c:crosses val="autoZero"/>
        <c:crossBetween val="between"/>
      </c:valAx>
      <c:spPr>
        <a:noFill/>
        <a:ln w="25400">
          <a:noFill/>
        </a:ln>
      </c:spPr>
    </c:plotArea>
    <c:legend>
      <c:legendPos val="r"/>
      <c:layout>
        <c:manualLayout>
          <c:xMode val="edge"/>
          <c:yMode val="edge"/>
          <c:x val="0.11009436418872838"/>
          <c:y val="0.12163082996257286"/>
          <c:w val="0.52136239072478141"/>
          <c:h val="0.23181872901344472"/>
        </c:manualLayout>
      </c:layout>
      <c:overlay val="0"/>
      <c:txPr>
        <a:bodyPr/>
        <a:lstStyle/>
        <a:p>
          <a:pPr>
            <a:defRPr sz="1800"/>
          </a:pPr>
          <a:endParaRPr lang="nb-NO"/>
        </a:p>
      </c:txPr>
    </c:legend>
    <c:plotVisOnly val="1"/>
    <c:dispBlanksAs val="gap"/>
    <c:showDLblsOverMax val="0"/>
  </c:chart>
  <c:txPr>
    <a:bodyPr/>
    <a:lstStyle/>
    <a:p>
      <a:pPr>
        <a:defRPr sz="1800"/>
      </a:pPr>
      <a:endParaRPr lang="nb-N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Samlet</a:t>
            </a:r>
            <a:r>
              <a:rPr lang="en-GB" baseline="0" dirty="0"/>
              <a:t> </a:t>
            </a:r>
            <a:r>
              <a:rPr lang="en-GB" baseline="0" dirty="0" err="1"/>
              <a:t>a</a:t>
            </a:r>
            <a:r>
              <a:rPr lang="en-GB" dirty="0" err="1"/>
              <a:t>vkastning</a:t>
            </a:r>
            <a:r>
              <a:rPr lang="en-GB" dirty="0"/>
              <a:t> 2015 -2024</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lineChart>
        <c:grouping val="standard"/>
        <c:varyColors val="0"/>
        <c:ser>
          <c:idx val="0"/>
          <c:order val="0"/>
          <c:tx>
            <c:strRef>
              <c:f>Sheet1!$B$1</c:f>
              <c:strCache>
                <c:ptCount val="1"/>
                <c:pt idx="0">
                  <c:v>Oslo Børs</c:v>
                </c:pt>
              </c:strCache>
            </c:strRef>
          </c:tx>
          <c:spPr>
            <a:ln w="28575" cap="rnd">
              <a:solidFill>
                <a:schemeClr val="accent1"/>
              </a:solidFill>
              <a:round/>
            </a:ln>
            <a:effectLst/>
          </c:spPr>
          <c:marker>
            <c:symbol val="none"/>
          </c:marker>
          <c:cat>
            <c:numRef>
              <c:f>Sheet1!$A$2:$A$11</c:f>
              <c:numCache>
                <c:formatCode>m/d/yyyy</c:formatCode>
                <c:ptCount val="10"/>
                <c:pt idx="0">
                  <c:v>42369</c:v>
                </c:pt>
                <c:pt idx="1">
                  <c:v>42734</c:v>
                </c:pt>
                <c:pt idx="2">
                  <c:v>43098</c:v>
                </c:pt>
                <c:pt idx="3">
                  <c:v>43465</c:v>
                </c:pt>
                <c:pt idx="4">
                  <c:v>43830</c:v>
                </c:pt>
                <c:pt idx="5">
                  <c:v>44196</c:v>
                </c:pt>
                <c:pt idx="6">
                  <c:v>44561</c:v>
                </c:pt>
                <c:pt idx="7">
                  <c:v>44925</c:v>
                </c:pt>
                <c:pt idx="8">
                  <c:v>45289</c:v>
                </c:pt>
                <c:pt idx="9">
                  <c:v>45343</c:v>
                </c:pt>
              </c:numCache>
            </c:numRef>
          </c:cat>
          <c:val>
            <c:numRef>
              <c:f>Sheet1!$B$2:$B$11</c:f>
              <c:numCache>
                <c:formatCode>General</c:formatCode>
                <c:ptCount val="10"/>
                <c:pt idx="0">
                  <c:v>100</c:v>
                </c:pt>
                <c:pt idx="1">
                  <c:v>112.06207190377873</c:v>
                </c:pt>
                <c:pt idx="2">
                  <c:v>133.4595090617114</c:v>
                </c:pt>
                <c:pt idx="3">
                  <c:v>131.00317897289679</c:v>
                </c:pt>
                <c:pt idx="4">
                  <c:v>152.63166519188542</c:v>
                </c:pt>
                <c:pt idx="5">
                  <c:v>159.59918723167172</c:v>
                </c:pt>
                <c:pt idx="6">
                  <c:v>196.87182512371774</c:v>
                </c:pt>
                <c:pt idx="7">
                  <c:v>194.83498836561463</c:v>
                </c:pt>
                <c:pt idx="8">
                  <c:v>214.10710189099723</c:v>
                </c:pt>
                <c:pt idx="9">
                  <c:v>206.37598134522986</c:v>
                </c:pt>
              </c:numCache>
            </c:numRef>
          </c:val>
          <c:smooth val="0"/>
          <c:extLst>
            <c:ext xmlns:c16="http://schemas.microsoft.com/office/drawing/2014/chart" uri="{C3380CC4-5D6E-409C-BE32-E72D297353CC}">
              <c16:uniqueId val="{00000000-B234-4F8B-A74F-114C8A9F0DEC}"/>
            </c:ext>
          </c:extLst>
        </c:ser>
        <c:ser>
          <c:idx val="1"/>
          <c:order val="1"/>
          <c:tx>
            <c:strRef>
              <c:f>Sheet1!$C$1</c:f>
              <c:strCache>
                <c:ptCount val="1"/>
                <c:pt idx="0">
                  <c:v>Kvinnelige ledere</c:v>
                </c:pt>
              </c:strCache>
            </c:strRef>
          </c:tx>
          <c:spPr>
            <a:ln w="28575" cap="rnd">
              <a:solidFill>
                <a:schemeClr val="accent2"/>
              </a:solidFill>
              <a:round/>
            </a:ln>
            <a:effectLst/>
          </c:spPr>
          <c:marker>
            <c:symbol val="none"/>
          </c:marker>
          <c:cat>
            <c:numRef>
              <c:f>Sheet1!$A$2:$A$11</c:f>
              <c:numCache>
                <c:formatCode>m/d/yyyy</c:formatCode>
                <c:ptCount val="10"/>
                <c:pt idx="0">
                  <c:v>42369</c:v>
                </c:pt>
                <c:pt idx="1">
                  <c:v>42734</c:v>
                </c:pt>
                <c:pt idx="2">
                  <c:v>43098</c:v>
                </c:pt>
                <c:pt idx="3">
                  <c:v>43465</c:v>
                </c:pt>
                <c:pt idx="4">
                  <c:v>43830</c:v>
                </c:pt>
                <c:pt idx="5">
                  <c:v>44196</c:v>
                </c:pt>
                <c:pt idx="6">
                  <c:v>44561</c:v>
                </c:pt>
                <c:pt idx="7">
                  <c:v>44925</c:v>
                </c:pt>
                <c:pt idx="8">
                  <c:v>45289</c:v>
                </c:pt>
                <c:pt idx="9">
                  <c:v>45343</c:v>
                </c:pt>
              </c:numCache>
            </c:numRef>
          </c:cat>
          <c:val>
            <c:numRef>
              <c:f>Sheet1!$C$2:$C$11</c:f>
              <c:numCache>
                <c:formatCode>General</c:formatCode>
                <c:ptCount val="10"/>
                <c:pt idx="0">
                  <c:v>100</c:v>
                </c:pt>
                <c:pt idx="1">
                  <c:v>116.61574540603577</c:v>
                </c:pt>
                <c:pt idx="2">
                  <c:v>153.68966063276528</c:v>
                </c:pt>
                <c:pt idx="3">
                  <c:v>114.77323055042505</c:v>
                </c:pt>
                <c:pt idx="4">
                  <c:v>134.26820422129268</c:v>
                </c:pt>
                <c:pt idx="5">
                  <c:v>180.14926219313523</c:v>
                </c:pt>
                <c:pt idx="6">
                  <c:v>244.68552088265756</c:v>
                </c:pt>
                <c:pt idx="7">
                  <c:v>182.31316566090536</c:v>
                </c:pt>
                <c:pt idx="8">
                  <c:v>210.36639861731547</c:v>
                </c:pt>
                <c:pt idx="9">
                  <c:v>208.47427195618144</c:v>
                </c:pt>
              </c:numCache>
            </c:numRef>
          </c:val>
          <c:smooth val="0"/>
          <c:extLst>
            <c:ext xmlns:c16="http://schemas.microsoft.com/office/drawing/2014/chart" uri="{C3380CC4-5D6E-409C-BE32-E72D297353CC}">
              <c16:uniqueId val="{00000001-B234-4F8B-A74F-114C8A9F0DEC}"/>
            </c:ext>
          </c:extLst>
        </c:ser>
        <c:dLbls>
          <c:showLegendKey val="0"/>
          <c:showVal val="0"/>
          <c:showCatName val="0"/>
          <c:showSerName val="0"/>
          <c:showPercent val="0"/>
          <c:showBubbleSize val="0"/>
        </c:dLbls>
        <c:smooth val="0"/>
        <c:axId val="1582407263"/>
        <c:axId val="1549550287"/>
      </c:lineChart>
      <c:dateAx>
        <c:axId val="1582407263"/>
        <c:scaling>
          <c:orientation val="minMax"/>
        </c:scaling>
        <c:delete val="0"/>
        <c:axPos val="b"/>
        <c:numFmt formatCode="yy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1549550287"/>
        <c:crosses val="autoZero"/>
        <c:auto val="1"/>
        <c:lblOffset val="100"/>
        <c:baseTimeUnit val="months"/>
      </c:dateAx>
      <c:valAx>
        <c:axId val="1549550287"/>
        <c:scaling>
          <c:orientation val="minMax"/>
          <c:min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15824072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Avkastning</a:t>
            </a:r>
            <a:r>
              <a:rPr lang="en-US" dirty="0"/>
              <a:t> </a:t>
            </a:r>
            <a:r>
              <a:rPr lang="en-US" dirty="0" err="1"/>
              <a:t>fra</a:t>
            </a:r>
            <a:r>
              <a:rPr lang="en-US" dirty="0"/>
              <a:t> </a:t>
            </a:r>
            <a:r>
              <a:rPr lang="en-US" baseline="0" dirty="0"/>
              <a:t>April 2019</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7.7717719473034047E-2"/>
          <c:y val="0.13727656635847893"/>
          <c:w val="0.91307973848977686"/>
          <c:h val="0.7786918812320446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Oslo Børs</c:v>
                </c:pt>
                <c:pt idx="1">
                  <c:v>Verdensindeksen</c:v>
                </c:pt>
                <c:pt idx="2">
                  <c:v>Nordea Gender Fund</c:v>
                </c:pt>
              </c:strCache>
            </c:strRef>
          </c:cat>
          <c:val>
            <c:numRef>
              <c:f>Sheet1!$B$2:$B$4</c:f>
              <c:numCache>
                <c:formatCode>0%</c:formatCode>
                <c:ptCount val="3"/>
                <c:pt idx="0">
                  <c:v>0.42</c:v>
                </c:pt>
                <c:pt idx="1">
                  <c:v>0.87</c:v>
                </c:pt>
                <c:pt idx="2" formatCode="0.00%">
                  <c:v>0.89600000000000002</c:v>
                </c:pt>
              </c:numCache>
            </c:numRef>
          </c:val>
          <c:extLst>
            <c:ext xmlns:c16="http://schemas.microsoft.com/office/drawing/2014/chart" uri="{C3380CC4-5D6E-409C-BE32-E72D297353CC}">
              <c16:uniqueId val="{00000000-489F-474C-B111-623D4B27561D}"/>
            </c:ext>
          </c:extLst>
        </c:ser>
        <c:dLbls>
          <c:showLegendKey val="0"/>
          <c:showVal val="0"/>
          <c:showCatName val="0"/>
          <c:showSerName val="0"/>
          <c:showPercent val="0"/>
          <c:showBubbleSize val="0"/>
        </c:dLbls>
        <c:gapWidth val="219"/>
        <c:overlap val="-27"/>
        <c:axId val="1138108623"/>
        <c:axId val="1549549807"/>
      </c:barChart>
      <c:catAx>
        <c:axId val="1138108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1549549807"/>
        <c:crosses val="autoZero"/>
        <c:auto val="1"/>
        <c:lblAlgn val="ctr"/>
        <c:lblOffset val="100"/>
        <c:noMultiLvlLbl val="0"/>
      </c:catAx>
      <c:valAx>
        <c:axId val="1549549807"/>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1086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695F7-376F-4128-9A5E-382A0BDCB2BD}" type="datetimeFigureOut">
              <a:rPr lang="en-GB" smtClean="0"/>
              <a:t>21/02/2024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1F0B0E-962C-4D3D-B0DF-E7B937366041}" type="slidenum">
              <a:rPr lang="en-GB" smtClean="0"/>
              <a:t>‹#›</a:t>
            </a:fld>
            <a:endParaRPr lang="en-GB"/>
          </a:p>
        </p:txBody>
      </p:sp>
    </p:spTree>
    <p:extLst>
      <p:ext uri="{BB962C8B-B14F-4D97-AF65-F5344CB8AC3E}">
        <p14:creationId xmlns:p14="http://schemas.microsoft.com/office/powerpoint/2010/main" val="74414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81F0B0E-962C-4D3D-B0DF-E7B937366041}" type="slidenum">
              <a:rPr lang="en-GB" smtClean="0"/>
              <a:t>1</a:t>
            </a:fld>
            <a:endParaRPr lang="en-GB" dirty="0"/>
          </a:p>
        </p:txBody>
      </p:sp>
    </p:spTree>
    <p:extLst>
      <p:ext uri="{BB962C8B-B14F-4D97-AF65-F5344CB8AC3E}">
        <p14:creationId xmlns:p14="http://schemas.microsoft.com/office/powerpoint/2010/main" val="3984721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grpSp>
        <p:nvGrpSpPr>
          <p:cNvPr id="6" name="Pulse"/>
          <p:cNvGrpSpPr/>
          <p:nvPr userDrawn="1"/>
        </p:nvGrpSpPr>
        <p:grpSpPr>
          <a:xfrm>
            <a:off x="8432786" y="2994841"/>
            <a:ext cx="3762841" cy="3430428"/>
            <a:chOff x="6324589" y="2994841"/>
            <a:chExt cx="2822131" cy="3430428"/>
          </a:xfrm>
        </p:grpSpPr>
        <p:sp>
          <p:nvSpPr>
            <p:cNvPr id="24" name="Freeform 5"/>
            <p:cNvSpPr>
              <a:spLocks/>
            </p:cNvSpPr>
            <p:nvPr userDrawn="1"/>
          </p:nvSpPr>
          <p:spPr bwMode="auto">
            <a:xfrm>
              <a:off x="6766422" y="3853615"/>
              <a:ext cx="440278" cy="1099915"/>
            </a:xfrm>
            <a:custGeom>
              <a:avLst/>
              <a:gdLst>
                <a:gd name="T0" fmla="*/ 70 w 141"/>
                <a:gd name="T1" fmla="*/ 353 h 353"/>
                <a:gd name="T2" fmla="*/ 70 w 141"/>
                <a:gd name="T3" fmla="*/ 353 h 353"/>
                <a:gd name="T4" fmla="*/ 0 w 141"/>
                <a:gd name="T5" fmla="*/ 282 h 353"/>
                <a:gd name="T6" fmla="*/ 0 w 141"/>
                <a:gd name="T7" fmla="*/ 70 h 353"/>
                <a:gd name="T8" fmla="*/ 70 w 141"/>
                <a:gd name="T9" fmla="*/ 0 h 353"/>
                <a:gd name="T10" fmla="*/ 70 w 141"/>
                <a:gd name="T11" fmla="*/ 0 h 353"/>
                <a:gd name="T12" fmla="*/ 141 w 141"/>
                <a:gd name="T13" fmla="*/ 70 h 353"/>
                <a:gd name="T14" fmla="*/ 141 w 141"/>
                <a:gd name="T15" fmla="*/ 282 h 353"/>
                <a:gd name="T16" fmla="*/ 70 w 141"/>
                <a:gd name="T17"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353">
                  <a:moveTo>
                    <a:pt x="70" y="353"/>
                  </a:moveTo>
                  <a:cubicBezTo>
                    <a:pt x="70" y="353"/>
                    <a:pt x="70" y="353"/>
                    <a:pt x="70" y="353"/>
                  </a:cubicBezTo>
                  <a:cubicBezTo>
                    <a:pt x="31" y="353"/>
                    <a:pt x="0" y="321"/>
                    <a:pt x="0" y="282"/>
                  </a:cubicBezTo>
                  <a:cubicBezTo>
                    <a:pt x="0" y="70"/>
                    <a:pt x="0" y="70"/>
                    <a:pt x="0" y="70"/>
                  </a:cubicBezTo>
                  <a:cubicBezTo>
                    <a:pt x="0" y="31"/>
                    <a:pt x="31" y="0"/>
                    <a:pt x="70" y="0"/>
                  </a:cubicBezTo>
                  <a:cubicBezTo>
                    <a:pt x="70" y="0"/>
                    <a:pt x="70" y="0"/>
                    <a:pt x="70" y="0"/>
                  </a:cubicBezTo>
                  <a:cubicBezTo>
                    <a:pt x="109" y="0"/>
                    <a:pt x="141" y="31"/>
                    <a:pt x="141" y="70"/>
                  </a:cubicBezTo>
                  <a:cubicBezTo>
                    <a:pt x="141" y="282"/>
                    <a:pt x="141" y="282"/>
                    <a:pt x="141" y="282"/>
                  </a:cubicBezTo>
                  <a:cubicBezTo>
                    <a:pt x="141" y="321"/>
                    <a:pt x="109" y="353"/>
                    <a:pt x="70" y="353"/>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5" name="Freeform 6"/>
            <p:cNvSpPr>
              <a:spLocks/>
            </p:cNvSpPr>
            <p:nvPr userDrawn="1"/>
          </p:nvSpPr>
          <p:spPr bwMode="auto">
            <a:xfrm>
              <a:off x="6324589" y="4488361"/>
              <a:ext cx="264478" cy="443388"/>
            </a:xfrm>
            <a:custGeom>
              <a:avLst/>
              <a:gdLst>
                <a:gd name="T0" fmla="*/ 43 w 85"/>
                <a:gd name="T1" fmla="*/ 142 h 142"/>
                <a:gd name="T2" fmla="*/ 43 w 85"/>
                <a:gd name="T3" fmla="*/ 142 h 142"/>
                <a:gd name="T4" fmla="*/ 0 w 85"/>
                <a:gd name="T5" fmla="*/ 99 h 142"/>
                <a:gd name="T6" fmla="*/ 0 w 85"/>
                <a:gd name="T7" fmla="*/ 43 h 142"/>
                <a:gd name="T8" fmla="*/ 43 w 85"/>
                <a:gd name="T9" fmla="*/ 0 h 142"/>
                <a:gd name="T10" fmla="*/ 43 w 85"/>
                <a:gd name="T11" fmla="*/ 0 h 142"/>
                <a:gd name="T12" fmla="*/ 85 w 85"/>
                <a:gd name="T13" fmla="*/ 43 h 142"/>
                <a:gd name="T14" fmla="*/ 85 w 85"/>
                <a:gd name="T15" fmla="*/ 99 h 142"/>
                <a:gd name="T16" fmla="*/ 43 w 85"/>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42">
                  <a:moveTo>
                    <a:pt x="43" y="142"/>
                  </a:moveTo>
                  <a:cubicBezTo>
                    <a:pt x="43" y="142"/>
                    <a:pt x="43" y="142"/>
                    <a:pt x="43" y="142"/>
                  </a:cubicBezTo>
                  <a:cubicBezTo>
                    <a:pt x="19" y="142"/>
                    <a:pt x="0" y="123"/>
                    <a:pt x="0" y="99"/>
                  </a:cubicBezTo>
                  <a:cubicBezTo>
                    <a:pt x="0" y="43"/>
                    <a:pt x="0" y="43"/>
                    <a:pt x="0" y="43"/>
                  </a:cubicBezTo>
                  <a:cubicBezTo>
                    <a:pt x="0" y="19"/>
                    <a:pt x="19" y="0"/>
                    <a:pt x="43" y="0"/>
                  </a:cubicBezTo>
                  <a:cubicBezTo>
                    <a:pt x="43" y="0"/>
                    <a:pt x="43" y="0"/>
                    <a:pt x="43" y="0"/>
                  </a:cubicBezTo>
                  <a:cubicBezTo>
                    <a:pt x="66" y="0"/>
                    <a:pt x="85" y="19"/>
                    <a:pt x="85" y="43"/>
                  </a:cubicBezTo>
                  <a:cubicBezTo>
                    <a:pt x="85" y="99"/>
                    <a:pt x="85" y="99"/>
                    <a:pt x="85" y="99"/>
                  </a:cubicBezTo>
                  <a:cubicBezTo>
                    <a:pt x="85" y="123"/>
                    <a:pt x="66" y="142"/>
                    <a:pt x="43" y="142"/>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6" name="Freeform 7"/>
            <p:cNvSpPr>
              <a:spLocks/>
            </p:cNvSpPr>
            <p:nvPr userDrawn="1"/>
          </p:nvSpPr>
          <p:spPr bwMode="auto">
            <a:xfrm>
              <a:off x="7424505" y="2994841"/>
              <a:ext cx="550736" cy="2462752"/>
            </a:xfrm>
            <a:custGeom>
              <a:avLst/>
              <a:gdLst>
                <a:gd name="T0" fmla="*/ 89 w 177"/>
                <a:gd name="T1" fmla="*/ 791 h 791"/>
                <a:gd name="T2" fmla="*/ 89 w 177"/>
                <a:gd name="T3" fmla="*/ 791 h 791"/>
                <a:gd name="T4" fmla="*/ 0 w 177"/>
                <a:gd name="T5" fmla="*/ 703 h 791"/>
                <a:gd name="T6" fmla="*/ 0 w 177"/>
                <a:gd name="T7" fmla="*/ 89 h 791"/>
                <a:gd name="T8" fmla="*/ 89 w 177"/>
                <a:gd name="T9" fmla="*/ 0 h 791"/>
                <a:gd name="T10" fmla="*/ 89 w 177"/>
                <a:gd name="T11" fmla="*/ 0 h 791"/>
                <a:gd name="T12" fmla="*/ 177 w 177"/>
                <a:gd name="T13" fmla="*/ 89 h 791"/>
                <a:gd name="T14" fmla="*/ 177 w 177"/>
                <a:gd name="T15" fmla="*/ 703 h 791"/>
                <a:gd name="T16" fmla="*/ 89 w 177"/>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791">
                  <a:moveTo>
                    <a:pt x="89" y="791"/>
                  </a:moveTo>
                  <a:cubicBezTo>
                    <a:pt x="89" y="791"/>
                    <a:pt x="89" y="791"/>
                    <a:pt x="89" y="791"/>
                  </a:cubicBezTo>
                  <a:cubicBezTo>
                    <a:pt x="40" y="791"/>
                    <a:pt x="0" y="752"/>
                    <a:pt x="0" y="703"/>
                  </a:cubicBezTo>
                  <a:cubicBezTo>
                    <a:pt x="0" y="89"/>
                    <a:pt x="0" y="89"/>
                    <a:pt x="0" y="89"/>
                  </a:cubicBezTo>
                  <a:cubicBezTo>
                    <a:pt x="0" y="40"/>
                    <a:pt x="40" y="0"/>
                    <a:pt x="89" y="0"/>
                  </a:cubicBezTo>
                  <a:cubicBezTo>
                    <a:pt x="89" y="0"/>
                    <a:pt x="89" y="0"/>
                    <a:pt x="89" y="0"/>
                  </a:cubicBezTo>
                  <a:cubicBezTo>
                    <a:pt x="137" y="0"/>
                    <a:pt x="177" y="40"/>
                    <a:pt x="177" y="89"/>
                  </a:cubicBezTo>
                  <a:cubicBezTo>
                    <a:pt x="177" y="703"/>
                    <a:pt x="177" y="703"/>
                    <a:pt x="177" y="703"/>
                  </a:cubicBezTo>
                  <a:cubicBezTo>
                    <a:pt x="177" y="752"/>
                    <a:pt x="137" y="791"/>
                    <a:pt x="89" y="791"/>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4" name="Freeform 8"/>
            <p:cNvSpPr>
              <a:spLocks/>
            </p:cNvSpPr>
            <p:nvPr userDrawn="1"/>
          </p:nvSpPr>
          <p:spPr bwMode="auto">
            <a:xfrm>
              <a:off x="8196157" y="3962517"/>
              <a:ext cx="549180" cy="2462752"/>
            </a:xfrm>
            <a:custGeom>
              <a:avLst/>
              <a:gdLst>
                <a:gd name="T0" fmla="*/ 88 w 176"/>
                <a:gd name="T1" fmla="*/ 791 h 791"/>
                <a:gd name="T2" fmla="*/ 88 w 176"/>
                <a:gd name="T3" fmla="*/ 791 h 791"/>
                <a:gd name="T4" fmla="*/ 0 w 176"/>
                <a:gd name="T5" fmla="*/ 702 h 791"/>
                <a:gd name="T6" fmla="*/ 0 w 176"/>
                <a:gd name="T7" fmla="*/ 88 h 791"/>
                <a:gd name="T8" fmla="*/ 88 w 176"/>
                <a:gd name="T9" fmla="*/ 0 h 791"/>
                <a:gd name="T10" fmla="*/ 88 w 176"/>
                <a:gd name="T11" fmla="*/ 0 h 791"/>
                <a:gd name="T12" fmla="*/ 176 w 176"/>
                <a:gd name="T13" fmla="*/ 88 h 791"/>
                <a:gd name="T14" fmla="*/ 176 w 176"/>
                <a:gd name="T15" fmla="*/ 702 h 791"/>
                <a:gd name="T16" fmla="*/ 88 w 176"/>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791">
                  <a:moveTo>
                    <a:pt x="88" y="791"/>
                  </a:moveTo>
                  <a:cubicBezTo>
                    <a:pt x="88" y="791"/>
                    <a:pt x="88" y="791"/>
                    <a:pt x="88" y="791"/>
                  </a:cubicBezTo>
                  <a:cubicBezTo>
                    <a:pt x="39" y="791"/>
                    <a:pt x="0" y="751"/>
                    <a:pt x="0" y="702"/>
                  </a:cubicBezTo>
                  <a:cubicBezTo>
                    <a:pt x="0" y="88"/>
                    <a:pt x="0" y="88"/>
                    <a:pt x="0" y="88"/>
                  </a:cubicBezTo>
                  <a:cubicBezTo>
                    <a:pt x="0" y="39"/>
                    <a:pt x="39" y="0"/>
                    <a:pt x="88" y="0"/>
                  </a:cubicBezTo>
                  <a:cubicBezTo>
                    <a:pt x="88" y="0"/>
                    <a:pt x="88" y="0"/>
                    <a:pt x="88" y="0"/>
                  </a:cubicBezTo>
                  <a:cubicBezTo>
                    <a:pt x="137" y="0"/>
                    <a:pt x="176" y="39"/>
                    <a:pt x="176" y="88"/>
                  </a:cubicBezTo>
                  <a:cubicBezTo>
                    <a:pt x="176" y="702"/>
                    <a:pt x="176" y="702"/>
                    <a:pt x="176" y="702"/>
                  </a:cubicBezTo>
                  <a:cubicBezTo>
                    <a:pt x="176" y="751"/>
                    <a:pt x="137" y="791"/>
                    <a:pt x="88" y="791"/>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5" name="Freeform 9"/>
            <p:cNvSpPr>
              <a:spLocks/>
            </p:cNvSpPr>
            <p:nvPr userDrawn="1"/>
          </p:nvSpPr>
          <p:spPr bwMode="auto">
            <a:xfrm>
              <a:off x="8966253" y="4472803"/>
              <a:ext cx="180467" cy="1090580"/>
            </a:xfrm>
            <a:custGeom>
              <a:avLst/>
              <a:gdLst>
                <a:gd name="T0" fmla="*/ 0 w 58"/>
                <a:gd name="T1" fmla="*/ 69 h 350"/>
                <a:gd name="T2" fmla="*/ 0 w 58"/>
                <a:gd name="T3" fmla="*/ 281 h 350"/>
                <a:gd name="T4" fmla="*/ 58 w 58"/>
                <a:gd name="T5" fmla="*/ 350 h 350"/>
                <a:gd name="T6" fmla="*/ 58 w 58"/>
                <a:gd name="T7" fmla="*/ 0 h 350"/>
                <a:gd name="T8" fmla="*/ 0 w 58"/>
                <a:gd name="T9" fmla="*/ 69 h 350"/>
              </a:gdLst>
              <a:ahLst/>
              <a:cxnLst>
                <a:cxn ang="0">
                  <a:pos x="T0" y="T1"/>
                </a:cxn>
                <a:cxn ang="0">
                  <a:pos x="T2" y="T3"/>
                </a:cxn>
                <a:cxn ang="0">
                  <a:pos x="T4" y="T5"/>
                </a:cxn>
                <a:cxn ang="0">
                  <a:pos x="T6" y="T7"/>
                </a:cxn>
                <a:cxn ang="0">
                  <a:pos x="T8" y="T9"/>
                </a:cxn>
              </a:cxnLst>
              <a:rect l="0" t="0" r="r" b="b"/>
              <a:pathLst>
                <a:path w="58" h="350">
                  <a:moveTo>
                    <a:pt x="0" y="69"/>
                  </a:moveTo>
                  <a:cubicBezTo>
                    <a:pt x="0" y="281"/>
                    <a:pt x="0" y="281"/>
                    <a:pt x="0" y="281"/>
                  </a:cubicBezTo>
                  <a:cubicBezTo>
                    <a:pt x="0" y="315"/>
                    <a:pt x="25" y="344"/>
                    <a:pt x="58" y="350"/>
                  </a:cubicBezTo>
                  <a:cubicBezTo>
                    <a:pt x="58" y="0"/>
                    <a:pt x="58" y="0"/>
                    <a:pt x="58" y="0"/>
                  </a:cubicBezTo>
                  <a:cubicBezTo>
                    <a:pt x="25" y="5"/>
                    <a:pt x="0" y="34"/>
                    <a:pt x="0" y="69"/>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grpSp>
      <p:sp>
        <p:nvSpPr>
          <p:cNvPr id="2" name="Title 1"/>
          <p:cNvSpPr>
            <a:spLocks noGrp="1"/>
          </p:cNvSpPr>
          <p:nvPr userDrawn="1">
            <p:ph type="ctrTitle"/>
          </p:nvPr>
        </p:nvSpPr>
        <p:spPr>
          <a:xfrm>
            <a:off x="720000" y="1342800"/>
            <a:ext cx="7198125" cy="745200"/>
          </a:xfrm>
        </p:spPr>
        <p:txBody>
          <a:bodyPr>
            <a:noAutofit/>
          </a:bodyPr>
          <a:lstStyle>
            <a:lvl1pPr>
              <a:defRPr sz="2400">
                <a:solidFill>
                  <a:srgbClr val="FBD9CA"/>
                </a:solidFill>
              </a:defRPr>
            </a:lvl1pPr>
          </a:lstStyle>
          <a:p>
            <a:r>
              <a:rPr lang="en-GB" dirty="0"/>
              <a:t>Click to edit Master title style</a:t>
            </a:r>
          </a:p>
        </p:txBody>
      </p:sp>
      <p:sp>
        <p:nvSpPr>
          <p:cNvPr id="3" name="Subtitle 2"/>
          <p:cNvSpPr>
            <a:spLocks noGrp="1"/>
          </p:cNvSpPr>
          <p:nvPr userDrawn="1">
            <p:ph type="subTitle" idx="1"/>
          </p:nvPr>
        </p:nvSpPr>
        <p:spPr>
          <a:xfrm>
            <a:off x="720000" y="2133156"/>
            <a:ext cx="7198125" cy="360000"/>
          </a:xfrm>
        </p:spPr>
        <p:txBody>
          <a:bodyPr>
            <a:noAutofit/>
          </a:bodyPr>
          <a:lstStyle>
            <a:lvl1pPr marL="0" indent="0" algn="l">
              <a:buNone/>
              <a:defRPr sz="1600" b="1">
                <a:solidFill>
                  <a:srgbClr val="FFFFFF"/>
                </a:solidFill>
              </a:defRPr>
            </a:lvl1pPr>
            <a:lvl2pPr marL="457123" indent="0" algn="ctr">
              <a:buNone/>
              <a:defRPr>
                <a:solidFill>
                  <a:schemeClr val="tx1">
                    <a:tint val="75000"/>
                  </a:schemeClr>
                </a:solidFill>
              </a:defRPr>
            </a:lvl2pPr>
            <a:lvl3pPr marL="914245" indent="0" algn="ctr">
              <a:buNone/>
              <a:defRPr>
                <a:solidFill>
                  <a:schemeClr val="tx1">
                    <a:tint val="75000"/>
                  </a:schemeClr>
                </a:solidFill>
              </a:defRPr>
            </a:lvl3pPr>
            <a:lvl4pPr marL="1371368" indent="0" algn="ctr">
              <a:buNone/>
              <a:defRPr>
                <a:solidFill>
                  <a:schemeClr val="tx1">
                    <a:tint val="75000"/>
                  </a:schemeClr>
                </a:solidFill>
              </a:defRPr>
            </a:lvl4pPr>
            <a:lvl5pPr marL="1828490" indent="0" algn="ctr">
              <a:buNone/>
              <a:defRPr>
                <a:solidFill>
                  <a:schemeClr val="tx1">
                    <a:tint val="75000"/>
                  </a:schemeClr>
                </a:solidFill>
              </a:defRPr>
            </a:lvl5pPr>
            <a:lvl6pPr marL="2285613" indent="0" algn="ctr">
              <a:buNone/>
              <a:defRPr>
                <a:solidFill>
                  <a:schemeClr val="tx1">
                    <a:tint val="75000"/>
                  </a:schemeClr>
                </a:solidFill>
              </a:defRPr>
            </a:lvl6pPr>
            <a:lvl7pPr marL="2742736" indent="0" algn="ctr">
              <a:buNone/>
              <a:defRPr>
                <a:solidFill>
                  <a:schemeClr val="tx1">
                    <a:tint val="75000"/>
                  </a:schemeClr>
                </a:solidFill>
              </a:defRPr>
            </a:lvl7pPr>
            <a:lvl8pPr marL="3199858" indent="0" algn="ctr">
              <a:buNone/>
              <a:defRPr>
                <a:solidFill>
                  <a:schemeClr val="tx1">
                    <a:tint val="75000"/>
                  </a:schemeClr>
                </a:solidFill>
              </a:defRPr>
            </a:lvl8pPr>
            <a:lvl9pPr marL="3656981" indent="0" algn="ctr">
              <a:buNone/>
              <a:defRPr>
                <a:solidFill>
                  <a:schemeClr val="tx1">
                    <a:tint val="75000"/>
                  </a:schemeClr>
                </a:solidFill>
              </a:defRPr>
            </a:lvl9pPr>
          </a:lstStyle>
          <a:p>
            <a:r>
              <a:rPr lang="en-GB" dirty="0"/>
              <a:t>Click to edit Master subtitle style</a:t>
            </a:r>
          </a:p>
        </p:txBody>
      </p:sp>
      <p:sp>
        <p:nvSpPr>
          <p:cNvPr id="21" name="Text Placeholder 20"/>
          <p:cNvSpPr>
            <a:spLocks noGrp="1"/>
          </p:cNvSpPr>
          <p:nvPr userDrawn="1">
            <p:ph type="body" sz="quarter" idx="13" hasCustomPrompt="1"/>
          </p:nvPr>
        </p:nvSpPr>
        <p:spPr>
          <a:xfrm>
            <a:off x="720000" y="2591400"/>
            <a:ext cx="7198125" cy="215950"/>
          </a:xfrm>
        </p:spPr>
        <p:txBody>
          <a:bodyPr>
            <a:noAutofit/>
          </a:bodyPr>
          <a:lstStyle>
            <a:lvl1pPr marL="0" indent="0">
              <a:buNone/>
              <a:defRPr sz="1300">
                <a:solidFill>
                  <a:srgbClr val="FFFFFF"/>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Name, title</a:t>
            </a:r>
          </a:p>
        </p:txBody>
      </p:sp>
      <p:sp>
        <p:nvSpPr>
          <p:cNvPr id="22" name="Text Placeholder 20"/>
          <p:cNvSpPr>
            <a:spLocks noGrp="1"/>
          </p:cNvSpPr>
          <p:nvPr userDrawn="1">
            <p:ph type="body" sz="quarter" idx="14" hasCustomPrompt="1"/>
          </p:nvPr>
        </p:nvSpPr>
        <p:spPr>
          <a:xfrm>
            <a:off x="720000" y="2843342"/>
            <a:ext cx="7198125" cy="215950"/>
          </a:xfrm>
        </p:spPr>
        <p:txBody>
          <a:bodyPr>
            <a:noAutofit/>
          </a:bodyPr>
          <a:lstStyle>
            <a:lvl1pPr marL="0" indent="0">
              <a:buNone/>
              <a:defRPr sz="1300">
                <a:solidFill>
                  <a:srgbClr val="FFFFFF"/>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Date</a:t>
            </a:r>
          </a:p>
        </p:txBody>
      </p:sp>
      <p:sp>
        <p:nvSpPr>
          <p:cNvPr id="8" name="AutoShape 3"/>
          <p:cNvSpPr>
            <a:spLocks noChangeAspect="1" noChangeArrowheads="1" noTextEdit="1"/>
          </p:cNvSpPr>
          <p:nvPr userDrawn="1"/>
        </p:nvSpPr>
        <p:spPr bwMode="auto">
          <a:xfrm>
            <a:off x="8324272" y="2853665"/>
            <a:ext cx="3994697" cy="400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6782" tIns="38391" rIns="76782" bIns="38391" numCol="1" anchor="t" anchorCtr="0" compatLnSpc="1">
            <a:prstTxWarp prst="textNoShape">
              <a:avLst/>
            </a:prstTxWarp>
          </a:bodyPr>
          <a:lstStyle/>
          <a:p>
            <a:endParaRPr lang="en-GB" sz="1800" dirty="0"/>
          </a:p>
        </p:txBody>
      </p:sp>
      <p:grpSp>
        <p:nvGrpSpPr>
          <p:cNvPr id="20" name="Logotype"/>
          <p:cNvGrpSpPr>
            <a:grpSpLocks noChangeAspect="1"/>
          </p:cNvGrpSpPr>
          <p:nvPr userDrawn="1"/>
        </p:nvGrpSpPr>
        <p:grpSpPr>
          <a:xfrm>
            <a:off x="730286" y="536398"/>
            <a:ext cx="1845385" cy="455276"/>
            <a:chOff x="5072063" y="3095625"/>
            <a:chExt cx="2051050" cy="674688"/>
          </a:xfrm>
        </p:grpSpPr>
        <p:sp>
          <p:nvSpPr>
            <p:cNvPr id="23" name="Freeform 5"/>
            <p:cNvSpPr>
              <a:spLocks noEditPoints="1"/>
            </p:cNvSpPr>
            <p:nvPr/>
          </p:nvSpPr>
          <p:spPr bwMode="auto">
            <a:xfrm>
              <a:off x="6783388" y="3184525"/>
              <a:ext cx="339725" cy="346075"/>
            </a:xfrm>
            <a:custGeom>
              <a:avLst/>
              <a:gdLst>
                <a:gd name="T0" fmla="*/ 42 w 90"/>
                <a:gd name="T1" fmla="*/ 2 h 91"/>
                <a:gd name="T2" fmla="*/ 1 w 90"/>
                <a:gd name="T3" fmla="*/ 43 h 91"/>
                <a:gd name="T4" fmla="*/ 46 w 90"/>
                <a:gd name="T5" fmla="*/ 91 h 91"/>
                <a:gd name="T6" fmla="*/ 73 w 90"/>
                <a:gd name="T7" fmla="*/ 76 h 91"/>
                <a:gd name="T8" fmla="*/ 73 w 90"/>
                <a:gd name="T9" fmla="*/ 89 h 91"/>
                <a:gd name="T10" fmla="*/ 90 w 90"/>
                <a:gd name="T11" fmla="*/ 89 h 91"/>
                <a:gd name="T12" fmla="*/ 90 w 90"/>
                <a:gd name="T13" fmla="*/ 47 h 91"/>
                <a:gd name="T14" fmla="*/ 42 w 90"/>
                <a:gd name="T15" fmla="*/ 2 h 91"/>
                <a:gd name="T16" fmla="*/ 71 w 90"/>
                <a:gd name="T17" fmla="*/ 47 h 91"/>
                <a:gd name="T18" fmla="*/ 42 w 90"/>
                <a:gd name="T19" fmla="*/ 72 h 91"/>
                <a:gd name="T20" fmla="*/ 20 w 90"/>
                <a:gd name="T21" fmla="*/ 49 h 91"/>
                <a:gd name="T22" fmla="*/ 46 w 90"/>
                <a:gd name="T23" fmla="*/ 20 h 91"/>
                <a:gd name="T24" fmla="*/ 71 w 90"/>
                <a:gd name="T25" fmla="*/ 45 h 91"/>
                <a:gd name="T26" fmla="*/ 71 w 90"/>
                <a:gd name="T27"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1">
                  <a:moveTo>
                    <a:pt x="42" y="2"/>
                  </a:moveTo>
                  <a:cubicBezTo>
                    <a:pt x="20" y="3"/>
                    <a:pt x="3" y="21"/>
                    <a:pt x="1" y="43"/>
                  </a:cubicBezTo>
                  <a:cubicBezTo>
                    <a:pt x="0" y="69"/>
                    <a:pt x="20" y="91"/>
                    <a:pt x="46" y="91"/>
                  </a:cubicBezTo>
                  <a:cubicBezTo>
                    <a:pt x="55" y="91"/>
                    <a:pt x="68" y="86"/>
                    <a:pt x="73" y="76"/>
                  </a:cubicBezTo>
                  <a:cubicBezTo>
                    <a:pt x="73" y="89"/>
                    <a:pt x="73" y="89"/>
                    <a:pt x="73" y="89"/>
                  </a:cubicBezTo>
                  <a:cubicBezTo>
                    <a:pt x="90" y="89"/>
                    <a:pt x="90" y="89"/>
                    <a:pt x="90" y="89"/>
                  </a:cubicBezTo>
                  <a:cubicBezTo>
                    <a:pt x="90" y="47"/>
                    <a:pt x="90" y="47"/>
                    <a:pt x="90" y="47"/>
                  </a:cubicBezTo>
                  <a:cubicBezTo>
                    <a:pt x="90" y="19"/>
                    <a:pt x="68" y="0"/>
                    <a:pt x="42" y="2"/>
                  </a:cubicBezTo>
                  <a:moveTo>
                    <a:pt x="71" y="47"/>
                  </a:moveTo>
                  <a:cubicBezTo>
                    <a:pt x="71" y="62"/>
                    <a:pt x="58" y="73"/>
                    <a:pt x="42" y="72"/>
                  </a:cubicBezTo>
                  <a:cubicBezTo>
                    <a:pt x="31" y="70"/>
                    <a:pt x="22" y="61"/>
                    <a:pt x="20" y="49"/>
                  </a:cubicBezTo>
                  <a:cubicBezTo>
                    <a:pt x="18" y="33"/>
                    <a:pt x="31" y="20"/>
                    <a:pt x="46" y="20"/>
                  </a:cubicBezTo>
                  <a:cubicBezTo>
                    <a:pt x="59" y="20"/>
                    <a:pt x="71" y="31"/>
                    <a:pt x="71" y="45"/>
                  </a:cubicBezTo>
                  <a:lnTo>
                    <a:pt x="71"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 name="Freeform 6"/>
            <p:cNvSpPr>
              <a:spLocks noEditPoints="1"/>
            </p:cNvSpPr>
            <p:nvPr/>
          </p:nvSpPr>
          <p:spPr bwMode="auto">
            <a:xfrm>
              <a:off x="6421438" y="3187700"/>
              <a:ext cx="334963" cy="342900"/>
            </a:xfrm>
            <a:custGeom>
              <a:avLst/>
              <a:gdLst>
                <a:gd name="T0" fmla="*/ 44 w 89"/>
                <a:gd name="T1" fmla="*/ 0 h 90"/>
                <a:gd name="T2" fmla="*/ 0 w 89"/>
                <a:gd name="T3" fmla="*/ 45 h 90"/>
                <a:gd name="T4" fmla="*/ 45 w 89"/>
                <a:gd name="T5" fmla="*/ 90 h 90"/>
                <a:gd name="T6" fmla="*/ 86 w 89"/>
                <a:gd name="T7" fmla="*/ 62 h 90"/>
                <a:gd name="T8" fmla="*/ 69 w 89"/>
                <a:gd name="T9" fmla="*/ 57 h 90"/>
                <a:gd name="T10" fmla="*/ 50 w 89"/>
                <a:gd name="T11" fmla="*/ 72 h 90"/>
                <a:gd name="T12" fmla="*/ 22 w 89"/>
                <a:gd name="T13" fmla="*/ 58 h 90"/>
                <a:gd name="T14" fmla="*/ 89 w 89"/>
                <a:gd name="T15" fmla="*/ 40 h 90"/>
                <a:gd name="T16" fmla="*/ 44 w 89"/>
                <a:gd name="T17" fmla="*/ 0 h 90"/>
                <a:gd name="T18" fmla="*/ 19 w 89"/>
                <a:gd name="T19" fmla="*/ 43 h 90"/>
                <a:gd name="T20" fmla="*/ 36 w 89"/>
                <a:gd name="T21" fmla="*/ 19 h 90"/>
                <a:gd name="T22" fmla="*/ 67 w 89"/>
                <a:gd name="T23" fmla="*/ 30 h 90"/>
                <a:gd name="T24" fmla="*/ 19 w 89"/>
                <a:gd name="T25"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0"/>
                  </a:moveTo>
                  <a:cubicBezTo>
                    <a:pt x="20" y="1"/>
                    <a:pt x="0" y="19"/>
                    <a:pt x="0" y="45"/>
                  </a:cubicBezTo>
                  <a:cubicBezTo>
                    <a:pt x="0" y="70"/>
                    <a:pt x="20" y="90"/>
                    <a:pt x="45" y="90"/>
                  </a:cubicBezTo>
                  <a:cubicBezTo>
                    <a:pt x="62" y="90"/>
                    <a:pt x="80" y="79"/>
                    <a:pt x="86" y="62"/>
                  </a:cubicBezTo>
                  <a:cubicBezTo>
                    <a:pt x="69" y="57"/>
                    <a:pt x="69" y="57"/>
                    <a:pt x="69" y="57"/>
                  </a:cubicBezTo>
                  <a:cubicBezTo>
                    <a:pt x="66" y="64"/>
                    <a:pt x="58" y="70"/>
                    <a:pt x="50" y="72"/>
                  </a:cubicBezTo>
                  <a:cubicBezTo>
                    <a:pt x="38" y="74"/>
                    <a:pt x="27" y="67"/>
                    <a:pt x="22" y="58"/>
                  </a:cubicBezTo>
                  <a:cubicBezTo>
                    <a:pt x="89" y="40"/>
                    <a:pt x="89" y="40"/>
                    <a:pt x="89" y="40"/>
                  </a:cubicBezTo>
                  <a:cubicBezTo>
                    <a:pt x="87" y="23"/>
                    <a:pt x="72" y="0"/>
                    <a:pt x="44" y="0"/>
                  </a:cubicBezTo>
                  <a:moveTo>
                    <a:pt x="19" y="43"/>
                  </a:moveTo>
                  <a:cubicBezTo>
                    <a:pt x="19" y="34"/>
                    <a:pt x="24" y="23"/>
                    <a:pt x="36" y="19"/>
                  </a:cubicBezTo>
                  <a:cubicBezTo>
                    <a:pt x="50" y="13"/>
                    <a:pt x="62" y="20"/>
                    <a:pt x="67" y="30"/>
                  </a:cubicBezTo>
                  <a:lnTo>
                    <a:pt x="1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8" name="Freeform 7"/>
            <p:cNvSpPr>
              <a:spLocks/>
            </p:cNvSpPr>
            <p:nvPr/>
          </p:nvSpPr>
          <p:spPr bwMode="auto">
            <a:xfrm>
              <a:off x="5867401" y="3187700"/>
              <a:ext cx="166688" cy="334963"/>
            </a:xfrm>
            <a:custGeom>
              <a:avLst/>
              <a:gdLst>
                <a:gd name="T0" fmla="*/ 44 w 44"/>
                <a:gd name="T1" fmla="*/ 19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19 w 44"/>
                <a:gd name="T15" fmla="*/ 88 h 88"/>
                <a:gd name="T16" fmla="*/ 19 w 44"/>
                <a:gd name="T17" fmla="*/ 47 h 88"/>
                <a:gd name="T18" fmla="*/ 44 w 44"/>
                <a:gd name="T19"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9"/>
                  </a:moveTo>
                  <a:cubicBezTo>
                    <a:pt x="44" y="0"/>
                    <a:pt x="44" y="0"/>
                    <a:pt x="44" y="0"/>
                  </a:cubicBezTo>
                  <a:cubicBezTo>
                    <a:pt x="27" y="0"/>
                    <a:pt x="21" y="8"/>
                    <a:pt x="19" y="13"/>
                  </a:cubicBezTo>
                  <a:cubicBezTo>
                    <a:pt x="19" y="3"/>
                    <a:pt x="19" y="3"/>
                    <a:pt x="19" y="3"/>
                  </a:cubicBezTo>
                  <a:cubicBezTo>
                    <a:pt x="0" y="3"/>
                    <a:pt x="0" y="3"/>
                    <a:pt x="0" y="3"/>
                  </a:cubicBezTo>
                  <a:cubicBezTo>
                    <a:pt x="0" y="44"/>
                    <a:pt x="0" y="44"/>
                    <a:pt x="0" y="44"/>
                  </a:cubicBezTo>
                  <a:cubicBezTo>
                    <a:pt x="0" y="88"/>
                    <a:pt x="0" y="88"/>
                    <a:pt x="0" y="88"/>
                  </a:cubicBezTo>
                  <a:cubicBezTo>
                    <a:pt x="19" y="88"/>
                    <a:pt x="19" y="88"/>
                    <a:pt x="19" y="88"/>
                  </a:cubicBezTo>
                  <a:cubicBezTo>
                    <a:pt x="19" y="62"/>
                    <a:pt x="19" y="62"/>
                    <a:pt x="19" y="47"/>
                  </a:cubicBezTo>
                  <a:cubicBezTo>
                    <a:pt x="19" y="27"/>
                    <a:pt x="30" y="19"/>
                    <a:pt x="44"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9" name="Freeform 8"/>
            <p:cNvSpPr>
              <a:spLocks/>
            </p:cNvSpPr>
            <p:nvPr/>
          </p:nvSpPr>
          <p:spPr bwMode="auto">
            <a:xfrm>
              <a:off x="5072063" y="3130550"/>
              <a:ext cx="369888" cy="392113"/>
            </a:xfrm>
            <a:custGeom>
              <a:avLst/>
              <a:gdLst>
                <a:gd name="T0" fmla="*/ 186 w 233"/>
                <a:gd name="T1" fmla="*/ 166 h 247"/>
                <a:gd name="T2" fmla="*/ 48 w 233"/>
                <a:gd name="T3" fmla="*/ 0 h 247"/>
                <a:gd name="T4" fmla="*/ 0 w 233"/>
                <a:gd name="T5" fmla="*/ 0 h 247"/>
                <a:gd name="T6" fmla="*/ 0 w 233"/>
                <a:gd name="T7" fmla="*/ 247 h 247"/>
                <a:gd name="T8" fmla="*/ 50 w 233"/>
                <a:gd name="T9" fmla="*/ 247 h 247"/>
                <a:gd name="T10" fmla="*/ 50 w 233"/>
                <a:gd name="T11" fmla="*/ 84 h 247"/>
                <a:gd name="T12" fmla="*/ 190 w 233"/>
                <a:gd name="T13" fmla="*/ 247 h 247"/>
                <a:gd name="T14" fmla="*/ 233 w 233"/>
                <a:gd name="T15" fmla="*/ 247 h 247"/>
                <a:gd name="T16" fmla="*/ 233 w 233"/>
                <a:gd name="T17" fmla="*/ 0 h 247"/>
                <a:gd name="T18" fmla="*/ 186 w 233"/>
                <a:gd name="T19" fmla="*/ 0 h 247"/>
                <a:gd name="T20" fmla="*/ 186 w 233"/>
                <a:gd name="T21" fmla="*/ 16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7">
                  <a:moveTo>
                    <a:pt x="186" y="166"/>
                  </a:moveTo>
                  <a:lnTo>
                    <a:pt x="48" y="0"/>
                  </a:lnTo>
                  <a:lnTo>
                    <a:pt x="0" y="0"/>
                  </a:lnTo>
                  <a:lnTo>
                    <a:pt x="0" y="247"/>
                  </a:lnTo>
                  <a:lnTo>
                    <a:pt x="50" y="247"/>
                  </a:lnTo>
                  <a:lnTo>
                    <a:pt x="50" y="84"/>
                  </a:lnTo>
                  <a:lnTo>
                    <a:pt x="190" y="247"/>
                  </a:lnTo>
                  <a:lnTo>
                    <a:pt x="233" y="247"/>
                  </a:lnTo>
                  <a:lnTo>
                    <a:pt x="233" y="0"/>
                  </a:lnTo>
                  <a:lnTo>
                    <a:pt x="186" y="0"/>
                  </a:lnTo>
                  <a:lnTo>
                    <a:pt x="186"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0" name="Freeform 9"/>
            <p:cNvSpPr>
              <a:spLocks noEditPoints="1"/>
            </p:cNvSpPr>
            <p:nvPr/>
          </p:nvSpPr>
          <p:spPr bwMode="auto">
            <a:xfrm>
              <a:off x="6034088" y="3095625"/>
              <a:ext cx="342900" cy="434975"/>
            </a:xfrm>
            <a:custGeom>
              <a:avLst/>
              <a:gdLst>
                <a:gd name="T0" fmla="*/ 91 w 91"/>
                <a:gd name="T1" fmla="*/ 0 h 114"/>
                <a:gd name="T2" fmla="*/ 73 w 91"/>
                <a:gd name="T3" fmla="*/ 0 h 114"/>
                <a:gd name="T4" fmla="*/ 73 w 91"/>
                <a:gd name="T5" fmla="*/ 34 h 114"/>
                <a:gd name="T6" fmla="*/ 43 w 91"/>
                <a:gd name="T7" fmla="*/ 25 h 114"/>
                <a:gd name="T8" fmla="*/ 2 w 91"/>
                <a:gd name="T9" fmla="*/ 66 h 114"/>
                <a:gd name="T10" fmla="*/ 47 w 91"/>
                <a:gd name="T11" fmla="*/ 114 h 114"/>
                <a:gd name="T12" fmla="*/ 74 w 91"/>
                <a:gd name="T13" fmla="*/ 101 h 114"/>
                <a:gd name="T14" fmla="*/ 74 w 91"/>
                <a:gd name="T15" fmla="*/ 112 h 114"/>
                <a:gd name="T16" fmla="*/ 91 w 91"/>
                <a:gd name="T17" fmla="*/ 112 h 114"/>
                <a:gd name="T18" fmla="*/ 91 w 91"/>
                <a:gd name="T19" fmla="*/ 70 h 114"/>
                <a:gd name="T20" fmla="*/ 91 w 91"/>
                <a:gd name="T21" fmla="*/ 69 h 114"/>
                <a:gd name="T22" fmla="*/ 91 w 91"/>
                <a:gd name="T23" fmla="*/ 68 h 114"/>
                <a:gd name="T24" fmla="*/ 91 w 91"/>
                <a:gd name="T25" fmla="*/ 0 h 114"/>
                <a:gd name="T26" fmla="*/ 72 w 91"/>
                <a:gd name="T27" fmla="*/ 70 h 114"/>
                <a:gd name="T28" fmla="*/ 43 w 91"/>
                <a:gd name="T29" fmla="*/ 95 h 114"/>
                <a:gd name="T30" fmla="*/ 21 w 91"/>
                <a:gd name="T31" fmla="*/ 72 h 114"/>
                <a:gd name="T32" fmla="*/ 47 w 91"/>
                <a:gd name="T33" fmla="*/ 43 h 114"/>
                <a:gd name="T34" fmla="*/ 72 w 91"/>
                <a:gd name="T35" fmla="*/ 68 h 114"/>
                <a:gd name="T36" fmla="*/ 72 w 91"/>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4">
                  <a:moveTo>
                    <a:pt x="91" y="0"/>
                  </a:moveTo>
                  <a:cubicBezTo>
                    <a:pt x="73" y="0"/>
                    <a:pt x="73" y="0"/>
                    <a:pt x="73" y="0"/>
                  </a:cubicBezTo>
                  <a:cubicBezTo>
                    <a:pt x="73" y="34"/>
                    <a:pt x="73" y="34"/>
                    <a:pt x="73" y="34"/>
                  </a:cubicBezTo>
                  <a:cubicBezTo>
                    <a:pt x="68" y="28"/>
                    <a:pt x="55" y="24"/>
                    <a:pt x="43" y="25"/>
                  </a:cubicBezTo>
                  <a:cubicBezTo>
                    <a:pt x="21" y="26"/>
                    <a:pt x="3" y="44"/>
                    <a:pt x="2" y="66"/>
                  </a:cubicBezTo>
                  <a:cubicBezTo>
                    <a:pt x="0" y="92"/>
                    <a:pt x="21" y="114"/>
                    <a:pt x="47" y="114"/>
                  </a:cubicBezTo>
                  <a:cubicBezTo>
                    <a:pt x="56" y="114"/>
                    <a:pt x="69" y="109"/>
                    <a:pt x="74" y="101"/>
                  </a:cubicBezTo>
                  <a:cubicBezTo>
                    <a:pt x="74" y="112"/>
                    <a:pt x="74" y="112"/>
                    <a:pt x="74" y="112"/>
                  </a:cubicBezTo>
                  <a:cubicBezTo>
                    <a:pt x="91" y="112"/>
                    <a:pt x="91" y="112"/>
                    <a:pt x="91" y="112"/>
                  </a:cubicBezTo>
                  <a:cubicBezTo>
                    <a:pt x="91" y="70"/>
                    <a:pt x="91" y="70"/>
                    <a:pt x="91" y="70"/>
                  </a:cubicBezTo>
                  <a:cubicBezTo>
                    <a:pt x="91" y="70"/>
                    <a:pt x="91" y="69"/>
                    <a:pt x="91" y="69"/>
                  </a:cubicBezTo>
                  <a:cubicBezTo>
                    <a:pt x="91" y="69"/>
                    <a:pt x="91" y="68"/>
                    <a:pt x="91" y="68"/>
                  </a:cubicBezTo>
                  <a:lnTo>
                    <a:pt x="91" y="0"/>
                  </a:lnTo>
                  <a:close/>
                  <a:moveTo>
                    <a:pt x="72" y="70"/>
                  </a:moveTo>
                  <a:cubicBezTo>
                    <a:pt x="72" y="85"/>
                    <a:pt x="59" y="96"/>
                    <a:pt x="43" y="95"/>
                  </a:cubicBezTo>
                  <a:cubicBezTo>
                    <a:pt x="32" y="93"/>
                    <a:pt x="22" y="84"/>
                    <a:pt x="21" y="72"/>
                  </a:cubicBezTo>
                  <a:cubicBezTo>
                    <a:pt x="19" y="56"/>
                    <a:pt x="31" y="43"/>
                    <a:pt x="47" y="43"/>
                  </a:cubicBezTo>
                  <a:cubicBezTo>
                    <a:pt x="60" y="43"/>
                    <a:pt x="72" y="54"/>
                    <a:pt x="72" y="68"/>
                  </a:cubicBezTo>
                  <a:lnTo>
                    <a:pt x="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1" name="Freeform 10"/>
            <p:cNvSpPr>
              <a:spLocks noEditPoints="1"/>
            </p:cNvSpPr>
            <p:nvPr/>
          </p:nvSpPr>
          <p:spPr bwMode="auto">
            <a:xfrm>
              <a:off x="5487988" y="3187700"/>
              <a:ext cx="334963" cy="342900"/>
            </a:xfrm>
            <a:custGeom>
              <a:avLst/>
              <a:gdLst>
                <a:gd name="T0" fmla="*/ 44 w 89"/>
                <a:gd name="T1" fmla="*/ 0 h 90"/>
                <a:gd name="T2" fmla="*/ 0 w 89"/>
                <a:gd name="T3" fmla="*/ 45 h 90"/>
                <a:gd name="T4" fmla="*/ 44 w 89"/>
                <a:gd name="T5" fmla="*/ 90 h 90"/>
                <a:gd name="T6" fmla="*/ 89 w 89"/>
                <a:gd name="T7" fmla="*/ 45 h 90"/>
                <a:gd name="T8" fmla="*/ 44 w 89"/>
                <a:gd name="T9" fmla="*/ 0 h 90"/>
                <a:gd name="T10" fmla="*/ 44 w 89"/>
                <a:gd name="T11" fmla="*/ 71 h 90"/>
                <a:gd name="T12" fmla="*/ 19 w 89"/>
                <a:gd name="T13" fmla="*/ 45 h 90"/>
                <a:gd name="T14" fmla="*/ 44 w 89"/>
                <a:gd name="T15" fmla="*/ 19 h 90"/>
                <a:gd name="T16" fmla="*/ 70 w 89"/>
                <a:gd name="T17" fmla="*/ 45 h 90"/>
                <a:gd name="T18" fmla="*/ 44 w 89"/>
                <a:gd name="T19"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90">
                  <a:moveTo>
                    <a:pt x="44" y="0"/>
                  </a:moveTo>
                  <a:cubicBezTo>
                    <a:pt x="20" y="0"/>
                    <a:pt x="0" y="20"/>
                    <a:pt x="0" y="45"/>
                  </a:cubicBezTo>
                  <a:cubicBezTo>
                    <a:pt x="0" y="70"/>
                    <a:pt x="20" y="90"/>
                    <a:pt x="44" y="90"/>
                  </a:cubicBezTo>
                  <a:cubicBezTo>
                    <a:pt x="69" y="90"/>
                    <a:pt x="89" y="70"/>
                    <a:pt x="89" y="45"/>
                  </a:cubicBezTo>
                  <a:cubicBezTo>
                    <a:pt x="89" y="20"/>
                    <a:pt x="69" y="0"/>
                    <a:pt x="44" y="0"/>
                  </a:cubicBezTo>
                  <a:moveTo>
                    <a:pt x="44" y="71"/>
                  </a:moveTo>
                  <a:cubicBezTo>
                    <a:pt x="30" y="71"/>
                    <a:pt x="19" y="59"/>
                    <a:pt x="19" y="45"/>
                  </a:cubicBezTo>
                  <a:cubicBezTo>
                    <a:pt x="19" y="31"/>
                    <a:pt x="30" y="19"/>
                    <a:pt x="44" y="19"/>
                  </a:cubicBezTo>
                  <a:cubicBezTo>
                    <a:pt x="58" y="19"/>
                    <a:pt x="70" y="31"/>
                    <a:pt x="70" y="45"/>
                  </a:cubicBezTo>
                  <a:cubicBezTo>
                    <a:pt x="70" y="59"/>
                    <a:pt x="58" y="71"/>
                    <a:pt x="44"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2" name="Freeform 11"/>
            <p:cNvSpPr>
              <a:spLocks noEditPoints="1"/>
            </p:cNvSpPr>
            <p:nvPr/>
          </p:nvSpPr>
          <p:spPr bwMode="auto">
            <a:xfrm>
              <a:off x="5186363" y="3668713"/>
              <a:ext cx="96838" cy="101600"/>
            </a:xfrm>
            <a:custGeom>
              <a:avLst/>
              <a:gdLst>
                <a:gd name="T0" fmla="*/ 18 w 26"/>
                <a:gd name="T1" fmla="*/ 21 h 27"/>
                <a:gd name="T2" fmla="*/ 7 w 26"/>
                <a:gd name="T3" fmla="*/ 21 h 27"/>
                <a:gd name="T4" fmla="*/ 5 w 26"/>
                <a:gd name="T5" fmla="*/ 27 h 27"/>
                <a:gd name="T6" fmla="*/ 0 w 26"/>
                <a:gd name="T7" fmla="*/ 27 h 27"/>
                <a:gd name="T8" fmla="*/ 10 w 26"/>
                <a:gd name="T9" fmla="*/ 0 h 27"/>
                <a:gd name="T10" fmla="*/ 16 w 26"/>
                <a:gd name="T11" fmla="*/ 0 h 27"/>
                <a:gd name="T12" fmla="*/ 26 w 26"/>
                <a:gd name="T13" fmla="*/ 27 h 27"/>
                <a:gd name="T14" fmla="*/ 20 w 26"/>
                <a:gd name="T15" fmla="*/ 27 h 27"/>
                <a:gd name="T16" fmla="*/ 18 w 26"/>
                <a:gd name="T17" fmla="*/ 21 h 27"/>
                <a:gd name="T18" fmla="*/ 17 w 26"/>
                <a:gd name="T19" fmla="*/ 16 h 27"/>
                <a:gd name="T20" fmla="*/ 16 w 26"/>
                <a:gd name="T21" fmla="*/ 15 h 27"/>
                <a:gd name="T22" fmla="*/ 13 w 26"/>
                <a:gd name="T23" fmla="*/ 5 h 27"/>
                <a:gd name="T24" fmla="*/ 9 w 26"/>
                <a:gd name="T25" fmla="*/ 15 h 27"/>
                <a:gd name="T26" fmla="*/ 9 w 26"/>
                <a:gd name="T27" fmla="*/ 16 h 27"/>
                <a:gd name="T28" fmla="*/ 17 w 26"/>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7">
                  <a:moveTo>
                    <a:pt x="18" y="21"/>
                  </a:moveTo>
                  <a:cubicBezTo>
                    <a:pt x="7" y="21"/>
                    <a:pt x="7" y="21"/>
                    <a:pt x="7" y="21"/>
                  </a:cubicBezTo>
                  <a:cubicBezTo>
                    <a:pt x="5" y="27"/>
                    <a:pt x="5" y="27"/>
                    <a:pt x="5" y="27"/>
                  </a:cubicBezTo>
                  <a:cubicBezTo>
                    <a:pt x="0" y="27"/>
                    <a:pt x="0" y="27"/>
                    <a:pt x="0" y="27"/>
                  </a:cubicBezTo>
                  <a:cubicBezTo>
                    <a:pt x="10" y="0"/>
                    <a:pt x="10" y="0"/>
                    <a:pt x="10" y="0"/>
                  </a:cubicBezTo>
                  <a:cubicBezTo>
                    <a:pt x="16" y="0"/>
                    <a:pt x="16" y="0"/>
                    <a:pt x="16" y="0"/>
                  </a:cubicBezTo>
                  <a:cubicBezTo>
                    <a:pt x="26" y="27"/>
                    <a:pt x="26" y="27"/>
                    <a:pt x="26" y="27"/>
                  </a:cubicBezTo>
                  <a:cubicBezTo>
                    <a:pt x="20" y="27"/>
                    <a:pt x="20" y="27"/>
                    <a:pt x="20" y="27"/>
                  </a:cubicBezTo>
                  <a:lnTo>
                    <a:pt x="18" y="21"/>
                  </a:lnTo>
                  <a:close/>
                  <a:moveTo>
                    <a:pt x="17" y="16"/>
                  </a:moveTo>
                  <a:cubicBezTo>
                    <a:pt x="16" y="15"/>
                    <a:pt x="16" y="15"/>
                    <a:pt x="16" y="15"/>
                  </a:cubicBezTo>
                  <a:cubicBezTo>
                    <a:pt x="15" y="12"/>
                    <a:pt x="14" y="9"/>
                    <a:pt x="13" y="5"/>
                  </a:cubicBezTo>
                  <a:cubicBezTo>
                    <a:pt x="12" y="9"/>
                    <a:pt x="11" y="12"/>
                    <a:pt x="9" y="15"/>
                  </a:cubicBezTo>
                  <a:cubicBezTo>
                    <a:pt x="9" y="16"/>
                    <a:pt x="9" y="16"/>
                    <a:pt x="9"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3" name="Freeform 12"/>
            <p:cNvSpPr>
              <a:spLocks/>
            </p:cNvSpPr>
            <p:nvPr/>
          </p:nvSpPr>
          <p:spPr bwMode="auto">
            <a:xfrm>
              <a:off x="5302251" y="3663950"/>
              <a:ext cx="79375" cy="106363"/>
            </a:xfrm>
            <a:custGeom>
              <a:avLst/>
              <a:gdLst>
                <a:gd name="T0" fmla="*/ 0 w 21"/>
                <a:gd name="T1" fmla="*/ 24 h 28"/>
                <a:gd name="T2" fmla="*/ 3 w 21"/>
                <a:gd name="T3" fmla="*/ 20 h 28"/>
                <a:gd name="T4" fmla="*/ 10 w 21"/>
                <a:gd name="T5" fmla="*/ 23 h 28"/>
                <a:gd name="T6" fmla="*/ 15 w 21"/>
                <a:gd name="T7" fmla="*/ 20 h 28"/>
                <a:gd name="T8" fmla="*/ 10 w 21"/>
                <a:gd name="T9" fmla="*/ 16 h 28"/>
                <a:gd name="T10" fmla="*/ 1 w 21"/>
                <a:gd name="T11" fmla="*/ 8 h 28"/>
                <a:gd name="T12" fmla="*/ 11 w 21"/>
                <a:gd name="T13" fmla="*/ 0 h 28"/>
                <a:gd name="T14" fmla="*/ 20 w 21"/>
                <a:gd name="T15" fmla="*/ 3 h 28"/>
                <a:gd name="T16" fmla="*/ 17 w 21"/>
                <a:gd name="T17" fmla="*/ 7 h 28"/>
                <a:gd name="T18" fmla="*/ 11 w 21"/>
                <a:gd name="T19" fmla="*/ 5 h 28"/>
                <a:gd name="T20" fmla="*/ 7 w 21"/>
                <a:gd name="T21" fmla="*/ 8 h 28"/>
                <a:gd name="T22" fmla="*/ 12 w 21"/>
                <a:gd name="T23" fmla="*/ 12 h 28"/>
                <a:gd name="T24" fmla="*/ 21 w 21"/>
                <a:gd name="T25" fmla="*/ 20 h 28"/>
                <a:gd name="T26" fmla="*/ 11 w 21"/>
                <a:gd name="T27" fmla="*/ 28 h 28"/>
                <a:gd name="T28" fmla="*/ 0 w 21"/>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0" y="24"/>
                  </a:moveTo>
                  <a:cubicBezTo>
                    <a:pt x="3" y="20"/>
                    <a:pt x="3" y="20"/>
                    <a:pt x="3" y="20"/>
                  </a:cubicBezTo>
                  <a:cubicBezTo>
                    <a:pt x="4" y="22"/>
                    <a:pt x="7" y="23"/>
                    <a:pt x="10" y="23"/>
                  </a:cubicBezTo>
                  <a:cubicBezTo>
                    <a:pt x="13" y="23"/>
                    <a:pt x="15" y="22"/>
                    <a:pt x="15" y="20"/>
                  </a:cubicBezTo>
                  <a:cubicBezTo>
                    <a:pt x="15" y="18"/>
                    <a:pt x="13" y="17"/>
                    <a:pt x="10" y="16"/>
                  </a:cubicBezTo>
                  <a:cubicBezTo>
                    <a:pt x="4" y="15"/>
                    <a:pt x="1" y="13"/>
                    <a:pt x="1" y="8"/>
                  </a:cubicBezTo>
                  <a:cubicBezTo>
                    <a:pt x="1" y="4"/>
                    <a:pt x="4" y="0"/>
                    <a:pt x="11" y="0"/>
                  </a:cubicBezTo>
                  <a:cubicBezTo>
                    <a:pt x="15" y="0"/>
                    <a:pt x="19" y="2"/>
                    <a:pt x="20" y="3"/>
                  </a:cubicBezTo>
                  <a:cubicBezTo>
                    <a:pt x="17" y="7"/>
                    <a:pt x="17" y="7"/>
                    <a:pt x="17" y="7"/>
                  </a:cubicBezTo>
                  <a:cubicBezTo>
                    <a:pt x="16" y="6"/>
                    <a:pt x="14" y="5"/>
                    <a:pt x="11" y="5"/>
                  </a:cubicBezTo>
                  <a:cubicBezTo>
                    <a:pt x="8" y="5"/>
                    <a:pt x="7" y="6"/>
                    <a:pt x="7" y="8"/>
                  </a:cubicBezTo>
                  <a:cubicBezTo>
                    <a:pt x="7" y="10"/>
                    <a:pt x="9" y="10"/>
                    <a:pt x="12" y="12"/>
                  </a:cubicBezTo>
                  <a:cubicBezTo>
                    <a:pt x="18" y="13"/>
                    <a:pt x="21" y="16"/>
                    <a:pt x="21" y="20"/>
                  </a:cubicBezTo>
                  <a:cubicBezTo>
                    <a:pt x="21" y="25"/>
                    <a:pt x="17" y="28"/>
                    <a:pt x="11" y="28"/>
                  </a:cubicBezTo>
                  <a:cubicBezTo>
                    <a:pt x="6"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3" name="Freeform 13"/>
            <p:cNvSpPr>
              <a:spLocks/>
            </p:cNvSpPr>
            <p:nvPr/>
          </p:nvSpPr>
          <p:spPr bwMode="auto">
            <a:xfrm>
              <a:off x="5403851" y="3663950"/>
              <a:ext cx="76200" cy="106363"/>
            </a:xfrm>
            <a:custGeom>
              <a:avLst/>
              <a:gdLst>
                <a:gd name="T0" fmla="*/ 0 w 20"/>
                <a:gd name="T1" fmla="*/ 24 h 28"/>
                <a:gd name="T2" fmla="*/ 2 w 20"/>
                <a:gd name="T3" fmla="*/ 20 h 28"/>
                <a:gd name="T4" fmla="*/ 10 w 20"/>
                <a:gd name="T5" fmla="*/ 23 h 28"/>
                <a:gd name="T6" fmla="*/ 14 w 20"/>
                <a:gd name="T7" fmla="*/ 20 h 28"/>
                <a:gd name="T8" fmla="*/ 9 w 20"/>
                <a:gd name="T9" fmla="*/ 16 h 28"/>
                <a:gd name="T10" fmla="*/ 0 w 20"/>
                <a:gd name="T11" fmla="*/ 8 h 28"/>
                <a:gd name="T12" fmla="*/ 11 w 20"/>
                <a:gd name="T13" fmla="*/ 0 h 28"/>
                <a:gd name="T14" fmla="*/ 20 w 20"/>
                <a:gd name="T15" fmla="*/ 3 h 28"/>
                <a:gd name="T16" fmla="*/ 17 w 20"/>
                <a:gd name="T17" fmla="*/ 7 h 28"/>
                <a:gd name="T18" fmla="*/ 10 w 20"/>
                <a:gd name="T19" fmla="*/ 5 h 28"/>
                <a:gd name="T20" fmla="*/ 6 w 20"/>
                <a:gd name="T21" fmla="*/ 8 h 28"/>
                <a:gd name="T22" fmla="*/ 12 w 20"/>
                <a:gd name="T23" fmla="*/ 12 h 28"/>
                <a:gd name="T24" fmla="*/ 20 w 20"/>
                <a:gd name="T25" fmla="*/ 20 h 28"/>
                <a:gd name="T26" fmla="*/ 10 w 20"/>
                <a:gd name="T27" fmla="*/ 28 h 28"/>
                <a:gd name="T28" fmla="*/ 0 w 20"/>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8">
                  <a:moveTo>
                    <a:pt x="0" y="24"/>
                  </a:moveTo>
                  <a:cubicBezTo>
                    <a:pt x="2" y="20"/>
                    <a:pt x="2" y="20"/>
                    <a:pt x="2" y="20"/>
                  </a:cubicBezTo>
                  <a:cubicBezTo>
                    <a:pt x="4" y="22"/>
                    <a:pt x="7" y="23"/>
                    <a:pt x="10" y="23"/>
                  </a:cubicBezTo>
                  <a:cubicBezTo>
                    <a:pt x="13" y="23"/>
                    <a:pt x="14" y="22"/>
                    <a:pt x="14" y="20"/>
                  </a:cubicBezTo>
                  <a:cubicBezTo>
                    <a:pt x="14" y="18"/>
                    <a:pt x="13" y="17"/>
                    <a:pt x="9" y="16"/>
                  </a:cubicBezTo>
                  <a:cubicBezTo>
                    <a:pt x="3" y="15"/>
                    <a:pt x="0" y="13"/>
                    <a:pt x="0" y="8"/>
                  </a:cubicBezTo>
                  <a:cubicBezTo>
                    <a:pt x="0" y="4"/>
                    <a:pt x="4" y="0"/>
                    <a:pt x="11" y="0"/>
                  </a:cubicBezTo>
                  <a:cubicBezTo>
                    <a:pt x="15" y="0"/>
                    <a:pt x="18" y="2"/>
                    <a:pt x="20" y="3"/>
                  </a:cubicBezTo>
                  <a:cubicBezTo>
                    <a:pt x="17" y="7"/>
                    <a:pt x="17" y="7"/>
                    <a:pt x="17" y="7"/>
                  </a:cubicBezTo>
                  <a:cubicBezTo>
                    <a:pt x="15" y="6"/>
                    <a:pt x="13" y="5"/>
                    <a:pt x="10" y="5"/>
                  </a:cubicBezTo>
                  <a:cubicBezTo>
                    <a:pt x="8" y="5"/>
                    <a:pt x="6" y="6"/>
                    <a:pt x="6" y="8"/>
                  </a:cubicBezTo>
                  <a:cubicBezTo>
                    <a:pt x="6" y="10"/>
                    <a:pt x="8" y="10"/>
                    <a:pt x="12" y="12"/>
                  </a:cubicBezTo>
                  <a:cubicBezTo>
                    <a:pt x="18" y="13"/>
                    <a:pt x="20" y="16"/>
                    <a:pt x="20" y="20"/>
                  </a:cubicBezTo>
                  <a:cubicBezTo>
                    <a:pt x="20" y="25"/>
                    <a:pt x="16" y="28"/>
                    <a:pt x="10" y="28"/>
                  </a:cubicBezTo>
                  <a:cubicBezTo>
                    <a:pt x="5"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4" name="Freeform 14"/>
            <p:cNvSpPr>
              <a:spLocks/>
            </p:cNvSpPr>
            <p:nvPr/>
          </p:nvSpPr>
          <p:spPr bwMode="auto">
            <a:xfrm>
              <a:off x="5510213" y="3668713"/>
              <a:ext cx="71438" cy="101600"/>
            </a:xfrm>
            <a:custGeom>
              <a:avLst/>
              <a:gdLst>
                <a:gd name="T0" fmla="*/ 45 w 45"/>
                <a:gd name="T1" fmla="*/ 52 h 64"/>
                <a:gd name="T2" fmla="*/ 45 w 45"/>
                <a:gd name="T3" fmla="*/ 64 h 64"/>
                <a:gd name="T4" fmla="*/ 0 w 45"/>
                <a:gd name="T5" fmla="*/ 64 h 64"/>
                <a:gd name="T6" fmla="*/ 0 w 45"/>
                <a:gd name="T7" fmla="*/ 0 h 64"/>
                <a:gd name="T8" fmla="*/ 42 w 45"/>
                <a:gd name="T9" fmla="*/ 0 h 64"/>
                <a:gd name="T10" fmla="*/ 42 w 45"/>
                <a:gd name="T11" fmla="*/ 12 h 64"/>
                <a:gd name="T12" fmla="*/ 14 w 45"/>
                <a:gd name="T13" fmla="*/ 12 h 64"/>
                <a:gd name="T14" fmla="*/ 14 w 45"/>
                <a:gd name="T15" fmla="*/ 26 h 64"/>
                <a:gd name="T16" fmla="*/ 40 w 45"/>
                <a:gd name="T17" fmla="*/ 26 h 64"/>
                <a:gd name="T18" fmla="*/ 40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2" y="0"/>
                  </a:lnTo>
                  <a:lnTo>
                    <a:pt x="42" y="12"/>
                  </a:lnTo>
                  <a:lnTo>
                    <a:pt x="14" y="12"/>
                  </a:lnTo>
                  <a:lnTo>
                    <a:pt x="14" y="26"/>
                  </a:lnTo>
                  <a:lnTo>
                    <a:pt x="40" y="26"/>
                  </a:lnTo>
                  <a:lnTo>
                    <a:pt x="40"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5" name="Freeform 15"/>
            <p:cNvSpPr>
              <a:spLocks/>
            </p:cNvSpPr>
            <p:nvPr/>
          </p:nvSpPr>
          <p:spPr bwMode="auto">
            <a:xfrm>
              <a:off x="5611813" y="3668713"/>
              <a:ext cx="79375" cy="101600"/>
            </a:xfrm>
            <a:custGeom>
              <a:avLst/>
              <a:gdLst>
                <a:gd name="T0" fmla="*/ 16 w 50"/>
                <a:gd name="T1" fmla="*/ 12 h 64"/>
                <a:gd name="T2" fmla="*/ 0 w 50"/>
                <a:gd name="T3" fmla="*/ 12 h 64"/>
                <a:gd name="T4" fmla="*/ 0 w 50"/>
                <a:gd name="T5" fmla="*/ 0 h 64"/>
                <a:gd name="T6" fmla="*/ 50 w 50"/>
                <a:gd name="T7" fmla="*/ 0 h 64"/>
                <a:gd name="T8" fmla="*/ 50 w 50"/>
                <a:gd name="T9" fmla="*/ 12 h 64"/>
                <a:gd name="T10" fmla="*/ 31 w 50"/>
                <a:gd name="T11" fmla="*/ 12 h 64"/>
                <a:gd name="T12" fmla="*/ 31 w 50"/>
                <a:gd name="T13" fmla="*/ 64 h 64"/>
                <a:gd name="T14" fmla="*/ 16 w 50"/>
                <a:gd name="T15" fmla="*/ 64 h 64"/>
                <a:gd name="T16" fmla="*/ 16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6" y="12"/>
                  </a:moveTo>
                  <a:lnTo>
                    <a:pt x="0" y="12"/>
                  </a:lnTo>
                  <a:lnTo>
                    <a:pt x="0" y="0"/>
                  </a:lnTo>
                  <a:lnTo>
                    <a:pt x="50" y="0"/>
                  </a:lnTo>
                  <a:lnTo>
                    <a:pt x="50" y="12"/>
                  </a:lnTo>
                  <a:lnTo>
                    <a:pt x="31" y="12"/>
                  </a:lnTo>
                  <a:lnTo>
                    <a:pt x="31" y="64"/>
                  </a:lnTo>
                  <a:lnTo>
                    <a:pt x="16" y="64"/>
                  </a:lnTo>
                  <a:lnTo>
                    <a:pt x="16"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6" name="Freeform 16"/>
            <p:cNvSpPr>
              <a:spLocks/>
            </p:cNvSpPr>
            <p:nvPr/>
          </p:nvSpPr>
          <p:spPr bwMode="auto">
            <a:xfrm>
              <a:off x="5781676" y="3668713"/>
              <a:ext cx="112713" cy="101600"/>
            </a:xfrm>
            <a:custGeom>
              <a:avLst/>
              <a:gdLst>
                <a:gd name="T0" fmla="*/ 30 w 30"/>
                <a:gd name="T1" fmla="*/ 0 h 27"/>
                <a:gd name="T2" fmla="*/ 30 w 30"/>
                <a:gd name="T3" fmla="*/ 27 h 27"/>
                <a:gd name="T4" fmla="*/ 24 w 30"/>
                <a:gd name="T5" fmla="*/ 27 h 27"/>
                <a:gd name="T6" fmla="*/ 24 w 30"/>
                <a:gd name="T7" fmla="*/ 17 h 27"/>
                <a:gd name="T8" fmla="*/ 24 w 30"/>
                <a:gd name="T9" fmla="*/ 6 h 27"/>
                <a:gd name="T10" fmla="*/ 20 w 30"/>
                <a:gd name="T11" fmla="*/ 17 h 27"/>
                <a:gd name="T12" fmla="*/ 17 w 30"/>
                <a:gd name="T13" fmla="*/ 27 h 27"/>
                <a:gd name="T14" fmla="*/ 13 w 30"/>
                <a:gd name="T15" fmla="*/ 27 h 27"/>
                <a:gd name="T16" fmla="*/ 9 w 30"/>
                <a:gd name="T17" fmla="*/ 17 h 27"/>
                <a:gd name="T18" fmla="*/ 5 w 30"/>
                <a:gd name="T19" fmla="*/ 6 h 27"/>
                <a:gd name="T20" fmla="*/ 6 w 30"/>
                <a:gd name="T21" fmla="*/ 17 h 27"/>
                <a:gd name="T22" fmla="*/ 6 w 30"/>
                <a:gd name="T23" fmla="*/ 27 h 27"/>
                <a:gd name="T24" fmla="*/ 0 w 30"/>
                <a:gd name="T25" fmla="*/ 27 h 27"/>
                <a:gd name="T26" fmla="*/ 0 w 30"/>
                <a:gd name="T27" fmla="*/ 0 h 27"/>
                <a:gd name="T28" fmla="*/ 8 w 30"/>
                <a:gd name="T29" fmla="*/ 0 h 27"/>
                <a:gd name="T30" fmla="*/ 12 w 30"/>
                <a:gd name="T31" fmla="*/ 11 h 27"/>
                <a:gd name="T32" fmla="*/ 15 w 30"/>
                <a:gd name="T33" fmla="*/ 19 h 27"/>
                <a:gd name="T34" fmla="*/ 18 w 30"/>
                <a:gd name="T35" fmla="*/ 11 h 27"/>
                <a:gd name="T36" fmla="*/ 22 w 30"/>
                <a:gd name="T37" fmla="*/ 0 h 27"/>
                <a:gd name="T38" fmla="*/ 30 w 30"/>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27">
                  <a:moveTo>
                    <a:pt x="30" y="0"/>
                  </a:moveTo>
                  <a:cubicBezTo>
                    <a:pt x="30" y="27"/>
                    <a:pt x="30" y="27"/>
                    <a:pt x="30" y="27"/>
                  </a:cubicBezTo>
                  <a:cubicBezTo>
                    <a:pt x="24" y="27"/>
                    <a:pt x="24" y="27"/>
                    <a:pt x="24" y="27"/>
                  </a:cubicBezTo>
                  <a:cubicBezTo>
                    <a:pt x="24" y="17"/>
                    <a:pt x="24" y="17"/>
                    <a:pt x="24" y="17"/>
                  </a:cubicBezTo>
                  <a:cubicBezTo>
                    <a:pt x="24" y="14"/>
                    <a:pt x="24" y="10"/>
                    <a:pt x="24" y="6"/>
                  </a:cubicBezTo>
                  <a:cubicBezTo>
                    <a:pt x="23" y="10"/>
                    <a:pt x="22" y="14"/>
                    <a:pt x="20" y="17"/>
                  </a:cubicBezTo>
                  <a:cubicBezTo>
                    <a:pt x="17" y="27"/>
                    <a:pt x="17" y="27"/>
                    <a:pt x="17" y="27"/>
                  </a:cubicBezTo>
                  <a:cubicBezTo>
                    <a:pt x="13" y="27"/>
                    <a:pt x="13" y="27"/>
                    <a:pt x="13" y="27"/>
                  </a:cubicBezTo>
                  <a:cubicBezTo>
                    <a:pt x="9" y="17"/>
                    <a:pt x="9" y="17"/>
                    <a:pt x="9" y="17"/>
                  </a:cubicBezTo>
                  <a:cubicBezTo>
                    <a:pt x="8" y="14"/>
                    <a:pt x="7" y="10"/>
                    <a:pt x="5" y="6"/>
                  </a:cubicBezTo>
                  <a:cubicBezTo>
                    <a:pt x="6" y="10"/>
                    <a:pt x="6" y="14"/>
                    <a:pt x="6" y="17"/>
                  </a:cubicBezTo>
                  <a:cubicBezTo>
                    <a:pt x="6" y="27"/>
                    <a:pt x="6" y="27"/>
                    <a:pt x="6" y="27"/>
                  </a:cubicBezTo>
                  <a:cubicBezTo>
                    <a:pt x="0" y="27"/>
                    <a:pt x="0" y="27"/>
                    <a:pt x="0" y="27"/>
                  </a:cubicBezTo>
                  <a:cubicBezTo>
                    <a:pt x="0" y="0"/>
                    <a:pt x="0" y="0"/>
                    <a:pt x="0" y="0"/>
                  </a:cubicBezTo>
                  <a:cubicBezTo>
                    <a:pt x="8" y="0"/>
                    <a:pt x="8" y="0"/>
                    <a:pt x="8" y="0"/>
                  </a:cubicBezTo>
                  <a:cubicBezTo>
                    <a:pt x="12" y="11"/>
                    <a:pt x="12" y="11"/>
                    <a:pt x="12" y="11"/>
                  </a:cubicBezTo>
                  <a:cubicBezTo>
                    <a:pt x="13" y="13"/>
                    <a:pt x="14" y="16"/>
                    <a:pt x="15" y="19"/>
                  </a:cubicBezTo>
                  <a:cubicBezTo>
                    <a:pt x="16" y="16"/>
                    <a:pt x="17" y="13"/>
                    <a:pt x="18" y="11"/>
                  </a:cubicBezTo>
                  <a:cubicBezTo>
                    <a:pt x="22" y="0"/>
                    <a:pt x="22" y="0"/>
                    <a:pt x="22" y="0"/>
                  </a:cubicBez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7" name="Freeform 17"/>
            <p:cNvSpPr>
              <a:spLocks noEditPoints="1"/>
            </p:cNvSpPr>
            <p:nvPr/>
          </p:nvSpPr>
          <p:spPr bwMode="auto">
            <a:xfrm>
              <a:off x="5919788" y="3668713"/>
              <a:ext cx="103188"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3"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8" name="Freeform 18"/>
            <p:cNvSpPr>
              <a:spLocks/>
            </p:cNvSpPr>
            <p:nvPr/>
          </p:nvSpPr>
          <p:spPr bwMode="auto">
            <a:xfrm>
              <a:off x="6053138"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8"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9" name="Freeform 19"/>
            <p:cNvSpPr>
              <a:spLocks noEditPoints="1"/>
            </p:cNvSpPr>
            <p:nvPr/>
          </p:nvSpPr>
          <p:spPr bwMode="auto">
            <a:xfrm>
              <a:off x="6165851" y="3668713"/>
              <a:ext cx="101600"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2"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0" name="Freeform 20"/>
            <p:cNvSpPr>
              <a:spLocks/>
            </p:cNvSpPr>
            <p:nvPr/>
          </p:nvSpPr>
          <p:spPr bwMode="auto">
            <a:xfrm>
              <a:off x="6286501" y="3663950"/>
              <a:ext cx="85725" cy="106363"/>
            </a:xfrm>
            <a:custGeom>
              <a:avLst/>
              <a:gdLst>
                <a:gd name="T0" fmla="*/ 23 w 23"/>
                <a:gd name="T1" fmla="*/ 12 h 28"/>
                <a:gd name="T2" fmla="*/ 23 w 23"/>
                <a:gd name="T3" fmla="*/ 24 h 28"/>
                <a:gd name="T4" fmla="*/ 14 w 23"/>
                <a:gd name="T5" fmla="*/ 28 h 28"/>
                <a:gd name="T6" fmla="*/ 0 w 23"/>
                <a:gd name="T7" fmla="*/ 14 h 28"/>
                <a:gd name="T8" fmla="*/ 14 w 23"/>
                <a:gd name="T9" fmla="*/ 0 h 28"/>
                <a:gd name="T10" fmla="*/ 22 w 23"/>
                <a:gd name="T11" fmla="*/ 3 h 28"/>
                <a:gd name="T12" fmla="*/ 19 w 23"/>
                <a:gd name="T13" fmla="*/ 7 h 28"/>
                <a:gd name="T14" fmla="*/ 14 w 23"/>
                <a:gd name="T15" fmla="*/ 5 h 28"/>
                <a:gd name="T16" fmla="*/ 6 w 23"/>
                <a:gd name="T17" fmla="*/ 14 h 28"/>
                <a:gd name="T18" fmla="*/ 14 w 23"/>
                <a:gd name="T19" fmla="*/ 23 h 28"/>
                <a:gd name="T20" fmla="*/ 18 w 23"/>
                <a:gd name="T21" fmla="*/ 22 h 28"/>
                <a:gd name="T22" fmla="*/ 18 w 23"/>
                <a:gd name="T23" fmla="*/ 17 h 28"/>
                <a:gd name="T24" fmla="*/ 12 w 23"/>
                <a:gd name="T25" fmla="*/ 17 h 28"/>
                <a:gd name="T26" fmla="*/ 12 w 23"/>
                <a:gd name="T27" fmla="*/ 12 h 28"/>
                <a:gd name="T28" fmla="*/ 23 w 23"/>
                <a:gd name="T2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8">
                  <a:moveTo>
                    <a:pt x="23" y="12"/>
                  </a:moveTo>
                  <a:cubicBezTo>
                    <a:pt x="23" y="24"/>
                    <a:pt x="23" y="24"/>
                    <a:pt x="23" y="24"/>
                  </a:cubicBezTo>
                  <a:cubicBezTo>
                    <a:pt x="21" y="27"/>
                    <a:pt x="18" y="28"/>
                    <a:pt x="14" y="28"/>
                  </a:cubicBezTo>
                  <a:cubicBezTo>
                    <a:pt x="5" y="28"/>
                    <a:pt x="0" y="23"/>
                    <a:pt x="0" y="14"/>
                  </a:cubicBezTo>
                  <a:cubicBezTo>
                    <a:pt x="0" y="5"/>
                    <a:pt x="6" y="0"/>
                    <a:pt x="14" y="0"/>
                  </a:cubicBezTo>
                  <a:cubicBezTo>
                    <a:pt x="17" y="0"/>
                    <a:pt x="21" y="1"/>
                    <a:pt x="22" y="3"/>
                  </a:cubicBezTo>
                  <a:cubicBezTo>
                    <a:pt x="19" y="7"/>
                    <a:pt x="19" y="7"/>
                    <a:pt x="19" y="7"/>
                  </a:cubicBezTo>
                  <a:cubicBezTo>
                    <a:pt x="18" y="6"/>
                    <a:pt x="16" y="5"/>
                    <a:pt x="14" y="5"/>
                  </a:cubicBezTo>
                  <a:cubicBezTo>
                    <a:pt x="8" y="5"/>
                    <a:pt x="6" y="10"/>
                    <a:pt x="6" y="14"/>
                  </a:cubicBezTo>
                  <a:cubicBezTo>
                    <a:pt x="6" y="19"/>
                    <a:pt x="8" y="23"/>
                    <a:pt x="14" y="23"/>
                  </a:cubicBezTo>
                  <a:cubicBezTo>
                    <a:pt x="16" y="23"/>
                    <a:pt x="17" y="23"/>
                    <a:pt x="18" y="22"/>
                  </a:cubicBezTo>
                  <a:cubicBezTo>
                    <a:pt x="18" y="17"/>
                    <a:pt x="18" y="17"/>
                    <a:pt x="18" y="17"/>
                  </a:cubicBezTo>
                  <a:cubicBezTo>
                    <a:pt x="12" y="17"/>
                    <a:pt x="12" y="17"/>
                    <a:pt x="12" y="17"/>
                  </a:cubicBezTo>
                  <a:cubicBezTo>
                    <a:pt x="12" y="12"/>
                    <a:pt x="12" y="12"/>
                    <a:pt x="12" y="12"/>
                  </a:cubicBezTo>
                  <a:lnTo>
                    <a:pt x="23"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1" name="Freeform 21"/>
            <p:cNvSpPr>
              <a:spLocks/>
            </p:cNvSpPr>
            <p:nvPr/>
          </p:nvSpPr>
          <p:spPr bwMode="auto">
            <a:xfrm>
              <a:off x="6413501" y="3668713"/>
              <a:ext cx="71438" cy="101600"/>
            </a:xfrm>
            <a:custGeom>
              <a:avLst/>
              <a:gdLst>
                <a:gd name="T0" fmla="*/ 45 w 45"/>
                <a:gd name="T1" fmla="*/ 52 h 64"/>
                <a:gd name="T2" fmla="*/ 45 w 45"/>
                <a:gd name="T3" fmla="*/ 64 h 64"/>
                <a:gd name="T4" fmla="*/ 0 w 45"/>
                <a:gd name="T5" fmla="*/ 64 h 64"/>
                <a:gd name="T6" fmla="*/ 0 w 45"/>
                <a:gd name="T7" fmla="*/ 0 h 64"/>
                <a:gd name="T8" fmla="*/ 43 w 45"/>
                <a:gd name="T9" fmla="*/ 0 h 64"/>
                <a:gd name="T10" fmla="*/ 43 w 45"/>
                <a:gd name="T11" fmla="*/ 12 h 64"/>
                <a:gd name="T12" fmla="*/ 15 w 45"/>
                <a:gd name="T13" fmla="*/ 12 h 64"/>
                <a:gd name="T14" fmla="*/ 15 w 45"/>
                <a:gd name="T15" fmla="*/ 26 h 64"/>
                <a:gd name="T16" fmla="*/ 41 w 45"/>
                <a:gd name="T17" fmla="*/ 26 h 64"/>
                <a:gd name="T18" fmla="*/ 41 w 45"/>
                <a:gd name="T19" fmla="*/ 36 h 64"/>
                <a:gd name="T20" fmla="*/ 15 w 45"/>
                <a:gd name="T21" fmla="*/ 36 h 64"/>
                <a:gd name="T22" fmla="*/ 15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3" y="0"/>
                  </a:lnTo>
                  <a:lnTo>
                    <a:pt x="43" y="12"/>
                  </a:lnTo>
                  <a:lnTo>
                    <a:pt x="15" y="12"/>
                  </a:lnTo>
                  <a:lnTo>
                    <a:pt x="15" y="26"/>
                  </a:lnTo>
                  <a:lnTo>
                    <a:pt x="41" y="26"/>
                  </a:lnTo>
                  <a:lnTo>
                    <a:pt x="41" y="36"/>
                  </a:lnTo>
                  <a:lnTo>
                    <a:pt x="15" y="36"/>
                  </a:lnTo>
                  <a:lnTo>
                    <a:pt x="15"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2" name="Freeform 22"/>
            <p:cNvSpPr>
              <a:spLocks/>
            </p:cNvSpPr>
            <p:nvPr/>
          </p:nvSpPr>
          <p:spPr bwMode="auto">
            <a:xfrm>
              <a:off x="6527801" y="3668713"/>
              <a:ext cx="107950" cy="101600"/>
            </a:xfrm>
            <a:custGeom>
              <a:avLst/>
              <a:gdLst>
                <a:gd name="T0" fmla="*/ 29 w 29"/>
                <a:gd name="T1" fmla="*/ 0 h 27"/>
                <a:gd name="T2" fmla="*/ 29 w 29"/>
                <a:gd name="T3" fmla="*/ 27 h 27"/>
                <a:gd name="T4" fmla="*/ 24 w 29"/>
                <a:gd name="T5" fmla="*/ 27 h 27"/>
                <a:gd name="T6" fmla="*/ 24 w 29"/>
                <a:gd name="T7" fmla="*/ 17 h 27"/>
                <a:gd name="T8" fmla="*/ 24 w 29"/>
                <a:gd name="T9" fmla="*/ 6 h 27"/>
                <a:gd name="T10" fmla="*/ 20 w 29"/>
                <a:gd name="T11" fmla="*/ 17 h 27"/>
                <a:gd name="T12" fmla="*/ 16 w 29"/>
                <a:gd name="T13" fmla="*/ 27 h 27"/>
                <a:gd name="T14" fmla="*/ 12 w 29"/>
                <a:gd name="T15" fmla="*/ 27 h 27"/>
                <a:gd name="T16" fmla="*/ 9 w 29"/>
                <a:gd name="T17" fmla="*/ 17 h 27"/>
                <a:gd name="T18" fmla="*/ 5 w 29"/>
                <a:gd name="T19" fmla="*/ 6 h 27"/>
                <a:gd name="T20" fmla="*/ 5 w 29"/>
                <a:gd name="T21" fmla="*/ 17 h 27"/>
                <a:gd name="T22" fmla="*/ 5 w 29"/>
                <a:gd name="T23" fmla="*/ 27 h 27"/>
                <a:gd name="T24" fmla="*/ 0 w 29"/>
                <a:gd name="T25" fmla="*/ 27 h 27"/>
                <a:gd name="T26" fmla="*/ 0 w 29"/>
                <a:gd name="T27" fmla="*/ 0 h 27"/>
                <a:gd name="T28" fmla="*/ 7 w 29"/>
                <a:gd name="T29" fmla="*/ 0 h 27"/>
                <a:gd name="T30" fmla="*/ 11 w 29"/>
                <a:gd name="T31" fmla="*/ 11 h 27"/>
                <a:gd name="T32" fmla="*/ 14 w 29"/>
                <a:gd name="T33" fmla="*/ 19 h 27"/>
                <a:gd name="T34" fmla="*/ 17 w 29"/>
                <a:gd name="T35" fmla="*/ 11 h 27"/>
                <a:gd name="T36" fmla="*/ 21 w 29"/>
                <a:gd name="T37" fmla="*/ 0 h 27"/>
                <a:gd name="T38" fmla="*/ 29 w 2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7">
                  <a:moveTo>
                    <a:pt x="29" y="0"/>
                  </a:moveTo>
                  <a:cubicBezTo>
                    <a:pt x="29" y="27"/>
                    <a:pt x="29" y="27"/>
                    <a:pt x="29" y="27"/>
                  </a:cubicBezTo>
                  <a:cubicBezTo>
                    <a:pt x="24" y="27"/>
                    <a:pt x="24" y="27"/>
                    <a:pt x="24" y="27"/>
                  </a:cubicBezTo>
                  <a:cubicBezTo>
                    <a:pt x="24" y="17"/>
                    <a:pt x="24" y="17"/>
                    <a:pt x="24" y="17"/>
                  </a:cubicBezTo>
                  <a:cubicBezTo>
                    <a:pt x="24" y="14"/>
                    <a:pt x="24" y="10"/>
                    <a:pt x="24" y="6"/>
                  </a:cubicBezTo>
                  <a:cubicBezTo>
                    <a:pt x="22" y="10"/>
                    <a:pt x="21" y="14"/>
                    <a:pt x="20" y="17"/>
                  </a:cubicBezTo>
                  <a:cubicBezTo>
                    <a:pt x="16" y="27"/>
                    <a:pt x="16" y="27"/>
                    <a:pt x="16" y="27"/>
                  </a:cubicBezTo>
                  <a:cubicBezTo>
                    <a:pt x="12" y="27"/>
                    <a:pt x="12" y="27"/>
                    <a:pt x="12" y="27"/>
                  </a:cubicBezTo>
                  <a:cubicBezTo>
                    <a:pt x="9" y="17"/>
                    <a:pt x="9" y="17"/>
                    <a:pt x="9" y="17"/>
                  </a:cubicBezTo>
                  <a:cubicBezTo>
                    <a:pt x="7" y="14"/>
                    <a:pt x="6" y="10"/>
                    <a:pt x="5" y="6"/>
                  </a:cubicBezTo>
                  <a:cubicBezTo>
                    <a:pt x="5" y="10"/>
                    <a:pt x="5" y="14"/>
                    <a:pt x="5" y="17"/>
                  </a:cubicBezTo>
                  <a:cubicBezTo>
                    <a:pt x="5" y="27"/>
                    <a:pt x="5" y="27"/>
                    <a:pt x="5" y="27"/>
                  </a:cubicBezTo>
                  <a:cubicBezTo>
                    <a:pt x="0" y="27"/>
                    <a:pt x="0" y="27"/>
                    <a:pt x="0" y="27"/>
                  </a:cubicBezTo>
                  <a:cubicBezTo>
                    <a:pt x="0" y="0"/>
                    <a:pt x="0" y="0"/>
                    <a:pt x="0" y="0"/>
                  </a:cubicBezTo>
                  <a:cubicBezTo>
                    <a:pt x="7" y="0"/>
                    <a:pt x="7" y="0"/>
                    <a:pt x="7" y="0"/>
                  </a:cubicBezTo>
                  <a:cubicBezTo>
                    <a:pt x="11" y="11"/>
                    <a:pt x="11" y="11"/>
                    <a:pt x="11" y="11"/>
                  </a:cubicBezTo>
                  <a:cubicBezTo>
                    <a:pt x="12" y="13"/>
                    <a:pt x="13" y="16"/>
                    <a:pt x="14" y="19"/>
                  </a:cubicBezTo>
                  <a:cubicBezTo>
                    <a:pt x="15" y="16"/>
                    <a:pt x="16" y="13"/>
                    <a:pt x="17" y="11"/>
                  </a:cubicBezTo>
                  <a:cubicBezTo>
                    <a:pt x="21" y="0"/>
                    <a:pt x="21" y="0"/>
                    <a:pt x="21"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3" name="Freeform 23"/>
            <p:cNvSpPr>
              <a:spLocks/>
            </p:cNvSpPr>
            <p:nvPr/>
          </p:nvSpPr>
          <p:spPr bwMode="auto">
            <a:xfrm>
              <a:off x="6678613" y="3668713"/>
              <a:ext cx="71438" cy="101600"/>
            </a:xfrm>
            <a:custGeom>
              <a:avLst/>
              <a:gdLst>
                <a:gd name="T0" fmla="*/ 45 w 45"/>
                <a:gd name="T1" fmla="*/ 52 h 64"/>
                <a:gd name="T2" fmla="*/ 45 w 45"/>
                <a:gd name="T3" fmla="*/ 64 h 64"/>
                <a:gd name="T4" fmla="*/ 0 w 45"/>
                <a:gd name="T5" fmla="*/ 64 h 64"/>
                <a:gd name="T6" fmla="*/ 0 w 45"/>
                <a:gd name="T7" fmla="*/ 0 h 64"/>
                <a:gd name="T8" fmla="*/ 45 w 45"/>
                <a:gd name="T9" fmla="*/ 0 h 64"/>
                <a:gd name="T10" fmla="*/ 45 w 45"/>
                <a:gd name="T11" fmla="*/ 12 h 64"/>
                <a:gd name="T12" fmla="*/ 14 w 45"/>
                <a:gd name="T13" fmla="*/ 12 h 64"/>
                <a:gd name="T14" fmla="*/ 14 w 45"/>
                <a:gd name="T15" fmla="*/ 26 h 64"/>
                <a:gd name="T16" fmla="*/ 42 w 45"/>
                <a:gd name="T17" fmla="*/ 26 h 64"/>
                <a:gd name="T18" fmla="*/ 42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5" y="0"/>
                  </a:lnTo>
                  <a:lnTo>
                    <a:pt x="45" y="12"/>
                  </a:lnTo>
                  <a:lnTo>
                    <a:pt x="14" y="12"/>
                  </a:lnTo>
                  <a:lnTo>
                    <a:pt x="14" y="26"/>
                  </a:lnTo>
                  <a:lnTo>
                    <a:pt x="42" y="26"/>
                  </a:lnTo>
                  <a:lnTo>
                    <a:pt x="42"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4" name="Freeform 24"/>
            <p:cNvSpPr>
              <a:spLocks/>
            </p:cNvSpPr>
            <p:nvPr/>
          </p:nvSpPr>
          <p:spPr bwMode="auto">
            <a:xfrm>
              <a:off x="6791326"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9"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5" name="Freeform 25"/>
            <p:cNvSpPr>
              <a:spLocks/>
            </p:cNvSpPr>
            <p:nvPr/>
          </p:nvSpPr>
          <p:spPr bwMode="auto">
            <a:xfrm>
              <a:off x="6907213" y="3668713"/>
              <a:ext cx="79375" cy="101600"/>
            </a:xfrm>
            <a:custGeom>
              <a:avLst/>
              <a:gdLst>
                <a:gd name="T0" fmla="*/ 19 w 50"/>
                <a:gd name="T1" fmla="*/ 12 h 64"/>
                <a:gd name="T2" fmla="*/ 0 w 50"/>
                <a:gd name="T3" fmla="*/ 12 h 64"/>
                <a:gd name="T4" fmla="*/ 0 w 50"/>
                <a:gd name="T5" fmla="*/ 0 h 64"/>
                <a:gd name="T6" fmla="*/ 50 w 50"/>
                <a:gd name="T7" fmla="*/ 0 h 64"/>
                <a:gd name="T8" fmla="*/ 50 w 50"/>
                <a:gd name="T9" fmla="*/ 12 h 64"/>
                <a:gd name="T10" fmla="*/ 34 w 50"/>
                <a:gd name="T11" fmla="*/ 12 h 64"/>
                <a:gd name="T12" fmla="*/ 34 w 50"/>
                <a:gd name="T13" fmla="*/ 64 h 64"/>
                <a:gd name="T14" fmla="*/ 19 w 50"/>
                <a:gd name="T15" fmla="*/ 64 h 64"/>
                <a:gd name="T16" fmla="*/ 19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9" y="12"/>
                  </a:moveTo>
                  <a:lnTo>
                    <a:pt x="0" y="12"/>
                  </a:lnTo>
                  <a:lnTo>
                    <a:pt x="0" y="0"/>
                  </a:lnTo>
                  <a:lnTo>
                    <a:pt x="50" y="0"/>
                  </a:lnTo>
                  <a:lnTo>
                    <a:pt x="50" y="12"/>
                  </a:lnTo>
                  <a:lnTo>
                    <a:pt x="34" y="12"/>
                  </a:lnTo>
                  <a:lnTo>
                    <a:pt x="34" y="64"/>
                  </a:lnTo>
                  <a:lnTo>
                    <a:pt x="19" y="64"/>
                  </a:lnTo>
                  <a:lnTo>
                    <a:pt x="19"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41485728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Slide Number Placeholder 5"/>
          <p:cNvSpPr>
            <a:spLocks noGrp="1"/>
          </p:cNvSpPr>
          <p:nvPr>
            <p:ph type="sldNum" sz="quarter" idx="12"/>
          </p:nvPr>
        </p:nvSpPr>
        <p:spPr/>
        <p:txBody>
          <a:bodyPr/>
          <a:lstStyle/>
          <a:p>
            <a:fld id="{D14BCCD3-0010-4FBA-B965-2126ADC31932}" type="slidenum">
              <a:rPr lang="en-GB" smtClean="0"/>
              <a:t>‹#›</a:t>
            </a:fld>
            <a:endParaRPr lang="en-GB" dirty="0"/>
          </a:p>
        </p:txBody>
      </p:sp>
      <p:sp>
        <p:nvSpPr>
          <p:cNvPr id="4" name="Title 3"/>
          <p:cNvSpPr>
            <a:spLocks noGrp="1"/>
          </p:cNvSpPr>
          <p:nvPr>
            <p:ph type="title"/>
          </p:nvPr>
        </p:nvSpPr>
        <p:spPr/>
        <p:txBody>
          <a:bodyPr/>
          <a:lstStyle/>
          <a:p>
            <a:r>
              <a:rPr lang="en-GB" dirty="0"/>
              <a:t>Click to edit Master title style</a:t>
            </a:r>
          </a:p>
        </p:txBody>
      </p:sp>
      <p:sp>
        <p:nvSpPr>
          <p:cNvPr id="5" name="Footer Placeholder 4"/>
          <p:cNvSpPr>
            <a:spLocks noGrp="1"/>
          </p:cNvSpPr>
          <p:nvPr>
            <p:ph type="ftr" sz="quarter" idx="13"/>
          </p:nvPr>
        </p:nvSpPr>
        <p:spPr/>
        <p:txBody>
          <a:bodyPr/>
          <a:lstStyle/>
          <a:p>
            <a:endParaRPr lang="en-GB" dirty="0"/>
          </a:p>
        </p:txBody>
      </p:sp>
    </p:spTree>
    <p:extLst>
      <p:ext uri="{BB962C8B-B14F-4D97-AF65-F5344CB8AC3E}">
        <p14:creationId xmlns:p14="http://schemas.microsoft.com/office/powerpoint/2010/main" val="302758382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N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idx="1"/>
          </p:nvPr>
        </p:nvSpPr>
        <p:spPr>
          <a:xfrm>
            <a:off x="720000" y="1332000"/>
            <a:ext cx="9024000" cy="442800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Slide Number Placeholder 5"/>
          <p:cNvSpPr>
            <a:spLocks noGrp="1"/>
          </p:cNvSpPr>
          <p:nvPr>
            <p:ph type="sldNum" sz="quarter" idx="12"/>
          </p:nvPr>
        </p:nvSpPr>
        <p:spPr/>
        <p:txBody>
          <a:bodyPr/>
          <a:lstStyle/>
          <a:p>
            <a:fld id="{D14BCCD3-0010-4FBA-B965-2126ADC31932}" type="slidenum">
              <a:rPr lang="en-GB" smtClean="0"/>
              <a:t>‹#›</a:t>
            </a:fld>
            <a:endParaRPr lang="en-GB" dirty="0"/>
          </a:p>
        </p:txBody>
      </p:sp>
      <p:sp>
        <p:nvSpPr>
          <p:cNvPr id="5" name="Footer Placeholder 4"/>
          <p:cNvSpPr>
            <a:spLocks noGrp="1"/>
          </p:cNvSpPr>
          <p:nvPr>
            <p:ph type="ftr" sz="quarter" idx="13"/>
          </p:nvPr>
        </p:nvSpPr>
        <p:spPr/>
        <p:txBody>
          <a:bodyPr/>
          <a:lstStyle/>
          <a:p>
            <a:endParaRPr lang="en-GB" dirty="0"/>
          </a:p>
        </p:txBody>
      </p:sp>
    </p:spTree>
    <p:extLst>
      <p:ext uri="{BB962C8B-B14F-4D97-AF65-F5344CB8AC3E}">
        <p14:creationId xmlns:p14="http://schemas.microsoft.com/office/powerpoint/2010/main" val="53086580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752000" cy="720000"/>
          </a:xfrm>
        </p:spPr>
        <p:txBody>
          <a:bodyPr/>
          <a:lstStyle/>
          <a:p>
            <a:r>
              <a:rPr lang="en-GB" dirty="0"/>
              <a:t>Click to edit Master title style</a:t>
            </a:r>
          </a:p>
        </p:txBody>
      </p:sp>
      <p:sp>
        <p:nvSpPr>
          <p:cNvPr id="3" name="Content Placeholder 2"/>
          <p:cNvSpPr>
            <a:spLocks noGrp="1"/>
          </p:cNvSpPr>
          <p:nvPr>
            <p:ph sz="half" idx="1"/>
          </p:nvPr>
        </p:nvSpPr>
        <p:spPr>
          <a:xfrm>
            <a:off x="720000" y="1332000"/>
            <a:ext cx="5280000" cy="4428000"/>
          </a:xfrm>
        </p:spPr>
        <p:txBody>
          <a:bodyPr>
            <a:noAutofit/>
          </a:bodyPr>
          <a:lstStyle>
            <a:lvl1pPr>
              <a:defRPr sz="16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p:cNvSpPr>
            <a:spLocks noGrp="1"/>
          </p:cNvSpPr>
          <p:nvPr>
            <p:ph sz="half" idx="2"/>
          </p:nvPr>
        </p:nvSpPr>
        <p:spPr>
          <a:xfrm>
            <a:off x="6192000" y="1332000"/>
            <a:ext cx="5280000" cy="4428000"/>
          </a:xfrm>
        </p:spPr>
        <p:txBody>
          <a:bodyPr>
            <a:noAutofit/>
          </a:bodyPr>
          <a:lstStyle>
            <a:lvl1pPr>
              <a:defRPr sz="16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Slide Number Placeholder 6"/>
          <p:cNvSpPr>
            <a:spLocks noGrp="1"/>
          </p:cNvSpPr>
          <p:nvPr>
            <p:ph type="sldNum" sz="quarter" idx="12"/>
          </p:nvPr>
        </p:nvSpPr>
        <p:spPr/>
        <p:txBody>
          <a:bodyPr/>
          <a:lstStyle/>
          <a:p>
            <a:fld id="{D14BCCD3-0010-4FBA-B965-2126ADC31932}" type="slidenum">
              <a:rPr lang="en-GB" smtClean="0"/>
              <a:t>‹#›</a:t>
            </a:fld>
            <a:endParaRPr lang="en-GB" dirty="0"/>
          </a:p>
        </p:txBody>
      </p:sp>
      <p:sp>
        <p:nvSpPr>
          <p:cNvPr id="6" name="Footer Placeholder 5"/>
          <p:cNvSpPr>
            <a:spLocks noGrp="1"/>
          </p:cNvSpPr>
          <p:nvPr>
            <p:ph type="ftr" sz="quarter" idx="13"/>
          </p:nvPr>
        </p:nvSpPr>
        <p:spPr/>
        <p:txBody>
          <a:bodyPr/>
          <a:lstStyle/>
          <a:p>
            <a:endParaRPr lang="en-GB" dirty="0"/>
          </a:p>
        </p:txBody>
      </p:sp>
    </p:spTree>
    <p:extLst>
      <p:ext uri="{BB962C8B-B14F-4D97-AF65-F5344CB8AC3E}">
        <p14:creationId xmlns:p14="http://schemas.microsoft.com/office/powerpoint/2010/main" val="24664409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4BCCD3-0010-4FBA-B965-2126ADC31932}" type="slidenum">
              <a:rPr lang="en-GB" smtClean="0"/>
              <a:t>‹#›</a:t>
            </a:fld>
            <a:endParaRPr lang="en-GB" dirty="0"/>
          </a:p>
        </p:txBody>
      </p:sp>
      <p:sp>
        <p:nvSpPr>
          <p:cNvPr id="3" name="Title 2"/>
          <p:cNvSpPr>
            <a:spLocks noGrp="1"/>
          </p:cNvSpPr>
          <p:nvPr>
            <p:ph type="title"/>
          </p:nvPr>
        </p:nvSpPr>
        <p:spPr/>
        <p:txBody>
          <a:bodyPr/>
          <a:lstStyle/>
          <a:p>
            <a:r>
              <a:rPr lang="en-GB" dirty="0"/>
              <a:t>Click to edit Master title style</a:t>
            </a:r>
          </a:p>
        </p:txBody>
      </p:sp>
      <p:sp>
        <p:nvSpPr>
          <p:cNvPr id="2" name="Footer Placeholder 1"/>
          <p:cNvSpPr>
            <a:spLocks noGrp="1"/>
          </p:cNvSpPr>
          <p:nvPr>
            <p:ph type="ftr" sz="quarter" idx="14"/>
          </p:nvPr>
        </p:nvSpPr>
        <p:spPr/>
        <p:txBody>
          <a:bodyPr/>
          <a:lstStyle/>
          <a:p>
            <a:endParaRPr lang="en-GB" dirty="0"/>
          </a:p>
        </p:txBody>
      </p:sp>
    </p:spTree>
    <p:extLst>
      <p:ext uri="{BB962C8B-B14F-4D97-AF65-F5344CB8AC3E}">
        <p14:creationId xmlns:p14="http://schemas.microsoft.com/office/powerpoint/2010/main" val="137817322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14BCCD3-0010-4FBA-B965-2126ADC31932}" type="slidenum">
              <a:rPr lang="en-GB" smtClean="0"/>
              <a:t>‹#›</a:t>
            </a:fld>
            <a:endParaRPr lang="en-GB" dirty="0"/>
          </a:p>
        </p:txBody>
      </p:sp>
      <p:sp>
        <p:nvSpPr>
          <p:cNvPr id="2" name="Footer Placeholder 1"/>
          <p:cNvSpPr>
            <a:spLocks noGrp="1"/>
          </p:cNvSpPr>
          <p:nvPr>
            <p:ph type="ftr" sz="quarter" idx="13"/>
          </p:nvPr>
        </p:nvSpPr>
        <p:spPr/>
        <p:txBody>
          <a:bodyPr/>
          <a:lstStyle/>
          <a:p>
            <a:endParaRPr lang="en-GB" dirty="0"/>
          </a:p>
        </p:txBody>
      </p:sp>
    </p:spTree>
    <p:extLst>
      <p:ext uri="{BB962C8B-B14F-4D97-AF65-F5344CB8AC3E}">
        <p14:creationId xmlns:p14="http://schemas.microsoft.com/office/powerpoint/2010/main" val="152166425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752000" cy="720000"/>
          </a:xfrm>
        </p:spPr>
        <p:txBody>
          <a:bodyPr/>
          <a:lstStyle/>
          <a:p>
            <a:r>
              <a:rPr lang="en-GB" dirty="0"/>
              <a:t>Click to edit Master title style</a:t>
            </a:r>
          </a:p>
        </p:txBody>
      </p:sp>
      <p:sp>
        <p:nvSpPr>
          <p:cNvPr id="4" name="Content Placeholder 3"/>
          <p:cNvSpPr>
            <a:spLocks noGrp="1"/>
          </p:cNvSpPr>
          <p:nvPr>
            <p:ph sz="half" idx="2"/>
          </p:nvPr>
        </p:nvSpPr>
        <p:spPr>
          <a:xfrm>
            <a:off x="6190387" y="1332000"/>
            <a:ext cx="5280000" cy="4428000"/>
          </a:xfrm>
        </p:spPr>
        <p:txBody>
          <a:bodyPr>
            <a:noAutofit/>
          </a:bodyPr>
          <a:lstStyle>
            <a:lvl1pPr>
              <a:defRPr sz="16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Slide Number Placeholder 6"/>
          <p:cNvSpPr>
            <a:spLocks noGrp="1"/>
          </p:cNvSpPr>
          <p:nvPr>
            <p:ph type="sldNum" sz="quarter" idx="12"/>
          </p:nvPr>
        </p:nvSpPr>
        <p:spPr/>
        <p:txBody>
          <a:bodyPr/>
          <a:lstStyle/>
          <a:p>
            <a:fld id="{D14BCCD3-0010-4FBA-B965-2126ADC31932}" type="slidenum">
              <a:rPr lang="en-GB" smtClean="0"/>
              <a:t>‹#›</a:t>
            </a:fld>
            <a:endParaRPr lang="en-GB" dirty="0"/>
          </a:p>
        </p:txBody>
      </p:sp>
      <p:sp>
        <p:nvSpPr>
          <p:cNvPr id="10" name="Picture Placeholder 9"/>
          <p:cNvSpPr>
            <a:spLocks noGrp="1"/>
          </p:cNvSpPr>
          <p:nvPr>
            <p:ph type="pic" sz="quarter" idx="14" hasCustomPrompt="1"/>
          </p:nvPr>
        </p:nvSpPr>
        <p:spPr>
          <a:xfrm>
            <a:off x="720000" y="1332000"/>
            <a:ext cx="5280000" cy="4428000"/>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3" name="Footer Placeholder 2"/>
          <p:cNvSpPr>
            <a:spLocks noGrp="1"/>
          </p:cNvSpPr>
          <p:nvPr>
            <p:ph type="ftr" sz="quarter" idx="15"/>
          </p:nvPr>
        </p:nvSpPr>
        <p:spPr/>
        <p:txBody>
          <a:bodyPr/>
          <a:lstStyle/>
          <a:p>
            <a:endParaRPr lang="en-GB" dirty="0"/>
          </a:p>
        </p:txBody>
      </p:sp>
    </p:spTree>
    <p:extLst>
      <p:ext uri="{BB962C8B-B14F-4D97-AF65-F5344CB8AC3E}">
        <p14:creationId xmlns:p14="http://schemas.microsoft.com/office/powerpoint/2010/main" val="418694079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Righ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20000" y="1332000"/>
            <a:ext cx="5280000" cy="4428000"/>
          </a:xfrm>
        </p:spPr>
        <p:txBody>
          <a:bodyPr>
            <a:noAutofit/>
          </a:bodyPr>
          <a:lstStyle>
            <a:lvl1pPr>
              <a:defRPr sz="16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Slide Number Placeholder 6"/>
          <p:cNvSpPr>
            <a:spLocks noGrp="1"/>
          </p:cNvSpPr>
          <p:nvPr>
            <p:ph type="sldNum" sz="quarter" idx="12"/>
          </p:nvPr>
        </p:nvSpPr>
        <p:spPr/>
        <p:txBody>
          <a:bodyPr/>
          <a:lstStyle/>
          <a:p>
            <a:fld id="{D14BCCD3-0010-4FBA-B965-2126ADC31932}" type="slidenum">
              <a:rPr lang="en-GB" smtClean="0"/>
              <a:t>‹#›</a:t>
            </a:fld>
            <a:endParaRPr lang="en-GB" dirty="0"/>
          </a:p>
        </p:txBody>
      </p:sp>
      <p:sp>
        <p:nvSpPr>
          <p:cNvPr id="10" name="Picture Placeholder 9"/>
          <p:cNvSpPr>
            <a:spLocks noGrp="1"/>
          </p:cNvSpPr>
          <p:nvPr>
            <p:ph type="pic" sz="quarter" idx="14" hasCustomPrompt="1"/>
          </p:nvPr>
        </p:nvSpPr>
        <p:spPr>
          <a:xfrm>
            <a:off x="6192000" y="1332000"/>
            <a:ext cx="5280000" cy="4428000"/>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5" name="Title 4"/>
          <p:cNvSpPr>
            <a:spLocks noGrp="1"/>
          </p:cNvSpPr>
          <p:nvPr>
            <p:ph type="title"/>
          </p:nvPr>
        </p:nvSpPr>
        <p:spPr/>
        <p:txBody>
          <a:bodyPr/>
          <a:lstStyle/>
          <a:p>
            <a:r>
              <a:rPr lang="en-GB" dirty="0"/>
              <a:t>Click to edit Master title style</a:t>
            </a:r>
          </a:p>
        </p:txBody>
      </p:sp>
      <p:sp>
        <p:nvSpPr>
          <p:cNvPr id="2" name="Footer Placeholder 1"/>
          <p:cNvSpPr>
            <a:spLocks noGrp="1"/>
          </p:cNvSpPr>
          <p:nvPr>
            <p:ph type="ftr" sz="quarter" idx="15"/>
          </p:nvPr>
        </p:nvSpPr>
        <p:spPr/>
        <p:txBody>
          <a:bodyPr/>
          <a:lstStyle/>
          <a:p>
            <a:endParaRPr lang="en-GB" dirty="0"/>
          </a:p>
        </p:txBody>
      </p:sp>
    </p:spTree>
    <p:extLst>
      <p:ext uri="{BB962C8B-B14F-4D97-AF65-F5344CB8AC3E}">
        <p14:creationId xmlns:p14="http://schemas.microsoft.com/office/powerpoint/2010/main" val="8498769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752000" cy="720000"/>
          </a:xfrm>
        </p:spPr>
        <p:txBody>
          <a:bodyPr/>
          <a:lstStyle/>
          <a:p>
            <a:r>
              <a:rPr lang="en-GB" dirty="0"/>
              <a:t>Click to edit Master title style</a:t>
            </a:r>
          </a:p>
        </p:txBody>
      </p:sp>
      <p:sp>
        <p:nvSpPr>
          <p:cNvPr id="4" name="Content Placeholder 3"/>
          <p:cNvSpPr>
            <a:spLocks noGrp="1"/>
          </p:cNvSpPr>
          <p:nvPr>
            <p:ph sz="half" idx="2"/>
          </p:nvPr>
        </p:nvSpPr>
        <p:spPr>
          <a:xfrm>
            <a:off x="720000" y="1332000"/>
            <a:ext cx="5280000" cy="44280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Slide Number Placeholder 6"/>
          <p:cNvSpPr>
            <a:spLocks noGrp="1"/>
          </p:cNvSpPr>
          <p:nvPr>
            <p:ph type="sldNum" sz="quarter" idx="12"/>
          </p:nvPr>
        </p:nvSpPr>
        <p:spPr/>
        <p:txBody>
          <a:bodyPr/>
          <a:lstStyle/>
          <a:p>
            <a:fld id="{D14BCCD3-0010-4FBA-B965-2126ADC31932}" type="slidenum">
              <a:rPr lang="en-GB" smtClean="0"/>
              <a:t>‹#›</a:t>
            </a:fld>
            <a:endParaRPr lang="en-GB" dirty="0"/>
          </a:p>
        </p:txBody>
      </p:sp>
      <p:sp>
        <p:nvSpPr>
          <p:cNvPr id="12" name="Picture Placeholder 9"/>
          <p:cNvSpPr>
            <a:spLocks noGrp="1"/>
          </p:cNvSpPr>
          <p:nvPr>
            <p:ph type="pic" sz="quarter" idx="14" hasCustomPrompt="1"/>
          </p:nvPr>
        </p:nvSpPr>
        <p:spPr>
          <a:xfrm>
            <a:off x="6192000" y="1332000"/>
            <a:ext cx="5280000" cy="2124000"/>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13" name="Picture Placeholder 9"/>
          <p:cNvSpPr>
            <a:spLocks noGrp="1"/>
          </p:cNvSpPr>
          <p:nvPr>
            <p:ph type="pic" sz="quarter" idx="15" hasCustomPrompt="1"/>
          </p:nvPr>
        </p:nvSpPr>
        <p:spPr>
          <a:xfrm>
            <a:off x="6192000" y="3636000"/>
            <a:ext cx="5280000" cy="2124000"/>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3" name="Footer Placeholder 2"/>
          <p:cNvSpPr>
            <a:spLocks noGrp="1"/>
          </p:cNvSpPr>
          <p:nvPr>
            <p:ph type="ftr" sz="quarter" idx="16"/>
          </p:nvPr>
        </p:nvSpPr>
        <p:spPr/>
        <p:txBody>
          <a:bodyPr/>
          <a:lstStyle/>
          <a:p>
            <a:endParaRPr lang="en-GB" dirty="0"/>
          </a:p>
        </p:txBody>
      </p:sp>
    </p:spTree>
    <p:extLst>
      <p:ext uri="{BB962C8B-B14F-4D97-AF65-F5344CB8AC3E}">
        <p14:creationId xmlns:p14="http://schemas.microsoft.com/office/powerpoint/2010/main" val="315129580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2" name="Title 1"/>
          <p:cNvSpPr>
            <a:spLocks noGrp="1"/>
          </p:cNvSpPr>
          <p:nvPr>
            <p:ph type="title"/>
          </p:nvPr>
        </p:nvSpPr>
        <p:spPr>
          <a:xfrm>
            <a:off x="2495951" y="397474"/>
            <a:ext cx="7198125" cy="943779"/>
          </a:xfrm>
        </p:spPr>
        <p:txBody>
          <a:bodyPr>
            <a:noAutofit/>
          </a:bodyPr>
          <a:lstStyle>
            <a:lvl1pPr algn="ctr">
              <a:defRPr sz="3000"/>
            </a:lvl1pPr>
          </a:lstStyle>
          <a:p>
            <a:r>
              <a:rPr lang="en-GB" dirty="0"/>
              <a:t>Click to edit Master title style</a:t>
            </a:r>
          </a:p>
        </p:txBody>
      </p:sp>
      <p:sp>
        <p:nvSpPr>
          <p:cNvPr id="7" name="Slide Number Placeholder 6"/>
          <p:cNvSpPr>
            <a:spLocks noGrp="1"/>
          </p:cNvSpPr>
          <p:nvPr>
            <p:ph type="sldNum" sz="quarter" idx="12"/>
          </p:nvPr>
        </p:nvSpPr>
        <p:spPr/>
        <p:txBody>
          <a:bodyPr/>
          <a:lstStyle/>
          <a:p>
            <a:fld id="{D14BCCD3-0010-4FBA-B965-2126ADC31932}" type="slidenum">
              <a:rPr lang="en-GB" smtClean="0"/>
              <a:t>‹#›</a:t>
            </a:fld>
            <a:endParaRPr lang="en-GB" dirty="0"/>
          </a:p>
        </p:txBody>
      </p:sp>
      <p:sp>
        <p:nvSpPr>
          <p:cNvPr id="9" name="Text Placeholder 9"/>
          <p:cNvSpPr>
            <a:spLocks noGrp="1"/>
          </p:cNvSpPr>
          <p:nvPr>
            <p:ph type="body" sz="quarter" idx="13" hasCustomPrompt="1"/>
          </p:nvPr>
        </p:nvSpPr>
        <p:spPr>
          <a:xfrm>
            <a:off x="2495951" y="1485235"/>
            <a:ext cx="7198125" cy="360363"/>
          </a:xfrm>
        </p:spPr>
        <p:txBody>
          <a:bodyPr>
            <a:noAutofit/>
          </a:bodyPr>
          <a:lstStyle>
            <a:lvl1pPr marL="0" indent="0" algn="ctr">
              <a:buFontTx/>
              <a:buNone/>
              <a:defRPr sz="1600" b="1">
                <a:solidFill>
                  <a:srgbClr val="8B8A8D"/>
                </a:solidFill>
              </a:defRPr>
            </a:lvl1pPr>
            <a:lvl2pPr marL="215963" indent="0">
              <a:buFontTx/>
              <a:buNone/>
              <a:defRPr b="1">
                <a:solidFill>
                  <a:schemeClr val="accent4"/>
                </a:solidFill>
              </a:defRPr>
            </a:lvl2pPr>
            <a:lvl3pPr marL="431927" indent="0">
              <a:buFontTx/>
              <a:buNone/>
              <a:defRPr b="1">
                <a:solidFill>
                  <a:schemeClr val="accent4"/>
                </a:solidFill>
              </a:defRPr>
            </a:lvl3pPr>
            <a:lvl4pPr marL="647891" indent="0">
              <a:buFontTx/>
              <a:buNone/>
              <a:defRPr b="1">
                <a:solidFill>
                  <a:schemeClr val="accent4"/>
                </a:solidFill>
              </a:defRPr>
            </a:lvl4pPr>
            <a:lvl5pPr marL="863854" indent="0">
              <a:buFontTx/>
              <a:buNone/>
              <a:defRPr b="1">
                <a:solidFill>
                  <a:schemeClr val="accent4"/>
                </a:solidFill>
              </a:defRPr>
            </a:lvl5pPr>
          </a:lstStyle>
          <a:p>
            <a:pPr lvl="0"/>
            <a:r>
              <a:rPr lang="en-GB" dirty="0"/>
              <a:t>Click to add subtitle</a:t>
            </a:r>
          </a:p>
        </p:txBody>
      </p:sp>
      <p:sp>
        <p:nvSpPr>
          <p:cNvPr id="10" name="Picture Placeholder 9"/>
          <p:cNvSpPr>
            <a:spLocks noGrp="1"/>
          </p:cNvSpPr>
          <p:nvPr>
            <p:ph type="pic" sz="quarter" idx="14" hasCustomPrompt="1"/>
          </p:nvPr>
        </p:nvSpPr>
        <p:spPr>
          <a:xfrm>
            <a:off x="720000" y="2024744"/>
            <a:ext cx="10752000" cy="3729929"/>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3" name="Footer Placeholder 2"/>
          <p:cNvSpPr>
            <a:spLocks noGrp="1"/>
          </p:cNvSpPr>
          <p:nvPr>
            <p:ph type="ftr" sz="quarter" idx="15"/>
          </p:nvPr>
        </p:nvSpPr>
        <p:spPr/>
        <p:txBody>
          <a:bodyPr/>
          <a:lstStyle/>
          <a:p>
            <a:endParaRPr lang="en-GB" dirty="0"/>
          </a:p>
        </p:txBody>
      </p:sp>
    </p:spTree>
    <p:extLst>
      <p:ext uri="{BB962C8B-B14F-4D97-AF65-F5344CB8AC3E}">
        <p14:creationId xmlns:p14="http://schemas.microsoft.com/office/powerpoint/2010/main" val="147893673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lage">
    <p:spTree>
      <p:nvGrpSpPr>
        <p:cNvPr id="1" name=""/>
        <p:cNvGrpSpPr/>
        <p:nvPr/>
      </p:nvGrpSpPr>
      <p:grpSpPr>
        <a:xfrm>
          <a:off x="0" y="0"/>
          <a:ext cx="0" cy="0"/>
          <a:chOff x="0" y="0"/>
          <a:chExt cx="0" cy="0"/>
        </a:xfrm>
      </p:grpSpPr>
      <p:sp>
        <p:nvSpPr>
          <p:cNvPr id="2" name="Title 1"/>
          <p:cNvSpPr>
            <a:spLocks noGrp="1"/>
          </p:cNvSpPr>
          <p:nvPr>
            <p:ph type="title"/>
          </p:nvPr>
        </p:nvSpPr>
        <p:spPr>
          <a:xfrm>
            <a:off x="2495951" y="397474"/>
            <a:ext cx="7198125" cy="943779"/>
          </a:xfrm>
        </p:spPr>
        <p:txBody>
          <a:bodyPr>
            <a:noAutofit/>
          </a:bodyPr>
          <a:lstStyle>
            <a:lvl1pPr algn="ctr">
              <a:defRPr sz="3000"/>
            </a:lvl1pPr>
          </a:lstStyle>
          <a:p>
            <a:r>
              <a:rPr lang="en-GB" dirty="0"/>
              <a:t>Click to edit Master title style</a:t>
            </a:r>
          </a:p>
        </p:txBody>
      </p:sp>
      <p:sp>
        <p:nvSpPr>
          <p:cNvPr id="7" name="Slide Number Placeholder 6"/>
          <p:cNvSpPr>
            <a:spLocks noGrp="1"/>
          </p:cNvSpPr>
          <p:nvPr>
            <p:ph type="sldNum" sz="quarter" idx="12"/>
          </p:nvPr>
        </p:nvSpPr>
        <p:spPr/>
        <p:txBody>
          <a:bodyPr/>
          <a:lstStyle/>
          <a:p>
            <a:fld id="{D14BCCD3-0010-4FBA-B965-2126ADC31932}" type="slidenum">
              <a:rPr lang="en-GB" smtClean="0"/>
              <a:t>‹#›</a:t>
            </a:fld>
            <a:endParaRPr lang="en-GB" dirty="0"/>
          </a:p>
        </p:txBody>
      </p:sp>
      <p:sp>
        <p:nvSpPr>
          <p:cNvPr id="9" name="Text Placeholder 9"/>
          <p:cNvSpPr>
            <a:spLocks noGrp="1"/>
          </p:cNvSpPr>
          <p:nvPr>
            <p:ph type="body" sz="quarter" idx="13" hasCustomPrompt="1"/>
          </p:nvPr>
        </p:nvSpPr>
        <p:spPr>
          <a:xfrm>
            <a:off x="2495951" y="1485235"/>
            <a:ext cx="7198125" cy="360363"/>
          </a:xfrm>
        </p:spPr>
        <p:txBody>
          <a:bodyPr>
            <a:noAutofit/>
          </a:bodyPr>
          <a:lstStyle>
            <a:lvl1pPr marL="0" indent="0" algn="ctr">
              <a:buFontTx/>
              <a:buNone/>
              <a:defRPr sz="1600" b="1">
                <a:solidFill>
                  <a:srgbClr val="8B8A8D"/>
                </a:solidFill>
              </a:defRPr>
            </a:lvl1pPr>
            <a:lvl2pPr marL="215963" indent="0">
              <a:buFontTx/>
              <a:buNone/>
              <a:defRPr b="1">
                <a:solidFill>
                  <a:schemeClr val="accent4"/>
                </a:solidFill>
              </a:defRPr>
            </a:lvl2pPr>
            <a:lvl3pPr marL="431927" indent="0">
              <a:buFontTx/>
              <a:buNone/>
              <a:defRPr b="1">
                <a:solidFill>
                  <a:schemeClr val="accent4"/>
                </a:solidFill>
              </a:defRPr>
            </a:lvl3pPr>
            <a:lvl4pPr marL="647891" indent="0">
              <a:buFontTx/>
              <a:buNone/>
              <a:defRPr b="1">
                <a:solidFill>
                  <a:schemeClr val="accent4"/>
                </a:solidFill>
              </a:defRPr>
            </a:lvl4pPr>
            <a:lvl5pPr marL="863854" indent="0">
              <a:buFontTx/>
              <a:buNone/>
              <a:defRPr b="1">
                <a:solidFill>
                  <a:schemeClr val="accent4"/>
                </a:solidFill>
              </a:defRPr>
            </a:lvl5pPr>
          </a:lstStyle>
          <a:p>
            <a:pPr lvl="0"/>
            <a:r>
              <a:rPr lang="en-GB" dirty="0"/>
              <a:t>Click to add subtitle</a:t>
            </a:r>
          </a:p>
        </p:txBody>
      </p:sp>
      <p:sp>
        <p:nvSpPr>
          <p:cNvPr id="10" name="Picture Placeholder 9"/>
          <p:cNvSpPr>
            <a:spLocks noGrp="1"/>
          </p:cNvSpPr>
          <p:nvPr>
            <p:ph type="pic" sz="quarter" idx="14" hasCustomPrompt="1"/>
          </p:nvPr>
        </p:nvSpPr>
        <p:spPr>
          <a:xfrm>
            <a:off x="719999" y="2035828"/>
            <a:ext cx="2256000" cy="1979542"/>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8" name="Picture Placeholder 9"/>
          <p:cNvSpPr>
            <a:spLocks noGrp="1"/>
          </p:cNvSpPr>
          <p:nvPr>
            <p:ph type="pic" sz="quarter" idx="15" hasCustomPrompt="1"/>
          </p:nvPr>
        </p:nvSpPr>
        <p:spPr>
          <a:xfrm>
            <a:off x="3222000" y="2035828"/>
            <a:ext cx="4560000" cy="3023300"/>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11" name="Picture Placeholder 9"/>
          <p:cNvSpPr>
            <a:spLocks noGrp="1"/>
          </p:cNvSpPr>
          <p:nvPr>
            <p:ph type="pic" sz="quarter" idx="16" hasCustomPrompt="1"/>
          </p:nvPr>
        </p:nvSpPr>
        <p:spPr>
          <a:xfrm>
            <a:off x="8061899" y="2035828"/>
            <a:ext cx="3408000" cy="1979542"/>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12" name="Picture Placeholder 9"/>
          <p:cNvSpPr>
            <a:spLocks noGrp="1"/>
          </p:cNvSpPr>
          <p:nvPr>
            <p:ph type="pic" sz="quarter" idx="17" hasCustomPrompt="1"/>
          </p:nvPr>
        </p:nvSpPr>
        <p:spPr>
          <a:xfrm>
            <a:off x="8061900" y="4186237"/>
            <a:ext cx="2256000" cy="1331692"/>
          </a:xfrm>
          <a:solidFill>
            <a:schemeClr val="bg1">
              <a:lumMod val="95000"/>
            </a:schemeClr>
          </a:solidFill>
        </p:spPr>
        <p:txBody>
          <a:bodyPr anchor="ctr" anchorCtr="0"/>
          <a:lstStyle>
            <a:lvl1pPr marL="0" indent="0" algn="ctr">
              <a:buFontTx/>
              <a:buNone/>
              <a:defRPr/>
            </a:lvl1pPr>
          </a:lstStyle>
          <a:p>
            <a:r>
              <a:rPr lang="en-US" dirty="0"/>
              <a:t>Picture</a:t>
            </a:r>
            <a:endParaRPr lang="en-GB" dirty="0"/>
          </a:p>
        </p:txBody>
      </p:sp>
      <p:sp>
        <p:nvSpPr>
          <p:cNvPr id="3" name="Footer Placeholder 2"/>
          <p:cNvSpPr>
            <a:spLocks noGrp="1"/>
          </p:cNvSpPr>
          <p:nvPr>
            <p:ph type="ftr" sz="quarter" idx="18"/>
          </p:nvPr>
        </p:nvSpPr>
        <p:spPr/>
        <p:txBody>
          <a:bodyPr/>
          <a:lstStyle/>
          <a:p>
            <a:endParaRPr lang="en-GB" dirty="0"/>
          </a:p>
        </p:txBody>
      </p:sp>
    </p:spTree>
    <p:extLst>
      <p:ext uri="{BB962C8B-B14F-4D97-AF65-F5344CB8AC3E}">
        <p14:creationId xmlns:p14="http://schemas.microsoft.com/office/powerpoint/2010/main" val="364554099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342800"/>
            <a:ext cx="7198125" cy="745200"/>
          </a:xfrm>
        </p:spPr>
        <p:txBody>
          <a:bodyPr>
            <a:noAutofit/>
          </a:bodyPr>
          <a:lstStyle>
            <a:lvl1pPr>
              <a:defRPr sz="2400">
                <a:solidFill>
                  <a:schemeClr val="accent1"/>
                </a:solidFill>
              </a:defRPr>
            </a:lvl1pPr>
          </a:lstStyle>
          <a:p>
            <a:r>
              <a:rPr lang="en-GB" dirty="0"/>
              <a:t>Click to edit Master title style</a:t>
            </a:r>
          </a:p>
        </p:txBody>
      </p:sp>
      <p:sp>
        <p:nvSpPr>
          <p:cNvPr id="3" name="Subtitle 2"/>
          <p:cNvSpPr>
            <a:spLocks noGrp="1"/>
          </p:cNvSpPr>
          <p:nvPr>
            <p:ph type="subTitle" idx="1"/>
          </p:nvPr>
        </p:nvSpPr>
        <p:spPr>
          <a:xfrm>
            <a:off x="720000" y="2133156"/>
            <a:ext cx="7198125" cy="360000"/>
          </a:xfrm>
        </p:spPr>
        <p:txBody>
          <a:bodyPr>
            <a:noAutofit/>
          </a:bodyPr>
          <a:lstStyle>
            <a:lvl1pPr marL="0" indent="0" algn="l">
              <a:buNone/>
              <a:defRPr sz="1600" b="1">
                <a:solidFill>
                  <a:schemeClr val="tx2"/>
                </a:solidFill>
              </a:defRPr>
            </a:lvl1pPr>
            <a:lvl2pPr marL="457123" indent="0" algn="ctr">
              <a:buNone/>
              <a:defRPr>
                <a:solidFill>
                  <a:schemeClr val="tx1">
                    <a:tint val="75000"/>
                  </a:schemeClr>
                </a:solidFill>
              </a:defRPr>
            </a:lvl2pPr>
            <a:lvl3pPr marL="914245" indent="0" algn="ctr">
              <a:buNone/>
              <a:defRPr>
                <a:solidFill>
                  <a:schemeClr val="tx1">
                    <a:tint val="75000"/>
                  </a:schemeClr>
                </a:solidFill>
              </a:defRPr>
            </a:lvl3pPr>
            <a:lvl4pPr marL="1371368" indent="0" algn="ctr">
              <a:buNone/>
              <a:defRPr>
                <a:solidFill>
                  <a:schemeClr val="tx1">
                    <a:tint val="75000"/>
                  </a:schemeClr>
                </a:solidFill>
              </a:defRPr>
            </a:lvl4pPr>
            <a:lvl5pPr marL="1828490" indent="0" algn="ctr">
              <a:buNone/>
              <a:defRPr>
                <a:solidFill>
                  <a:schemeClr val="tx1">
                    <a:tint val="75000"/>
                  </a:schemeClr>
                </a:solidFill>
              </a:defRPr>
            </a:lvl5pPr>
            <a:lvl6pPr marL="2285613" indent="0" algn="ctr">
              <a:buNone/>
              <a:defRPr>
                <a:solidFill>
                  <a:schemeClr val="tx1">
                    <a:tint val="75000"/>
                  </a:schemeClr>
                </a:solidFill>
              </a:defRPr>
            </a:lvl6pPr>
            <a:lvl7pPr marL="2742736" indent="0" algn="ctr">
              <a:buNone/>
              <a:defRPr>
                <a:solidFill>
                  <a:schemeClr val="tx1">
                    <a:tint val="75000"/>
                  </a:schemeClr>
                </a:solidFill>
              </a:defRPr>
            </a:lvl7pPr>
            <a:lvl8pPr marL="3199858" indent="0" algn="ctr">
              <a:buNone/>
              <a:defRPr>
                <a:solidFill>
                  <a:schemeClr val="tx1">
                    <a:tint val="75000"/>
                  </a:schemeClr>
                </a:solidFill>
              </a:defRPr>
            </a:lvl8pPr>
            <a:lvl9pPr marL="3656981" indent="0" algn="ctr">
              <a:buNone/>
              <a:defRPr>
                <a:solidFill>
                  <a:schemeClr val="tx1">
                    <a:tint val="75000"/>
                  </a:schemeClr>
                </a:solidFill>
              </a:defRPr>
            </a:lvl9pPr>
          </a:lstStyle>
          <a:p>
            <a:r>
              <a:rPr lang="en-GB" dirty="0"/>
              <a:t>Click to edit Master subtitle style</a:t>
            </a:r>
          </a:p>
        </p:txBody>
      </p:sp>
      <p:sp>
        <p:nvSpPr>
          <p:cNvPr id="21" name="Text Placeholder 20"/>
          <p:cNvSpPr>
            <a:spLocks noGrp="1"/>
          </p:cNvSpPr>
          <p:nvPr>
            <p:ph type="body" sz="quarter" idx="13" hasCustomPrompt="1"/>
          </p:nvPr>
        </p:nvSpPr>
        <p:spPr>
          <a:xfrm>
            <a:off x="720000" y="2591400"/>
            <a:ext cx="7198125" cy="215950"/>
          </a:xfrm>
        </p:spPr>
        <p:txBody>
          <a:bodyPr>
            <a:noAutofit/>
          </a:bodyPr>
          <a:lstStyle>
            <a:lvl1pPr marL="0" indent="0">
              <a:buNone/>
              <a:defRPr sz="1300">
                <a:solidFill>
                  <a:srgbClr val="000040"/>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Name, title</a:t>
            </a:r>
          </a:p>
        </p:txBody>
      </p:sp>
      <p:sp>
        <p:nvSpPr>
          <p:cNvPr id="22" name="Text Placeholder 20"/>
          <p:cNvSpPr>
            <a:spLocks noGrp="1"/>
          </p:cNvSpPr>
          <p:nvPr>
            <p:ph type="body" sz="quarter" idx="14" hasCustomPrompt="1"/>
          </p:nvPr>
        </p:nvSpPr>
        <p:spPr>
          <a:xfrm>
            <a:off x="720000" y="2843342"/>
            <a:ext cx="7198125" cy="215950"/>
          </a:xfrm>
        </p:spPr>
        <p:txBody>
          <a:bodyPr>
            <a:noAutofit/>
          </a:bodyPr>
          <a:lstStyle>
            <a:lvl1pPr marL="0" indent="0">
              <a:buNone/>
              <a:defRPr sz="1300">
                <a:solidFill>
                  <a:srgbClr val="000040"/>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Date</a:t>
            </a:r>
          </a:p>
        </p:txBody>
      </p:sp>
      <p:grpSp>
        <p:nvGrpSpPr>
          <p:cNvPr id="28" name="Pulse"/>
          <p:cNvGrpSpPr/>
          <p:nvPr userDrawn="1"/>
        </p:nvGrpSpPr>
        <p:grpSpPr>
          <a:xfrm>
            <a:off x="8432786" y="2994841"/>
            <a:ext cx="3762841" cy="3430428"/>
            <a:chOff x="6324589" y="2994841"/>
            <a:chExt cx="2822131" cy="3430428"/>
          </a:xfrm>
        </p:grpSpPr>
        <p:sp>
          <p:nvSpPr>
            <p:cNvPr id="29" name="Freeform 5"/>
            <p:cNvSpPr>
              <a:spLocks/>
            </p:cNvSpPr>
            <p:nvPr userDrawn="1"/>
          </p:nvSpPr>
          <p:spPr bwMode="auto">
            <a:xfrm>
              <a:off x="6766422" y="3853615"/>
              <a:ext cx="440278" cy="1099915"/>
            </a:xfrm>
            <a:custGeom>
              <a:avLst/>
              <a:gdLst>
                <a:gd name="T0" fmla="*/ 70 w 141"/>
                <a:gd name="T1" fmla="*/ 353 h 353"/>
                <a:gd name="T2" fmla="*/ 70 w 141"/>
                <a:gd name="T3" fmla="*/ 353 h 353"/>
                <a:gd name="T4" fmla="*/ 0 w 141"/>
                <a:gd name="T5" fmla="*/ 282 h 353"/>
                <a:gd name="T6" fmla="*/ 0 w 141"/>
                <a:gd name="T7" fmla="*/ 70 h 353"/>
                <a:gd name="T8" fmla="*/ 70 w 141"/>
                <a:gd name="T9" fmla="*/ 0 h 353"/>
                <a:gd name="T10" fmla="*/ 70 w 141"/>
                <a:gd name="T11" fmla="*/ 0 h 353"/>
                <a:gd name="T12" fmla="*/ 141 w 141"/>
                <a:gd name="T13" fmla="*/ 70 h 353"/>
                <a:gd name="T14" fmla="*/ 141 w 141"/>
                <a:gd name="T15" fmla="*/ 282 h 353"/>
                <a:gd name="T16" fmla="*/ 70 w 141"/>
                <a:gd name="T17"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353">
                  <a:moveTo>
                    <a:pt x="70" y="353"/>
                  </a:moveTo>
                  <a:cubicBezTo>
                    <a:pt x="70" y="353"/>
                    <a:pt x="70" y="353"/>
                    <a:pt x="70" y="353"/>
                  </a:cubicBezTo>
                  <a:cubicBezTo>
                    <a:pt x="31" y="353"/>
                    <a:pt x="0" y="321"/>
                    <a:pt x="0" y="282"/>
                  </a:cubicBezTo>
                  <a:cubicBezTo>
                    <a:pt x="0" y="70"/>
                    <a:pt x="0" y="70"/>
                    <a:pt x="0" y="70"/>
                  </a:cubicBezTo>
                  <a:cubicBezTo>
                    <a:pt x="0" y="31"/>
                    <a:pt x="31" y="0"/>
                    <a:pt x="70" y="0"/>
                  </a:cubicBezTo>
                  <a:cubicBezTo>
                    <a:pt x="70" y="0"/>
                    <a:pt x="70" y="0"/>
                    <a:pt x="70" y="0"/>
                  </a:cubicBezTo>
                  <a:cubicBezTo>
                    <a:pt x="109" y="0"/>
                    <a:pt x="141" y="31"/>
                    <a:pt x="141" y="70"/>
                  </a:cubicBezTo>
                  <a:cubicBezTo>
                    <a:pt x="141" y="282"/>
                    <a:pt x="141" y="282"/>
                    <a:pt x="141" y="282"/>
                  </a:cubicBezTo>
                  <a:cubicBezTo>
                    <a:pt x="141" y="321"/>
                    <a:pt x="109" y="353"/>
                    <a:pt x="70" y="353"/>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0" name="Freeform 6"/>
            <p:cNvSpPr>
              <a:spLocks/>
            </p:cNvSpPr>
            <p:nvPr userDrawn="1"/>
          </p:nvSpPr>
          <p:spPr bwMode="auto">
            <a:xfrm>
              <a:off x="6324589" y="4488361"/>
              <a:ext cx="264478" cy="443388"/>
            </a:xfrm>
            <a:custGeom>
              <a:avLst/>
              <a:gdLst>
                <a:gd name="T0" fmla="*/ 43 w 85"/>
                <a:gd name="T1" fmla="*/ 142 h 142"/>
                <a:gd name="T2" fmla="*/ 43 w 85"/>
                <a:gd name="T3" fmla="*/ 142 h 142"/>
                <a:gd name="T4" fmla="*/ 0 w 85"/>
                <a:gd name="T5" fmla="*/ 99 h 142"/>
                <a:gd name="T6" fmla="*/ 0 w 85"/>
                <a:gd name="T7" fmla="*/ 43 h 142"/>
                <a:gd name="T8" fmla="*/ 43 w 85"/>
                <a:gd name="T9" fmla="*/ 0 h 142"/>
                <a:gd name="T10" fmla="*/ 43 w 85"/>
                <a:gd name="T11" fmla="*/ 0 h 142"/>
                <a:gd name="T12" fmla="*/ 85 w 85"/>
                <a:gd name="T13" fmla="*/ 43 h 142"/>
                <a:gd name="T14" fmla="*/ 85 w 85"/>
                <a:gd name="T15" fmla="*/ 99 h 142"/>
                <a:gd name="T16" fmla="*/ 43 w 85"/>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42">
                  <a:moveTo>
                    <a:pt x="43" y="142"/>
                  </a:moveTo>
                  <a:cubicBezTo>
                    <a:pt x="43" y="142"/>
                    <a:pt x="43" y="142"/>
                    <a:pt x="43" y="142"/>
                  </a:cubicBezTo>
                  <a:cubicBezTo>
                    <a:pt x="19" y="142"/>
                    <a:pt x="0" y="123"/>
                    <a:pt x="0" y="99"/>
                  </a:cubicBezTo>
                  <a:cubicBezTo>
                    <a:pt x="0" y="43"/>
                    <a:pt x="0" y="43"/>
                    <a:pt x="0" y="43"/>
                  </a:cubicBezTo>
                  <a:cubicBezTo>
                    <a:pt x="0" y="19"/>
                    <a:pt x="19" y="0"/>
                    <a:pt x="43" y="0"/>
                  </a:cubicBezTo>
                  <a:cubicBezTo>
                    <a:pt x="43" y="0"/>
                    <a:pt x="43" y="0"/>
                    <a:pt x="43" y="0"/>
                  </a:cubicBezTo>
                  <a:cubicBezTo>
                    <a:pt x="66" y="0"/>
                    <a:pt x="85" y="19"/>
                    <a:pt x="85" y="43"/>
                  </a:cubicBezTo>
                  <a:cubicBezTo>
                    <a:pt x="85" y="99"/>
                    <a:pt x="85" y="99"/>
                    <a:pt x="85" y="99"/>
                  </a:cubicBezTo>
                  <a:cubicBezTo>
                    <a:pt x="85" y="123"/>
                    <a:pt x="66" y="142"/>
                    <a:pt x="43" y="142"/>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1" name="Freeform 7"/>
            <p:cNvSpPr>
              <a:spLocks/>
            </p:cNvSpPr>
            <p:nvPr userDrawn="1"/>
          </p:nvSpPr>
          <p:spPr bwMode="auto">
            <a:xfrm>
              <a:off x="7424505" y="2994841"/>
              <a:ext cx="550736" cy="2462752"/>
            </a:xfrm>
            <a:custGeom>
              <a:avLst/>
              <a:gdLst>
                <a:gd name="T0" fmla="*/ 89 w 177"/>
                <a:gd name="T1" fmla="*/ 791 h 791"/>
                <a:gd name="T2" fmla="*/ 89 w 177"/>
                <a:gd name="T3" fmla="*/ 791 h 791"/>
                <a:gd name="T4" fmla="*/ 0 w 177"/>
                <a:gd name="T5" fmla="*/ 703 h 791"/>
                <a:gd name="T6" fmla="*/ 0 w 177"/>
                <a:gd name="T7" fmla="*/ 89 h 791"/>
                <a:gd name="T8" fmla="*/ 89 w 177"/>
                <a:gd name="T9" fmla="*/ 0 h 791"/>
                <a:gd name="T10" fmla="*/ 89 w 177"/>
                <a:gd name="T11" fmla="*/ 0 h 791"/>
                <a:gd name="T12" fmla="*/ 177 w 177"/>
                <a:gd name="T13" fmla="*/ 89 h 791"/>
                <a:gd name="T14" fmla="*/ 177 w 177"/>
                <a:gd name="T15" fmla="*/ 703 h 791"/>
                <a:gd name="T16" fmla="*/ 89 w 177"/>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791">
                  <a:moveTo>
                    <a:pt x="89" y="791"/>
                  </a:moveTo>
                  <a:cubicBezTo>
                    <a:pt x="89" y="791"/>
                    <a:pt x="89" y="791"/>
                    <a:pt x="89" y="791"/>
                  </a:cubicBezTo>
                  <a:cubicBezTo>
                    <a:pt x="40" y="791"/>
                    <a:pt x="0" y="752"/>
                    <a:pt x="0" y="703"/>
                  </a:cubicBezTo>
                  <a:cubicBezTo>
                    <a:pt x="0" y="89"/>
                    <a:pt x="0" y="89"/>
                    <a:pt x="0" y="89"/>
                  </a:cubicBezTo>
                  <a:cubicBezTo>
                    <a:pt x="0" y="40"/>
                    <a:pt x="40" y="0"/>
                    <a:pt x="89" y="0"/>
                  </a:cubicBezTo>
                  <a:cubicBezTo>
                    <a:pt x="89" y="0"/>
                    <a:pt x="89" y="0"/>
                    <a:pt x="89" y="0"/>
                  </a:cubicBezTo>
                  <a:cubicBezTo>
                    <a:pt x="137" y="0"/>
                    <a:pt x="177" y="40"/>
                    <a:pt x="177" y="89"/>
                  </a:cubicBezTo>
                  <a:cubicBezTo>
                    <a:pt x="177" y="703"/>
                    <a:pt x="177" y="703"/>
                    <a:pt x="177" y="703"/>
                  </a:cubicBezTo>
                  <a:cubicBezTo>
                    <a:pt x="177" y="752"/>
                    <a:pt x="137" y="791"/>
                    <a:pt x="89"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2" name="Freeform 8"/>
            <p:cNvSpPr>
              <a:spLocks/>
            </p:cNvSpPr>
            <p:nvPr userDrawn="1"/>
          </p:nvSpPr>
          <p:spPr bwMode="auto">
            <a:xfrm>
              <a:off x="8196157" y="3962517"/>
              <a:ext cx="549180" cy="2462752"/>
            </a:xfrm>
            <a:custGeom>
              <a:avLst/>
              <a:gdLst>
                <a:gd name="T0" fmla="*/ 88 w 176"/>
                <a:gd name="T1" fmla="*/ 791 h 791"/>
                <a:gd name="T2" fmla="*/ 88 w 176"/>
                <a:gd name="T3" fmla="*/ 791 h 791"/>
                <a:gd name="T4" fmla="*/ 0 w 176"/>
                <a:gd name="T5" fmla="*/ 702 h 791"/>
                <a:gd name="T6" fmla="*/ 0 w 176"/>
                <a:gd name="T7" fmla="*/ 88 h 791"/>
                <a:gd name="T8" fmla="*/ 88 w 176"/>
                <a:gd name="T9" fmla="*/ 0 h 791"/>
                <a:gd name="T10" fmla="*/ 88 w 176"/>
                <a:gd name="T11" fmla="*/ 0 h 791"/>
                <a:gd name="T12" fmla="*/ 176 w 176"/>
                <a:gd name="T13" fmla="*/ 88 h 791"/>
                <a:gd name="T14" fmla="*/ 176 w 176"/>
                <a:gd name="T15" fmla="*/ 702 h 791"/>
                <a:gd name="T16" fmla="*/ 88 w 176"/>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791">
                  <a:moveTo>
                    <a:pt x="88" y="791"/>
                  </a:moveTo>
                  <a:cubicBezTo>
                    <a:pt x="88" y="791"/>
                    <a:pt x="88" y="791"/>
                    <a:pt x="88" y="791"/>
                  </a:cubicBezTo>
                  <a:cubicBezTo>
                    <a:pt x="39" y="791"/>
                    <a:pt x="0" y="751"/>
                    <a:pt x="0" y="702"/>
                  </a:cubicBezTo>
                  <a:cubicBezTo>
                    <a:pt x="0" y="88"/>
                    <a:pt x="0" y="88"/>
                    <a:pt x="0" y="88"/>
                  </a:cubicBezTo>
                  <a:cubicBezTo>
                    <a:pt x="0" y="39"/>
                    <a:pt x="39" y="0"/>
                    <a:pt x="88" y="0"/>
                  </a:cubicBezTo>
                  <a:cubicBezTo>
                    <a:pt x="88" y="0"/>
                    <a:pt x="88" y="0"/>
                    <a:pt x="88" y="0"/>
                  </a:cubicBezTo>
                  <a:cubicBezTo>
                    <a:pt x="137" y="0"/>
                    <a:pt x="176" y="39"/>
                    <a:pt x="176" y="88"/>
                  </a:cubicBezTo>
                  <a:cubicBezTo>
                    <a:pt x="176" y="702"/>
                    <a:pt x="176" y="702"/>
                    <a:pt x="176" y="702"/>
                  </a:cubicBezTo>
                  <a:cubicBezTo>
                    <a:pt x="176" y="751"/>
                    <a:pt x="137" y="791"/>
                    <a:pt x="88"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3" name="Freeform 9"/>
            <p:cNvSpPr>
              <a:spLocks/>
            </p:cNvSpPr>
            <p:nvPr userDrawn="1"/>
          </p:nvSpPr>
          <p:spPr bwMode="auto">
            <a:xfrm>
              <a:off x="8966253" y="4472803"/>
              <a:ext cx="180467" cy="1090580"/>
            </a:xfrm>
            <a:custGeom>
              <a:avLst/>
              <a:gdLst>
                <a:gd name="T0" fmla="*/ 0 w 58"/>
                <a:gd name="T1" fmla="*/ 69 h 350"/>
                <a:gd name="T2" fmla="*/ 0 w 58"/>
                <a:gd name="T3" fmla="*/ 281 h 350"/>
                <a:gd name="T4" fmla="*/ 58 w 58"/>
                <a:gd name="T5" fmla="*/ 350 h 350"/>
                <a:gd name="T6" fmla="*/ 58 w 58"/>
                <a:gd name="T7" fmla="*/ 0 h 350"/>
                <a:gd name="T8" fmla="*/ 0 w 58"/>
                <a:gd name="T9" fmla="*/ 69 h 350"/>
              </a:gdLst>
              <a:ahLst/>
              <a:cxnLst>
                <a:cxn ang="0">
                  <a:pos x="T0" y="T1"/>
                </a:cxn>
                <a:cxn ang="0">
                  <a:pos x="T2" y="T3"/>
                </a:cxn>
                <a:cxn ang="0">
                  <a:pos x="T4" y="T5"/>
                </a:cxn>
                <a:cxn ang="0">
                  <a:pos x="T6" y="T7"/>
                </a:cxn>
                <a:cxn ang="0">
                  <a:pos x="T8" y="T9"/>
                </a:cxn>
              </a:cxnLst>
              <a:rect l="0" t="0" r="r" b="b"/>
              <a:pathLst>
                <a:path w="58" h="350">
                  <a:moveTo>
                    <a:pt x="0" y="69"/>
                  </a:moveTo>
                  <a:cubicBezTo>
                    <a:pt x="0" y="281"/>
                    <a:pt x="0" y="281"/>
                    <a:pt x="0" y="281"/>
                  </a:cubicBezTo>
                  <a:cubicBezTo>
                    <a:pt x="0" y="315"/>
                    <a:pt x="25" y="344"/>
                    <a:pt x="58" y="350"/>
                  </a:cubicBezTo>
                  <a:cubicBezTo>
                    <a:pt x="58" y="0"/>
                    <a:pt x="58" y="0"/>
                    <a:pt x="58" y="0"/>
                  </a:cubicBezTo>
                  <a:cubicBezTo>
                    <a:pt x="25" y="5"/>
                    <a:pt x="0" y="34"/>
                    <a:pt x="0" y="69"/>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grpSp>
      <p:grpSp>
        <p:nvGrpSpPr>
          <p:cNvPr id="19" name="Logotype"/>
          <p:cNvGrpSpPr>
            <a:grpSpLocks noChangeAspect="1"/>
          </p:cNvGrpSpPr>
          <p:nvPr userDrawn="1"/>
        </p:nvGrpSpPr>
        <p:grpSpPr>
          <a:xfrm>
            <a:off x="729601" y="536400"/>
            <a:ext cx="1845385" cy="455276"/>
            <a:chOff x="5072063" y="3095625"/>
            <a:chExt cx="2051050" cy="674688"/>
          </a:xfrm>
        </p:grpSpPr>
        <p:sp>
          <p:nvSpPr>
            <p:cNvPr id="20" name="Freeform 5"/>
            <p:cNvSpPr>
              <a:spLocks noEditPoints="1"/>
            </p:cNvSpPr>
            <p:nvPr/>
          </p:nvSpPr>
          <p:spPr bwMode="auto">
            <a:xfrm>
              <a:off x="6783388" y="3184525"/>
              <a:ext cx="339725" cy="346075"/>
            </a:xfrm>
            <a:custGeom>
              <a:avLst/>
              <a:gdLst>
                <a:gd name="T0" fmla="*/ 42 w 90"/>
                <a:gd name="T1" fmla="*/ 2 h 91"/>
                <a:gd name="T2" fmla="*/ 1 w 90"/>
                <a:gd name="T3" fmla="*/ 43 h 91"/>
                <a:gd name="T4" fmla="*/ 46 w 90"/>
                <a:gd name="T5" fmla="*/ 91 h 91"/>
                <a:gd name="T6" fmla="*/ 73 w 90"/>
                <a:gd name="T7" fmla="*/ 76 h 91"/>
                <a:gd name="T8" fmla="*/ 73 w 90"/>
                <a:gd name="T9" fmla="*/ 89 h 91"/>
                <a:gd name="T10" fmla="*/ 90 w 90"/>
                <a:gd name="T11" fmla="*/ 89 h 91"/>
                <a:gd name="T12" fmla="*/ 90 w 90"/>
                <a:gd name="T13" fmla="*/ 47 h 91"/>
                <a:gd name="T14" fmla="*/ 42 w 90"/>
                <a:gd name="T15" fmla="*/ 2 h 91"/>
                <a:gd name="T16" fmla="*/ 71 w 90"/>
                <a:gd name="T17" fmla="*/ 47 h 91"/>
                <a:gd name="T18" fmla="*/ 42 w 90"/>
                <a:gd name="T19" fmla="*/ 72 h 91"/>
                <a:gd name="T20" fmla="*/ 20 w 90"/>
                <a:gd name="T21" fmla="*/ 49 h 91"/>
                <a:gd name="T22" fmla="*/ 46 w 90"/>
                <a:gd name="T23" fmla="*/ 20 h 91"/>
                <a:gd name="T24" fmla="*/ 71 w 90"/>
                <a:gd name="T25" fmla="*/ 45 h 91"/>
                <a:gd name="T26" fmla="*/ 71 w 90"/>
                <a:gd name="T27"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1">
                  <a:moveTo>
                    <a:pt x="42" y="2"/>
                  </a:moveTo>
                  <a:cubicBezTo>
                    <a:pt x="20" y="3"/>
                    <a:pt x="3" y="21"/>
                    <a:pt x="1" y="43"/>
                  </a:cubicBezTo>
                  <a:cubicBezTo>
                    <a:pt x="0" y="69"/>
                    <a:pt x="20" y="91"/>
                    <a:pt x="46" y="91"/>
                  </a:cubicBezTo>
                  <a:cubicBezTo>
                    <a:pt x="55" y="91"/>
                    <a:pt x="68" y="86"/>
                    <a:pt x="73" y="76"/>
                  </a:cubicBezTo>
                  <a:cubicBezTo>
                    <a:pt x="73" y="89"/>
                    <a:pt x="73" y="89"/>
                    <a:pt x="73" y="89"/>
                  </a:cubicBezTo>
                  <a:cubicBezTo>
                    <a:pt x="90" y="89"/>
                    <a:pt x="90" y="89"/>
                    <a:pt x="90" y="89"/>
                  </a:cubicBezTo>
                  <a:cubicBezTo>
                    <a:pt x="90" y="47"/>
                    <a:pt x="90" y="47"/>
                    <a:pt x="90" y="47"/>
                  </a:cubicBezTo>
                  <a:cubicBezTo>
                    <a:pt x="90" y="19"/>
                    <a:pt x="68" y="0"/>
                    <a:pt x="42" y="2"/>
                  </a:cubicBezTo>
                  <a:moveTo>
                    <a:pt x="71" y="47"/>
                  </a:moveTo>
                  <a:cubicBezTo>
                    <a:pt x="71" y="62"/>
                    <a:pt x="58" y="73"/>
                    <a:pt x="42" y="72"/>
                  </a:cubicBezTo>
                  <a:cubicBezTo>
                    <a:pt x="31" y="70"/>
                    <a:pt x="22" y="61"/>
                    <a:pt x="20" y="49"/>
                  </a:cubicBezTo>
                  <a:cubicBezTo>
                    <a:pt x="18" y="33"/>
                    <a:pt x="31" y="20"/>
                    <a:pt x="46" y="20"/>
                  </a:cubicBezTo>
                  <a:cubicBezTo>
                    <a:pt x="59" y="20"/>
                    <a:pt x="71" y="31"/>
                    <a:pt x="71" y="45"/>
                  </a:cubicBezTo>
                  <a:lnTo>
                    <a:pt x="71"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 name="Freeform 6"/>
            <p:cNvSpPr>
              <a:spLocks noEditPoints="1"/>
            </p:cNvSpPr>
            <p:nvPr/>
          </p:nvSpPr>
          <p:spPr bwMode="auto">
            <a:xfrm>
              <a:off x="6421438" y="3187700"/>
              <a:ext cx="334963" cy="342900"/>
            </a:xfrm>
            <a:custGeom>
              <a:avLst/>
              <a:gdLst>
                <a:gd name="T0" fmla="*/ 44 w 89"/>
                <a:gd name="T1" fmla="*/ 0 h 90"/>
                <a:gd name="T2" fmla="*/ 0 w 89"/>
                <a:gd name="T3" fmla="*/ 45 h 90"/>
                <a:gd name="T4" fmla="*/ 45 w 89"/>
                <a:gd name="T5" fmla="*/ 90 h 90"/>
                <a:gd name="T6" fmla="*/ 86 w 89"/>
                <a:gd name="T7" fmla="*/ 62 h 90"/>
                <a:gd name="T8" fmla="*/ 69 w 89"/>
                <a:gd name="T9" fmla="*/ 57 h 90"/>
                <a:gd name="T10" fmla="*/ 50 w 89"/>
                <a:gd name="T11" fmla="*/ 72 h 90"/>
                <a:gd name="T12" fmla="*/ 22 w 89"/>
                <a:gd name="T13" fmla="*/ 58 h 90"/>
                <a:gd name="T14" fmla="*/ 89 w 89"/>
                <a:gd name="T15" fmla="*/ 40 h 90"/>
                <a:gd name="T16" fmla="*/ 44 w 89"/>
                <a:gd name="T17" fmla="*/ 0 h 90"/>
                <a:gd name="T18" fmla="*/ 19 w 89"/>
                <a:gd name="T19" fmla="*/ 43 h 90"/>
                <a:gd name="T20" fmla="*/ 36 w 89"/>
                <a:gd name="T21" fmla="*/ 19 h 90"/>
                <a:gd name="T22" fmla="*/ 67 w 89"/>
                <a:gd name="T23" fmla="*/ 30 h 90"/>
                <a:gd name="T24" fmla="*/ 19 w 89"/>
                <a:gd name="T25"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0"/>
                  </a:moveTo>
                  <a:cubicBezTo>
                    <a:pt x="20" y="1"/>
                    <a:pt x="0" y="19"/>
                    <a:pt x="0" y="45"/>
                  </a:cubicBezTo>
                  <a:cubicBezTo>
                    <a:pt x="0" y="70"/>
                    <a:pt x="20" y="90"/>
                    <a:pt x="45" y="90"/>
                  </a:cubicBezTo>
                  <a:cubicBezTo>
                    <a:pt x="62" y="90"/>
                    <a:pt x="80" y="79"/>
                    <a:pt x="86" y="62"/>
                  </a:cubicBezTo>
                  <a:cubicBezTo>
                    <a:pt x="69" y="57"/>
                    <a:pt x="69" y="57"/>
                    <a:pt x="69" y="57"/>
                  </a:cubicBezTo>
                  <a:cubicBezTo>
                    <a:pt x="66" y="64"/>
                    <a:pt x="58" y="70"/>
                    <a:pt x="50" y="72"/>
                  </a:cubicBezTo>
                  <a:cubicBezTo>
                    <a:pt x="38" y="74"/>
                    <a:pt x="27" y="67"/>
                    <a:pt x="22" y="58"/>
                  </a:cubicBezTo>
                  <a:cubicBezTo>
                    <a:pt x="89" y="40"/>
                    <a:pt x="89" y="40"/>
                    <a:pt x="89" y="40"/>
                  </a:cubicBezTo>
                  <a:cubicBezTo>
                    <a:pt x="87" y="23"/>
                    <a:pt x="72" y="0"/>
                    <a:pt x="44" y="0"/>
                  </a:cubicBezTo>
                  <a:moveTo>
                    <a:pt x="19" y="43"/>
                  </a:moveTo>
                  <a:cubicBezTo>
                    <a:pt x="19" y="34"/>
                    <a:pt x="24" y="23"/>
                    <a:pt x="36" y="19"/>
                  </a:cubicBezTo>
                  <a:cubicBezTo>
                    <a:pt x="50" y="13"/>
                    <a:pt x="62" y="20"/>
                    <a:pt x="67" y="30"/>
                  </a:cubicBezTo>
                  <a:lnTo>
                    <a:pt x="1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 name="Freeform 7"/>
            <p:cNvSpPr>
              <a:spLocks/>
            </p:cNvSpPr>
            <p:nvPr/>
          </p:nvSpPr>
          <p:spPr bwMode="auto">
            <a:xfrm>
              <a:off x="5867401" y="3187700"/>
              <a:ext cx="166688" cy="334963"/>
            </a:xfrm>
            <a:custGeom>
              <a:avLst/>
              <a:gdLst>
                <a:gd name="T0" fmla="*/ 44 w 44"/>
                <a:gd name="T1" fmla="*/ 19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19 w 44"/>
                <a:gd name="T15" fmla="*/ 88 h 88"/>
                <a:gd name="T16" fmla="*/ 19 w 44"/>
                <a:gd name="T17" fmla="*/ 47 h 88"/>
                <a:gd name="T18" fmla="*/ 44 w 44"/>
                <a:gd name="T19"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9"/>
                  </a:moveTo>
                  <a:cubicBezTo>
                    <a:pt x="44" y="0"/>
                    <a:pt x="44" y="0"/>
                    <a:pt x="44" y="0"/>
                  </a:cubicBezTo>
                  <a:cubicBezTo>
                    <a:pt x="27" y="0"/>
                    <a:pt x="21" y="8"/>
                    <a:pt x="19" y="13"/>
                  </a:cubicBezTo>
                  <a:cubicBezTo>
                    <a:pt x="19" y="3"/>
                    <a:pt x="19" y="3"/>
                    <a:pt x="19" y="3"/>
                  </a:cubicBezTo>
                  <a:cubicBezTo>
                    <a:pt x="0" y="3"/>
                    <a:pt x="0" y="3"/>
                    <a:pt x="0" y="3"/>
                  </a:cubicBezTo>
                  <a:cubicBezTo>
                    <a:pt x="0" y="44"/>
                    <a:pt x="0" y="44"/>
                    <a:pt x="0" y="44"/>
                  </a:cubicBezTo>
                  <a:cubicBezTo>
                    <a:pt x="0" y="88"/>
                    <a:pt x="0" y="88"/>
                    <a:pt x="0" y="88"/>
                  </a:cubicBezTo>
                  <a:cubicBezTo>
                    <a:pt x="19" y="88"/>
                    <a:pt x="19" y="88"/>
                    <a:pt x="19" y="88"/>
                  </a:cubicBezTo>
                  <a:cubicBezTo>
                    <a:pt x="19" y="62"/>
                    <a:pt x="19" y="62"/>
                    <a:pt x="19" y="47"/>
                  </a:cubicBezTo>
                  <a:cubicBezTo>
                    <a:pt x="19" y="27"/>
                    <a:pt x="30" y="19"/>
                    <a:pt x="44"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 name="Freeform 8"/>
            <p:cNvSpPr>
              <a:spLocks/>
            </p:cNvSpPr>
            <p:nvPr/>
          </p:nvSpPr>
          <p:spPr bwMode="auto">
            <a:xfrm>
              <a:off x="5072063" y="3130550"/>
              <a:ext cx="369888" cy="392113"/>
            </a:xfrm>
            <a:custGeom>
              <a:avLst/>
              <a:gdLst>
                <a:gd name="T0" fmla="*/ 186 w 233"/>
                <a:gd name="T1" fmla="*/ 166 h 247"/>
                <a:gd name="T2" fmla="*/ 48 w 233"/>
                <a:gd name="T3" fmla="*/ 0 h 247"/>
                <a:gd name="T4" fmla="*/ 0 w 233"/>
                <a:gd name="T5" fmla="*/ 0 h 247"/>
                <a:gd name="T6" fmla="*/ 0 w 233"/>
                <a:gd name="T7" fmla="*/ 247 h 247"/>
                <a:gd name="T8" fmla="*/ 50 w 233"/>
                <a:gd name="T9" fmla="*/ 247 h 247"/>
                <a:gd name="T10" fmla="*/ 50 w 233"/>
                <a:gd name="T11" fmla="*/ 84 h 247"/>
                <a:gd name="T12" fmla="*/ 190 w 233"/>
                <a:gd name="T13" fmla="*/ 247 h 247"/>
                <a:gd name="T14" fmla="*/ 233 w 233"/>
                <a:gd name="T15" fmla="*/ 247 h 247"/>
                <a:gd name="T16" fmla="*/ 233 w 233"/>
                <a:gd name="T17" fmla="*/ 0 h 247"/>
                <a:gd name="T18" fmla="*/ 186 w 233"/>
                <a:gd name="T19" fmla="*/ 0 h 247"/>
                <a:gd name="T20" fmla="*/ 186 w 233"/>
                <a:gd name="T21" fmla="*/ 16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7">
                  <a:moveTo>
                    <a:pt x="186" y="166"/>
                  </a:moveTo>
                  <a:lnTo>
                    <a:pt x="48" y="0"/>
                  </a:lnTo>
                  <a:lnTo>
                    <a:pt x="0" y="0"/>
                  </a:lnTo>
                  <a:lnTo>
                    <a:pt x="0" y="247"/>
                  </a:lnTo>
                  <a:lnTo>
                    <a:pt x="50" y="247"/>
                  </a:lnTo>
                  <a:lnTo>
                    <a:pt x="50" y="84"/>
                  </a:lnTo>
                  <a:lnTo>
                    <a:pt x="190" y="247"/>
                  </a:lnTo>
                  <a:lnTo>
                    <a:pt x="233" y="247"/>
                  </a:lnTo>
                  <a:lnTo>
                    <a:pt x="233" y="0"/>
                  </a:lnTo>
                  <a:lnTo>
                    <a:pt x="186" y="0"/>
                  </a:lnTo>
                  <a:lnTo>
                    <a:pt x="186"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 name="Freeform 9"/>
            <p:cNvSpPr>
              <a:spLocks noEditPoints="1"/>
            </p:cNvSpPr>
            <p:nvPr/>
          </p:nvSpPr>
          <p:spPr bwMode="auto">
            <a:xfrm>
              <a:off x="6034088" y="3095625"/>
              <a:ext cx="342900" cy="434975"/>
            </a:xfrm>
            <a:custGeom>
              <a:avLst/>
              <a:gdLst>
                <a:gd name="T0" fmla="*/ 91 w 91"/>
                <a:gd name="T1" fmla="*/ 0 h 114"/>
                <a:gd name="T2" fmla="*/ 73 w 91"/>
                <a:gd name="T3" fmla="*/ 0 h 114"/>
                <a:gd name="T4" fmla="*/ 73 w 91"/>
                <a:gd name="T5" fmla="*/ 34 h 114"/>
                <a:gd name="T6" fmla="*/ 43 w 91"/>
                <a:gd name="T7" fmla="*/ 25 h 114"/>
                <a:gd name="T8" fmla="*/ 2 w 91"/>
                <a:gd name="T9" fmla="*/ 66 h 114"/>
                <a:gd name="T10" fmla="*/ 47 w 91"/>
                <a:gd name="T11" fmla="*/ 114 h 114"/>
                <a:gd name="T12" fmla="*/ 74 w 91"/>
                <a:gd name="T13" fmla="*/ 101 h 114"/>
                <a:gd name="T14" fmla="*/ 74 w 91"/>
                <a:gd name="T15" fmla="*/ 112 h 114"/>
                <a:gd name="T16" fmla="*/ 91 w 91"/>
                <a:gd name="T17" fmla="*/ 112 h 114"/>
                <a:gd name="T18" fmla="*/ 91 w 91"/>
                <a:gd name="T19" fmla="*/ 70 h 114"/>
                <a:gd name="T20" fmla="*/ 91 w 91"/>
                <a:gd name="T21" fmla="*/ 69 h 114"/>
                <a:gd name="T22" fmla="*/ 91 w 91"/>
                <a:gd name="T23" fmla="*/ 68 h 114"/>
                <a:gd name="T24" fmla="*/ 91 w 91"/>
                <a:gd name="T25" fmla="*/ 0 h 114"/>
                <a:gd name="T26" fmla="*/ 72 w 91"/>
                <a:gd name="T27" fmla="*/ 70 h 114"/>
                <a:gd name="T28" fmla="*/ 43 w 91"/>
                <a:gd name="T29" fmla="*/ 95 h 114"/>
                <a:gd name="T30" fmla="*/ 21 w 91"/>
                <a:gd name="T31" fmla="*/ 72 h 114"/>
                <a:gd name="T32" fmla="*/ 47 w 91"/>
                <a:gd name="T33" fmla="*/ 43 h 114"/>
                <a:gd name="T34" fmla="*/ 72 w 91"/>
                <a:gd name="T35" fmla="*/ 68 h 114"/>
                <a:gd name="T36" fmla="*/ 72 w 91"/>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4">
                  <a:moveTo>
                    <a:pt x="91" y="0"/>
                  </a:moveTo>
                  <a:cubicBezTo>
                    <a:pt x="73" y="0"/>
                    <a:pt x="73" y="0"/>
                    <a:pt x="73" y="0"/>
                  </a:cubicBezTo>
                  <a:cubicBezTo>
                    <a:pt x="73" y="34"/>
                    <a:pt x="73" y="34"/>
                    <a:pt x="73" y="34"/>
                  </a:cubicBezTo>
                  <a:cubicBezTo>
                    <a:pt x="68" y="28"/>
                    <a:pt x="55" y="24"/>
                    <a:pt x="43" y="25"/>
                  </a:cubicBezTo>
                  <a:cubicBezTo>
                    <a:pt x="21" y="26"/>
                    <a:pt x="3" y="44"/>
                    <a:pt x="2" y="66"/>
                  </a:cubicBezTo>
                  <a:cubicBezTo>
                    <a:pt x="0" y="92"/>
                    <a:pt x="21" y="114"/>
                    <a:pt x="47" y="114"/>
                  </a:cubicBezTo>
                  <a:cubicBezTo>
                    <a:pt x="56" y="114"/>
                    <a:pt x="69" y="109"/>
                    <a:pt x="74" y="101"/>
                  </a:cubicBezTo>
                  <a:cubicBezTo>
                    <a:pt x="74" y="112"/>
                    <a:pt x="74" y="112"/>
                    <a:pt x="74" y="112"/>
                  </a:cubicBezTo>
                  <a:cubicBezTo>
                    <a:pt x="91" y="112"/>
                    <a:pt x="91" y="112"/>
                    <a:pt x="91" y="112"/>
                  </a:cubicBezTo>
                  <a:cubicBezTo>
                    <a:pt x="91" y="70"/>
                    <a:pt x="91" y="70"/>
                    <a:pt x="91" y="70"/>
                  </a:cubicBezTo>
                  <a:cubicBezTo>
                    <a:pt x="91" y="70"/>
                    <a:pt x="91" y="69"/>
                    <a:pt x="91" y="69"/>
                  </a:cubicBezTo>
                  <a:cubicBezTo>
                    <a:pt x="91" y="69"/>
                    <a:pt x="91" y="68"/>
                    <a:pt x="91" y="68"/>
                  </a:cubicBezTo>
                  <a:lnTo>
                    <a:pt x="91" y="0"/>
                  </a:lnTo>
                  <a:close/>
                  <a:moveTo>
                    <a:pt x="72" y="70"/>
                  </a:moveTo>
                  <a:cubicBezTo>
                    <a:pt x="72" y="85"/>
                    <a:pt x="59" y="96"/>
                    <a:pt x="43" y="95"/>
                  </a:cubicBezTo>
                  <a:cubicBezTo>
                    <a:pt x="32" y="93"/>
                    <a:pt x="22" y="84"/>
                    <a:pt x="21" y="72"/>
                  </a:cubicBezTo>
                  <a:cubicBezTo>
                    <a:pt x="19" y="56"/>
                    <a:pt x="31" y="43"/>
                    <a:pt x="47" y="43"/>
                  </a:cubicBezTo>
                  <a:cubicBezTo>
                    <a:pt x="60" y="43"/>
                    <a:pt x="72" y="54"/>
                    <a:pt x="72" y="68"/>
                  </a:cubicBezTo>
                  <a:lnTo>
                    <a:pt x="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 name="Freeform 10"/>
            <p:cNvSpPr>
              <a:spLocks noEditPoints="1"/>
            </p:cNvSpPr>
            <p:nvPr/>
          </p:nvSpPr>
          <p:spPr bwMode="auto">
            <a:xfrm>
              <a:off x="5487988" y="3187700"/>
              <a:ext cx="334963" cy="342900"/>
            </a:xfrm>
            <a:custGeom>
              <a:avLst/>
              <a:gdLst>
                <a:gd name="T0" fmla="*/ 44 w 89"/>
                <a:gd name="T1" fmla="*/ 0 h 90"/>
                <a:gd name="T2" fmla="*/ 0 w 89"/>
                <a:gd name="T3" fmla="*/ 45 h 90"/>
                <a:gd name="T4" fmla="*/ 44 w 89"/>
                <a:gd name="T5" fmla="*/ 90 h 90"/>
                <a:gd name="T6" fmla="*/ 89 w 89"/>
                <a:gd name="T7" fmla="*/ 45 h 90"/>
                <a:gd name="T8" fmla="*/ 44 w 89"/>
                <a:gd name="T9" fmla="*/ 0 h 90"/>
                <a:gd name="T10" fmla="*/ 44 w 89"/>
                <a:gd name="T11" fmla="*/ 71 h 90"/>
                <a:gd name="T12" fmla="*/ 19 w 89"/>
                <a:gd name="T13" fmla="*/ 45 h 90"/>
                <a:gd name="T14" fmla="*/ 44 w 89"/>
                <a:gd name="T15" fmla="*/ 19 h 90"/>
                <a:gd name="T16" fmla="*/ 70 w 89"/>
                <a:gd name="T17" fmla="*/ 45 h 90"/>
                <a:gd name="T18" fmla="*/ 44 w 89"/>
                <a:gd name="T19"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90">
                  <a:moveTo>
                    <a:pt x="44" y="0"/>
                  </a:moveTo>
                  <a:cubicBezTo>
                    <a:pt x="20" y="0"/>
                    <a:pt x="0" y="20"/>
                    <a:pt x="0" y="45"/>
                  </a:cubicBezTo>
                  <a:cubicBezTo>
                    <a:pt x="0" y="70"/>
                    <a:pt x="20" y="90"/>
                    <a:pt x="44" y="90"/>
                  </a:cubicBezTo>
                  <a:cubicBezTo>
                    <a:pt x="69" y="90"/>
                    <a:pt x="89" y="70"/>
                    <a:pt x="89" y="45"/>
                  </a:cubicBezTo>
                  <a:cubicBezTo>
                    <a:pt x="89" y="20"/>
                    <a:pt x="69" y="0"/>
                    <a:pt x="44" y="0"/>
                  </a:cubicBezTo>
                  <a:moveTo>
                    <a:pt x="44" y="71"/>
                  </a:moveTo>
                  <a:cubicBezTo>
                    <a:pt x="30" y="71"/>
                    <a:pt x="19" y="59"/>
                    <a:pt x="19" y="45"/>
                  </a:cubicBezTo>
                  <a:cubicBezTo>
                    <a:pt x="19" y="31"/>
                    <a:pt x="30" y="19"/>
                    <a:pt x="44" y="19"/>
                  </a:cubicBezTo>
                  <a:cubicBezTo>
                    <a:pt x="58" y="19"/>
                    <a:pt x="70" y="31"/>
                    <a:pt x="70" y="45"/>
                  </a:cubicBezTo>
                  <a:cubicBezTo>
                    <a:pt x="70" y="59"/>
                    <a:pt x="58" y="71"/>
                    <a:pt x="44"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1" name="Freeform 11"/>
            <p:cNvSpPr>
              <a:spLocks noEditPoints="1"/>
            </p:cNvSpPr>
            <p:nvPr/>
          </p:nvSpPr>
          <p:spPr bwMode="auto">
            <a:xfrm>
              <a:off x="5186363" y="3668713"/>
              <a:ext cx="96838" cy="101600"/>
            </a:xfrm>
            <a:custGeom>
              <a:avLst/>
              <a:gdLst>
                <a:gd name="T0" fmla="*/ 18 w 26"/>
                <a:gd name="T1" fmla="*/ 21 h 27"/>
                <a:gd name="T2" fmla="*/ 7 w 26"/>
                <a:gd name="T3" fmla="*/ 21 h 27"/>
                <a:gd name="T4" fmla="*/ 5 w 26"/>
                <a:gd name="T5" fmla="*/ 27 h 27"/>
                <a:gd name="T6" fmla="*/ 0 w 26"/>
                <a:gd name="T7" fmla="*/ 27 h 27"/>
                <a:gd name="T8" fmla="*/ 10 w 26"/>
                <a:gd name="T9" fmla="*/ 0 h 27"/>
                <a:gd name="T10" fmla="*/ 16 w 26"/>
                <a:gd name="T11" fmla="*/ 0 h 27"/>
                <a:gd name="T12" fmla="*/ 26 w 26"/>
                <a:gd name="T13" fmla="*/ 27 h 27"/>
                <a:gd name="T14" fmla="*/ 20 w 26"/>
                <a:gd name="T15" fmla="*/ 27 h 27"/>
                <a:gd name="T16" fmla="*/ 18 w 26"/>
                <a:gd name="T17" fmla="*/ 21 h 27"/>
                <a:gd name="T18" fmla="*/ 17 w 26"/>
                <a:gd name="T19" fmla="*/ 16 h 27"/>
                <a:gd name="T20" fmla="*/ 16 w 26"/>
                <a:gd name="T21" fmla="*/ 15 h 27"/>
                <a:gd name="T22" fmla="*/ 13 w 26"/>
                <a:gd name="T23" fmla="*/ 5 h 27"/>
                <a:gd name="T24" fmla="*/ 9 w 26"/>
                <a:gd name="T25" fmla="*/ 15 h 27"/>
                <a:gd name="T26" fmla="*/ 9 w 26"/>
                <a:gd name="T27" fmla="*/ 16 h 27"/>
                <a:gd name="T28" fmla="*/ 17 w 26"/>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7">
                  <a:moveTo>
                    <a:pt x="18" y="21"/>
                  </a:moveTo>
                  <a:cubicBezTo>
                    <a:pt x="7" y="21"/>
                    <a:pt x="7" y="21"/>
                    <a:pt x="7" y="21"/>
                  </a:cubicBezTo>
                  <a:cubicBezTo>
                    <a:pt x="5" y="27"/>
                    <a:pt x="5" y="27"/>
                    <a:pt x="5" y="27"/>
                  </a:cubicBezTo>
                  <a:cubicBezTo>
                    <a:pt x="0" y="27"/>
                    <a:pt x="0" y="27"/>
                    <a:pt x="0" y="27"/>
                  </a:cubicBezTo>
                  <a:cubicBezTo>
                    <a:pt x="10" y="0"/>
                    <a:pt x="10" y="0"/>
                    <a:pt x="10" y="0"/>
                  </a:cubicBezTo>
                  <a:cubicBezTo>
                    <a:pt x="16" y="0"/>
                    <a:pt x="16" y="0"/>
                    <a:pt x="16" y="0"/>
                  </a:cubicBezTo>
                  <a:cubicBezTo>
                    <a:pt x="26" y="27"/>
                    <a:pt x="26" y="27"/>
                    <a:pt x="26" y="27"/>
                  </a:cubicBezTo>
                  <a:cubicBezTo>
                    <a:pt x="20" y="27"/>
                    <a:pt x="20" y="27"/>
                    <a:pt x="20" y="27"/>
                  </a:cubicBezTo>
                  <a:lnTo>
                    <a:pt x="18" y="21"/>
                  </a:lnTo>
                  <a:close/>
                  <a:moveTo>
                    <a:pt x="17" y="16"/>
                  </a:moveTo>
                  <a:cubicBezTo>
                    <a:pt x="16" y="15"/>
                    <a:pt x="16" y="15"/>
                    <a:pt x="16" y="15"/>
                  </a:cubicBezTo>
                  <a:cubicBezTo>
                    <a:pt x="15" y="12"/>
                    <a:pt x="14" y="9"/>
                    <a:pt x="13" y="5"/>
                  </a:cubicBezTo>
                  <a:cubicBezTo>
                    <a:pt x="12" y="9"/>
                    <a:pt x="11" y="12"/>
                    <a:pt x="9" y="15"/>
                  </a:cubicBezTo>
                  <a:cubicBezTo>
                    <a:pt x="9" y="16"/>
                    <a:pt x="9" y="16"/>
                    <a:pt x="9"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2" name="Freeform 12"/>
            <p:cNvSpPr>
              <a:spLocks/>
            </p:cNvSpPr>
            <p:nvPr/>
          </p:nvSpPr>
          <p:spPr bwMode="auto">
            <a:xfrm>
              <a:off x="5302251" y="3663950"/>
              <a:ext cx="79375" cy="106363"/>
            </a:xfrm>
            <a:custGeom>
              <a:avLst/>
              <a:gdLst>
                <a:gd name="T0" fmla="*/ 0 w 21"/>
                <a:gd name="T1" fmla="*/ 24 h 28"/>
                <a:gd name="T2" fmla="*/ 3 w 21"/>
                <a:gd name="T3" fmla="*/ 20 h 28"/>
                <a:gd name="T4" fmla="*/ 10 w 21"/>
                <a:gd name="T5" fmla="*/ 23 h 28"/>
                <a:gd name="T6" fmla="*/ 15 w 21"/>
                <a:gd name="T7" fmla="*/ 20 h 28"/>
                <a:gd name="T8" fmla="*/ 10 w 21"/>
                <a:gd name="T9" fmla="*/ 16 h 28"/>
                <a:gd name="T10" fmla="*/ 1 w 21"/>
                <a:gd name="T11" fmla="*/ 8 h 28"/>
                <a:gd name="T12" fmla="*/ 11 w 21"/>
                <a:gd name="T13" fmla="*/ 0 h 28"/>
                <a:gd name="T14" fmla="*/ 20 w 21"/>
                <a:gd name="T15" fmla="*/ 3 h 28"/>
                <a:gd name="T16" fmla="*/ 17 w 21"/>
                <a:gd name="T17" fmla="*/ 7 h 28"/>
                <a:gd name="T18" fmla="*/ 11 w 21"/>
                <a:gd name="T19" fmla="*/ 5 h 28"/>
                <a:gd name="T20" fmla="*/ 7 w 21"/>
                <a:gd name="T21" fmla="*/ 8 h 28"/>
                <a:gd name="T22" fmla="*/ 12 w 21"/>
                <a:gd name="T23" fmla="*/ 12 h 28"/>
                <a:gd name="T24" fmla="*/ 21 w 21"/>
                <a:gd name="T25" fmla="*/ 20 h 28"/>
                <a:gd name="T26" fmla="*/ 11 w 21"/>
                <a:gd name="T27" fmla="*/ 28 h 28"/>
                <a:gd name="T28" fmla="*/ 0 w 21"/>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0" y="24"/>
                  </a:moveTo>
                  <a:cubicBezTo>
                    <a:pt x="3" y="20"/>
                    <a:pt x="3" y="20"/>
                    <a:pt x="3" y="20"/>
                  </a:cubicBezTo>
                  <a:cubicBezTo>
                    <a:pt x="4" y="22"/>
                    <a:pt x="7" y="23"/>
                    <a:pt x="10" y="23"/>
                  </a:cubicBezTo>
                  <a:cubicBezTo>
                    <a:pt x="13" y="23"/>
                    <a:pt x="15" y="22"/>
                    <a:pt x="15" y="20"/>
                  </a:cubicBezTo>
                  <a:cubicBezTo>
                    <a:pt x="15" y="18"/>
                    <a:pt x="13" y="17"/>
                    <a:pt x="10" y="16"/>
                  </a:cubicBezTo>
                  <a:cubicBezTo>
                    <a:pt x="4" y="15"/>
                    <a:pt x="1" y="13"/>
                    <a:pt x="1" y="8"/>
                  </a:cubicBezTo>
                  <a:cubicBezTo>
                    <a:pt x="1" y="4"/>
                    <a:pt x="4" y="0"/>
                    <a:pt x="11" y="0"/>
                  </a:cubicBezTo>
                  <a:cubicBezTo>
                    <a:pt x="15" y="0"/>
                    <a:pt x="19" y="2"/>
                    <a:pt x="20" y="3"/>
                  </a:cubicBezTo>
                  <a:cubicBezTo>
                    <a:pt x="17" y="7"/>
                    <a:pt x="17" y="7"/>
                    <a:pt x="17" y="7"/>
                  </a:cubicBezTo>
                  <a:cubicBezTo>
                    <a:pt x="16" y="6"/>
                    <a:pt x="14" y="5"/>
                    <a:pt x="11" y="5"/>
                  </a:cubicBezTo>
                  <a:cubicBezTo>
                    <a:pt x="8" y="5"/>
                    <a:pt x="7" y="6"/>
                    <a:pt x="7" y="8"/>
                  </a:cubicBezTo>
                  <a:cubicBezTo>
                    <a:pt x="7" y="10"/>
                    <a:pt x="9" y="10"/>
                    <a:pt x="12" y="12"/>
                  </a:cubicBezTo>
                  <a:cubicBezTo>
                    <a:pt x="18" y="13"/>
                    <a:pt x="21" y="16"/>
                    <a:pt x="21" y="20"/>
                  </a:cubicBezTo>
                  <a:cubicBezTo>
                    <a:pt x="21" y="25"/>
                    <a:pt x="17" y="28"/>
                    <a:pt x="11" y="28"/>
                  </a:cubicBezTo>
                  <a:cubicBezTo>
                    <a:pt x="6"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3" name="Freeform 13"/>
            <p:cNvSpPr>
              <a:spLocks/>
            </p:cNvSpPr>
            <p:nvPr/>
          </p:nvSpPr>
          <p:spPr bwMode="auto">
            <a:xfrm>
              <a:off x="5403851" y="3663950"/>
              <a:ext cx="76200" cy="106363"/>
            </a:xfrm>
            <a:custGeom>
              <a:avLst/>
              <a:gdLst>
                <a:gd name="T0" fmla="*/ 0 w 20"/>
                <a:gd name="T1" fmla="*/ 24 h 28"/>
                <a:gd name="T2" fmla="*/ 2 w 20"/>
                <a:gd name="T3" fmla="*/ 20 h 28"/>
                <a:gd name="T4" fmla="*/ 10 w 20"/>
                <a:gd name="T5" fmla="*/ 23 h 28"/>
                <a:gd name="T6" fmla="*/ 14 w 20"/>
                <a:gd name="T7" fmla="*/ 20 h 28"/>
                <a:gd name="T8" fmla="*/ 9 w 20"/>
                <a:gd name="T9" fmla="*/ 16 h 28"/>
                <a:gd name="T10" fmla="*/ 0 w 20"/>
                <a:gd name="T11" fmla="*/ 8 h 28"/>
                <a:gd name="T12" fmla="*/ 11 w 20"/>
                <a:gd name="T13" fmla="*/ 0 h 28"/>
                <a:gd name="T14" fmla="*/ 20 w 20"/>
                <a:gd name="T15" fmla="*/ 3 h 28"/>
                <a:gd name="T16" fmla="*/ 17 w 20"/>
                <a:gd name="T17" fmla="*/ 7 h 28"/>
                <a:gd name="T18" fmla="*/ 10 w 20"/>
                <a:gd name="T19" fmla="*/ 5 h 28"/>
                <a:gd name="T20" fmla="*/ 6 w 20"/>
                <a:gd name="T21" fmla="*/ 8 h 28"/>
                <a:gd name="T22" fmla="*/ 12 w 20"/>
                <a:gd name="T23" fmla="*/ 12 h 28"/>
                <a:gd name="T24" fmla="*/ 20 w 20"/>
                <a:gd name="T25" fmla="*/ 20 h 28"/>
                <a:gd name="T26" fmla="*/ 10 w 20"/>
                <a:gd name="T27" fmla="*/ 28 h 28"/>
                <a:gd name="T28" fmla="*/ 0 w 20"/>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8">
                  <a:moveTo>
                    <a:pt x="0" y="24"/>
                  </a:moveTo>
                  <a:cubicBezTo>
                    <a:pt x="2" y="20"/>
                    <a:pt x="2" y="20"/>
                    <a:pt x="2" y="20"/>
                  </a:cubicBezTo>
                  <a:cubicBezTo>
                    <a:pt x="4" y="22"/>
                    <a:pt x="7" y="23"/>
                    <a:pt x="10" y="23"/>
                  </a:cubicBezTo>
                  <a:cubicBezTo>
                    <a:pt x="13" y="23"/>
                    <a:pt x="14" y="22"/>
                    <a:pt x="14" y="20"/>
                  </a:cubicBezTo>
                  <a:cubicBezTo>
                    <a:pt x="14" y="18"/>
                    <a:pt x="13" y="17"/>
                    <a:pt x="9" y="16"/>
                  </a:cubicBezTo>
                  <a:cubicBezTo>
                    <a:pt x="3" y="15"/>
                    <a:pt x="0" y="13"/>
                    <a:pt x="0" y="8"/>
                  </a:cubicBezTo>
                  <a:cubicBezTo>
                    <a:pt x="0" y="4"/>
                    <a:pt x="4" y="0"/>
                    <a:pt x="11" y="0"/>
                  </a:cubicBezTo>
                  <a:cubicBezTo>
                    <a:pt x="15" y="0"/>
                    <a:pt x="18" y="2"/>
                    <a:pt x="20" y="3"/>
                  </a:cubicBezTo>
                  <a:cubicBezTo>
                    <a:pt x="17" y="7"/>
                    <a:pt x="17" y="7"/>
                    <a:pt x="17" y="7"/>
                  </a:cubicBezTo>
                  <a:cubicBezTo>
                    <a:pt x="15" y="6"/>
                    <a:pt x="13" y="5"/>
                    <a:pt x="10" y="5"/>
                  </a:cubicBezTo>
                  <a:cubicBezTo>
                    <a:pt x="8" y="5"/>
                    <a:pt x="6" y="6"/>
                    <a:pt x="6" y="8"/>
                  </a:cubicBezTo>
                  <a:cubicBezTo>
                    <a:pt x="6" y="10"/>
                    <a:pt x="8" y="10"/>
                    <a:pt x="12" y="12"/>
                  </a:cubicBezTo>
                  <a:cubicBezTo>
                    <a:pt x="18" y="13"/>
                    <a:pt x="20" y="16"/>
                    <a:pt x="20" y="20"/>
                  </a:cubicBezTo>
                  <a:cubicBezTo>
                    <a:pt x="20" y="25"/>
                    <a:pt x="16" y="28"/>
                    <a:pt x="10" y="28"/>
                  </a:cubicBezTo>
                  <a:cubicBezTo>
                    <a:pt x="5"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4" name="Freeform 14"/>
            <p:cNvSpPr>
              <a:spLocks/>
            </p:cNvSpPr>
            <p:nvPr/>
          </p:nvSpPr>
          <p:spPr bwMode="auto">
            <a:xfrm>
              <a:off x="5510213" y="3668713"/>
              <a:ext cx="71438" cy="101600"/>
            </a:xfrm>
            <a:custGeom>
              <a:avLst/>
              <a:gdLst>
                <a:gd name="T0" fmla="*/ 45 w 45"/>
                <a:gd name="T1" fmla="*/ 52 h 64"/>
                <a:gd name="T2" fmla="*/ 45 w 45"/>
                <a:gd name="T3" fmla="*/ 64 h 64"/>
                <a:gd name="T4" fmla="*/ 0 w 45"/>
                <a:gd name="T5" fmla="*/ 64 h 64"/>
                <a:gd name="T6" fmla="*/ 0 w 45"/>
                <a:gd name="T7" fmla="*/ 0 h 64"/>
                <a:gd name="T8" fmla="*/ 42 w 45"/>
                <a:gd name="T9" fmla="*/ 0 h 64"/>
                <a:gd name="T10" fmla="*/ 42 w 45"/>
                <a:gd name="T11" fmla="*/ 12 h 64"/>
                <a:gd name="T12" fmla="*/ 14 w 45"/>
                <a:gd name="T13" fmla="*/ 12 h 64"/>
                <a:gd name="T14" fmla="*/ 14 w 45"/>
                <a:gd name="T15" fmla="*/ 26 h 64"/>
                <a:gd name="T16" fmla="*/ 40 w 45"/>
                <a:gd name="T17" fmla="*/ 26 h 64"/>
                <a:gd name="T18" fmla="*/ 40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2" y="0"/>
                  </a:lnTo>
                  <a:lnTo>
                    <a:pt x="42" y="12"/>
                  </a:lnTo>
                  <a:lnTo>
                    <a:pt x="14" y="12"/>
                  </a:lnTo>
                  <a:lnTo>
                    <a:pt x="14" y="26"/>
                  </a:lnTo>
                  <a:lnTo>
                    <a:pt x="40" y="26"/>
                  </a:lnTo>
                  <a:lnTo>
                    <a:pt x="40"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5" name="Freeform 15"/>
            <p:cNvSpPr>
              <a:spLocks/>
            </p:cNvSpPr>
            <p:nvPr/>
          </p:nvSpPr>
          <p:spPr bwMode="auto">
            <a:xfrm>
              <a:off x="5611813" y="3668713"/>
              <a:ext cx="79375" cy="101600"/>
            </a:xfrm>
            <a:custGeom>
              <a:avLst/>
              <a:gdLst>
                <a:gd name="T0" fmla="*/ 16 w 50"/>
                <a:gd name="T1" fmla="*/ 12 h 64"/>
                <a:gd name="T2" fmla="*/ 0 w 50"/>
                <a:gd name="T3" fmla="*/ 12 h 64"/>
                <a:gd name="T4" fmla="*/ 0 w 50"/>
                <a:gd name="T5" fmla="*/ 0 h 64"/>
                <a:gd name="T6" fmla="*/ 50 w 50"/>
                <a:gd name="T7" fmla="*/ 0 h 64"/>
                <a:gd name="T8" fmla="*/ 50 w 50"/>
                <a:gd name="T9" fmla="*/ 12 h 64"/>
                <a:gd name="T10" fmla="*/ 31 w 50"/>
                <a:gd name="T11" fmla="*/ 12 h 64"/>
                <a:gd name="T12" fmla="*/ 31 w 50"/>
                <a:gd name="T13" fmla="*/ 64 h 64"/>
                <a:gd name="T14" fmla="*/ 16 w 50"/>
                <a:gd name="T15" fmla="*/ 64 h 64"/>
                <a:gd name="T16" fmla="*/ 16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6" y="12"/>
                  </a:moveTo>
                  <a:lnTo>
                    <a:pt x="0" y="12"/>
                  </a:lnTo>
                  <a:lnTo>
                    <a:pt x="0" y="0"/>
                  </a:lnTo>
                  <a:lnTo>
                    <a:pt x="50" y="0"/>
                  </a:lnTo>
                  <a:lnTo>
                    <a:pt x="50" y="12"/>
                  </a:lnTo>
                  <a:lnTo>
                    <a:pt x="31" y="12"/>
                  </a:lnTo>
                  <a:lnTo>
                    <a:pt x="31" y="64"/>
                  </a:lnTo>
                  <a:lnTo>
                    <a:pt x="16" y="64"/>
                  </a:lnTo>
                  <a:lnTo>
                    <a:pt x="16"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6" name="Freeform 16"/>
            <p:cNvSpPr>
              <a:spLocks/>
            </p:cNvSpPr>
            <p:nvPr/>
          </p:nvSpPr>
          <p:spPr bwMode="auto">
            <a:xfrm>
              <a:off x="5781676" y="3668713"/>
              <a:ext cx="112713" cy="101600"/>
            </a:xfrm>
            <a:custGeom>
              <a:avLst/>
              <a:gdLst>
                <a:gd name="T0" fmla="*/ 30 w 30"/>
                <a:gd name="T1" fmla="*/ 0 h 27"/>
                <a:gd name="T2" fmla="*/ 30 w 30"/>
                <a:gd name="T3" fmla="*/ 27 h 27"/>
                <a:gd name="T4" fmla="*/ 24 w 30"/>
                <a:gd name="T5" fmla="*/ 27 h 27"/>
                <a:gd name="T6" fmla="*/ 24 w 30"/>
                <a:gd name="T7" fmla="*/ 17 h 27"/>
                <a:gd name="T8" fmla="*/ 24 w 30"/>
                <a:gd name="T9" fmla="*/ 6 h 27"/>
                <a:gd name="T10" fmla="*/ 20 w 30"/>
                <a:gd name="T11" fmla="*/ 17 h 27"/>
                <a:gd name="T12" fmla="*/ 17 w 30"/>
                <a:gd name="T13" fmla="*/ 27 h 27"/>
                <a:gd name="T14" fmla="*/ 13 w 30"/>
                <a:gd name="T15" fmla="*/ 27 h 27"/>
                <a:gd name="T16" fmla="*/ 9 w 30"/>
                <a:gd name="T17" fmla="*/ 17 h 27"/>
                <a:gd name="T18" fmla="*/ 5 w 30"/>
                <a:gd name="T19" fmla="*/ 6 h 27"/>
                <a:gd name="T20" fmla="*/ 6 w 30"/>
                <a:gd name="T21" fmla="*/ 17 h 27"/>
                <a:gd name="T22" fmla="*/ 6 w 30"/>
                <a:gd name="T23" fmla="*/ 27 h 27"/>
                <a:gd name="T24" fmla="*/ 0 w 30"/>
                <a:gd name="T25" fmla="*/ 27 h 27"/>
                <a:gd name="T26" fmla="*/ 0 w 30"/>
                <a:gd name="T27" fmla="*/ 0 h 27"/>
                <a:gd name="T28" fmla="*/ 8 w 30"/>
                <a:gd name="T29" fmla="*/ 0 h 27"/>
                <a:gd name="T30" fmla="*/ 12 w 30"/>
                <a:gd name="T31" fmla="*/ 11 h 27"/>
                <a:gd name="T32" fmla="*/ 15 w 30"/>
                <a:gd name="T33" fmla="*/ 19 h 27"/>
                <a:gd name="T34" fmla="*/ 18 w 30"/>
                <a:gd name="T35" fmla="*/ 11 h 27"/>
                <a:gd name="T36" fmla="*/ 22 w 30"/>
                <a:gd name="T37" fmla="*/ 0 h 27"/>
                <a:gd name="T38" fmla="*/ 30 w 30"/>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27">
                  <a:moveTo>
                    <a:pt x="30" y="0"/>
                  </a:moveTo>
                  <a:cubicBezTo>
                    <a:pt x="30" y="27"/>
                    <a:pt x="30" y="27"/>
                    <a:pt x="30" y="27"/>
                  </a:cubicBezTo>
                  <a:cubicBezTo>
                    <a:pt x="24" y="27"/>
                    <a:pt x="24" y="27"/>
                    <a:pt x="24" y="27"/>
                  </a:cubicBezTo>
                  <a:cubicBezTo>
                    <a:pt x="24" y="17"/>
                    <a:pt x="24" y="17"/>
                    <a:pt x="24" y="17"/>
                  </a:cubicBezTo>
                  <a:cubicBezTo>
                    <a:pt x="24" y="14"/>
                    <a:pt x="24" y="10"/>
                    <a:pt x="24" y="6"/>
                  </a:cubicBezTo>
                  <a:cubicBezTo>
                    <a:pt x="23" y="10"/>
                    <a:pt x="22" y="14"/>
                    <a:pt x="20" y="17"/>
                  </a:cubicBezTo>
                  <a:cubicBezTo>
                    <a:pt x="17" y="27"/>
                    <a:pt x="17" y="27"/>
                    <a:pt x="17" y="27"/>
                  </a:cubicBezTo>
                  <a:cubicBezTo>
                    <a:pt x="13" y="27"/>
                    <a:pt x="13" y="27"/>
                    <a:pt x="13" y="27"/>
                  </a:cubicBezTo>
                  <a:cubicBezTo>
                    <a:pt x="9" y="17"/>
                    <a:pt x="9" y="17"/>
                    <a:pt x="9" y="17"/>
                  </a:cubicBezTo>
                  <a:cubicBezTo>
                    <a:pt x="8" y="14"/>
                    <a:pt x="7" y="10"/>
                    <a:pt x="5" y="6"/>
                  </a:cubicBezTo>
                  <a:cubicBezTo>
                    <a:pt x="6" y="10"/>
                    <a:pt x="6" y="14"/>
                    <a:pt x="6" y="17"/>
                  </a:cubicBezTo>
                  <a:cubicBezTo>
                    <a:pt x="6" y="27"/>
                    <a:pt x="6" y="27"/>
                    <a:pt x="6" y="27"/>
                  </a:cubicBezTo>
                  <a:cubicBezTo>
                    <a:pt x="0" y="27"/>
                    <a:pt x="0" y="27"/>
                    <a:pt x="0" y="27"/>
                  </a:cubicBezTo>
                  <a:cubicBezTo>
                    <a:pt x="0" y="0"/>
                    <a:pt x="0" y="0"/>
                    <a:pt x="0" y="0"/>
                  </a:cubicBezTo>
                  <a:cubicBezTo>
                    <a:pt x="8" y="0"/>
                    <a:pt x="8" y="0"/>
                    <a:pt x="8" y="0"/>
                  </a:cubicBezTo>
                  <a:cubicBezTo>
                    <a:pt x="12" y="11"/>
                    <a:pt x="12" y="11"/>
                    <a:pt x="12" y="11"/>
                  </a:cubicBezTo>
                  <a:cubicBezTo>
                    <a:pt x="13" y="13"/>
                    <a:pt x="14" y="16"/>
                    <a:pt x="15" y="19"/>
                  </a:cubicBezTo>
                  <a:cubicBezTo>
                    <a:pt x="16" y="16"/>
                    <a:pt x="17" y="13"/>
                    <a:pt x="18" y="11"/>
                  </a:cubicBezTo>
                  <a:cubicBezTo>
                    <a:pt x="22" y="0"/>
                    <a:pt x="22" y="0"/>
                    <a:pt x="22" y="0"/>
                  </a:cubicBez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7" name="Freeform 17"/>
            <p:cNvSpPr>
              <a:spLocks noEditPoints="1"/>
            </p:cNvSpPr>
            <p:nvPr/>
          </p:nvSpPr>
          <p:spPr bwMode="auto">
            <a:xfrm>
              <a:off x="5919788" y="3668713"/>
              <a:ext cx="103188"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3"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8" name="Freeform 18"/>
            <p:cNvSpPr>
              <a:spLocks/>
            </p:cNvSpPr>
            <p:nvPr/>
          </p:nvSpPr>
          <p:spPr bwMode="auto">
            <a:xfrm>
              <a:off x="6053138"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8"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9" name="Freeform 19"/>
            <p:cNvSpPr>
              <a:spLocks noEditPoints="1"/>
            </p:cNvSpPr>
            <p:nvPr/>
          </p:nvSpPr>
          <p:spPr bwMode="auto">
            <a:xfrm>
              <a:off x="6165851" y="3668713"/>
              <a:ext cx="101600"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2"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0" name="Freeform 20"/>
            <p:cNvSpPr>
              <a:spLocks/>
            </p:cNvSpPr>
            <p:nvPr/>
          </p:nvSpPr>
          <p:spPr bwMode="auto">
            <a:xfrm>
              <a:off x="6286501" y="3663950"/>
              <a:ext cx="85725" cy="106363"/>
            </a:xfrm>
            <a:custGeom>
              <a:avLst/>
              <a:gdLst>
                <a:gd name="T0" fmla="*/ 23 w 23"/>
                <a:gd name="T1" fmla="*/ 12 h 28"/>
                <a:gd name="T2" fmla="*/ 23 w 23"/>
                <a:gd name="T3" fmla="*/ 24 h 28"/>
                <a:gd name="T4" fmla="*/ 14 w 23"/>
                <a:gd name="T5" fmla="*/ 28 h 28"/>
                <a:gd name="T6" fmla="*/ 0 w 23"/>
                <a:gd name="T7" fmla="*/ 14 h 28"/>
                <a:gd name="T8" fmla="*/ 14 w 23"/>
                <a:gd name="T9" fmla="*/ 0 h 28"/>
                <a:gd name="T10" fmla="*/ 22 w 23"/>
                <a:gd name="T11" fmla="*/ 3 h 28"/>
                <a:gd name="T12" fmla="*/ 19 w 23"/>
                <a:gd name="T13" fmla="*/ 7 h 28"/>
                <a:gd name="T14" fmla="*/ 14 w 23"/>
                <a:gd name="T15" fmla="*/ 5 h 28"/>
                <a:gd name="T16" fmla="*/ 6 w 23"/>
                <a:gd name="T17" fmla="*/ 14 h 28"/>
                <a:gd name="T18" fmla="*/ 14 w 23"/>
                <a:gd name="T19" fmla="*/ 23 h 28"/>
                <a:gd name="T20" fmla="*/ 18 w 23"/>
                <a:gd name="T21" fmla="*/ 22 h 28"/>
                <a:gd name="T22" fmla="*/ 18 w 23"/>
                <a:gd name="T23" fmla="*/ 17 h 28"/>
                <a:gd name="T24" fmla="*/ 12 w 23"/>
                <a:gd name="T25" fmla="*/ 17 h 28"/>
                <a:gd name="T26" fmla="*/ 12 w 23"/>
                <a:gd name="T27" fmla="*/ 12 h 28"/>
                <a:gd name="T28" fmla="*/ 23 w 23"/>
                <a:gd name="T2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8">
                  <a:moveTo>
                    <a:pt x="23" y="12"/>
                  </a:moveTo>
                  <a:cubicBezTo>
                    <a:pt x="23" y="24"/>
                    <a:pt x="23" y="24"/>
                    <a:pt x="23" y="24"/>
                  </a:cubicBezTo>
                  <a:cubicBezTo>
                    <a:pt x="21" y="27"/>
                    <a:pt x="18" y="28"/>
                    <a:pt x="14" y="28"/>
                  </a:cubicBezTo>
                  <a:cubicBezTo>
                    <a:pt x="5" y="28"/>
                    <a:pt x="0" y="23"/>
                    <a:pt x="0" y="14"/>
                  </a:cubicBezTo>
                  <a:cubicBezTo>
                    <a:pt x="0" y="5"/>
                    <a:pt x="6" y="0"/>
                    <a:pt x="14" y="0"/>
                  </a:cubicBezTo>
                  <a:cubicBezTo>
                    <a:pt x="17" y="0"/>
                    <a:pt x="21" y="1"/>
                    <a:pt x="22" y="3"/>
                  </a:cubicBezTo>
                  <a:cubicBezTo>
                    <a:pt x="19" y="7"/>
                    <a:pt x="19" y="7"/>
                    <a:pt x="19" y="7"/>
                  </a:cubicBezTo>
                  <a:cubicBezTo>
                    <a:pt x="18" y="6"/>
                    <a:pt x="16" y="5"/>
                    <a:pt x="14" y="5"/>
                  </a:cubicBezTo>
                  <a:cubicBezTo>
                    <a:pt x="8" y="5"/>
                    <a:pt x="6" y="10"/>
                    <a:pt x="6" y="14"/>
                  </a:cubicBezTo>
                  <a:cubicBezTo>
                    <a:pt x="6" y="19"/>
                    <a:pt x="8" y="23"/>
                    <a:pt x="14" y="23"/>
                  </a:cubicBezTo>
                  <a:cubicBezTo>
                    <a:pt x="16" y="23"/>
                    <a:pt x="17" y="23"/>
                    <a:pt x="18" y="22"/>
                  </a:cubicBezTo>
                  <a:cubicBezTo>
                    <a:pt x="18" y="17"/>
                    <a:pt x="18" y="17"/>
                    <a:pt x="18" y="17"/>
                  </a:cubicBezTo>
                  <a:cubicBezTo>
                    <a:pt x="12" y="17"/>
                    <a:pt x="12" y="17"/>
                    <a:pt x="12" y="17"/>
                  </a:cubicBezTo>
                  <a:cubicBezTo>
                    <a:pt x="12" y="12"/>
                    <a:pt x="12" y="12"/>
                    <a:pt x="12" y="12"/>
                  </a:cubicBezTo>
                  <a:lnTo>
                    <a:pt x="23"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1" name="Freeform 21"/>
            <p:cNvSpPr>
              <a:spLocks/>
            </p:cNvSpPr>
            <p:nvPr/>
          </p:nvSpPr>
          <p:spPr bwMode="auto">
            <a:xfrm>
              <a:off x="6413501" y="3668713"/>
              <a:ext cx="71438" cy="101600"/>
            </a:xfrm>
            <a:custGeom>
              <a:avLst/>
              <a:gdLst>
                <a:gd name="T0" fmla="*/ 45 w 45"/>
                <a:gd name="T1" fmla="*/ 52 h 64"/>
                <a:gd name="T2" fmla="*/ 45 w 45"/>
                <a:gd name="T3" fmla="*/ 64 h 64"/>
                <a:gd name="T4" fmla="*/ 0 w 45"/>
                <a:gd name="T5" fmla="*/ 64 h 64"/>
                <a:gd name="T6" fmla="*/ 0 w 45"/>
                <a:gd name="T7" fmla="*/ 0 h 64"/>
                <a:gd name="T8" fmla="*/ 43 w 45"/>
                <a:gd name="T9" fmla="*/ 0 h 64"/>
                <a:gd name="T10" fmla="*/ 43 w 45"/>
                <a:gd name="T11" fmla="*/ 12 h 64"/>
                <a:gd name="T12" fmla="*/ 15 w 45"/>
                <a:gd name="T13" fmla="*/ 12 h 64"/>
                <a:gd name="T14" fmla="*/ 15 w 45"/>
                <a:gd name="T15" fmla="*/ 26 h 64"/>
                <a:gd name="T16" fmla="*/ 41 w 45"/>
                <a:gd name="T17" fmla="*/ 26 h 64"/>
                <a:gd name="T18" fmla="*/ 41 w 45"/>
                <a:gd name="T19" fmla="*/ 36 h 64"/>
                <a:gd name="T20" fmla="*/ 15 w 45"/>
                <a:gd name="T21" fmla="*/ 36 h 64"/>
                <a:gd name="T22" fmla="*/ 15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3" y="0"/>
                  </a:lnTo>
                  <a:lnTo>
                    <a:pt x="43" y="12"/>
                  </a:lnTo>
                  <a:lnTo>
                    <a:pt x="15" y="12"/>
                  </a:lnTo>
                  <a:lnTo>
                    <a:pt x="15" y="26"/>
                  </a:lnTo>
                  <a:lnTo>
                    <a:pt x="41" y="26"/>
                  </a:lnTo>
                  <a:lnTo>
                    <a:pt x="41" y="36"/>
                  </a:lnTo>
                  <a:lnTo>
                    <a:pt x="15" y="36"/>
                  </a:lnTo>
                  <a:lnTo>
                    <a:pt x="15"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2" name="Freeform 22"/>
            <p:cNvSpPr>
              <a:spLocks/>
            </p:cNvSpPr>
            <p:nvPr/>
          </p:nvSpPr>
          <p:spPr bwMode="auto">
            <a:xfrm>
              <a:off x="6527801" y="3668713"/>
              <a:ext cx="107950" cy="101600"/>
            </a:xfrm>
            <a:custGeom>
              <a:avLst/>
              <a:gdLst>
                <a:gd name="T0" fmla="*/ 29 w 29"/>
                <a:gd name="T1" fmla="*/ 0 h 27"/>
                <a:gd name="T2" fmla="*/ 29 w 29"/>
                <a:gd name="T3" fmla="*/ 27 h 27"/>
                <a:gd name="T4" fmla="*/ 24 w 29"/>
                <a:gd name="T5" fmla="*/ 27 h 27"/>
                <a:gd name="T6" fmla="*/ 24 w 29"/>
                <a:gd name="T7" fmla="*/ 17 h 27"/>
                <a:gd name="T8" fmla="*/ 24 w 29"/>
                <a:gd name="T9" fmla="*/ 6 h 27"/>
                <a:gd name="T10" fmla="*/ 20 w 29"/>
                <a:gd name="T11" fmla="*/ 17 h 27"/>
                <a:gd name="T12" fmla="*/ 16 w 29"/>
                <a:gd name="T13" fmla="*/ 27 h 27"/>
                <a:gd name="T14" fmla="*/ 12 w 29"/>
                <a:gd name="T15" fmla="*/ 27 h 27"/>
                <a:gd name="T16" fmla="*/ 9 w 29"/>
                <a:gd name="T17" fmla="*/ 17 h 27"/>
                <a:gd name="T18" fmla="*/ 5 w 29"/>
                <a:gd name="T19" fmla="*/ 6 h 27"/>
                <a:gd name="T20" fmla="*/ 5 w 29"/>
                <a:gd name="T21" fmla="*/ 17 h 27"/>
                <a:gd name="T22" fmla="*/ 5 w 29"/>
                <a:gd name="T23" fmla="*/ 27 h 27"/>
                <a:gd name="T24" fmla="*/ 0 w 29"/>
                <a:gd name="T25" fmla="*/ 27 h 27"/>
                <a:gd name="T26" fmla="*/ 0 w 29"/>
                <a:gd name="T27" fmla="*/ 0 h 27"/>
                <a:gd name="T28" fmla="*/ 7 w 29"/>
                <a:gd name="T29" fmla="*/ 0 h 27"/>
                <a:gd name="T30" fmla="*/ 11 w 29"/>
                <a:gd name="T31" fmla="*/ 11 h 27"/>
                <a:gd name="T32" fmla="*/ 14 w 29"/>
                <a:gd name="T33" fmla="*/ 19 h 27"/>
                <a:gd name="T34" fmla="*/ 17 w 29"/>
                <a:gd name="T35" fmla="*/ 11 h 27"/>
                <a:gd name="T36" fmla="*/ 21 w 29"/>
                <a:gd name="T37" fmla="*/ 0 h 27"/>
                <a:gd name="T38" fmla="*/ 29 w 2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7">
                  <a:moveTo>
                    <a:pt x="29" y="0"/>
                  </a:moveTo>
                  <a:cubicBezTo>
                    <a:pt x="29" y="27"/>
                    <a:pt x="29" y="27"/>
                    <a:pt x="29" y="27"/>
                  </a:cubicBezTo>
                  <a:cubicBezTo>
                    <a:pt x="24" y="27"/>
                    <a:pt x="24" y="27"/>
                    <a:pt x="24" y="27"/>
                  </a:cubicBezTo>
                  <a:cubicBezTo>
                    <a:pt x="24" y="17"/>
                    <a:pt x="24" y="17"/>
                    <a:pt x="24" y="17"/>
                  </a:cubicBezTo>
                  <a:cubicBezTo>
                    <a:pt x="24" y="14"/>
                    <a:pt x="24" y="10"/>
                    <a:pt x="24" y="6"/>
                  </a:cubicBezTo>
                  <a:cubicBezTo>
                    <a:pt x="22" y="10"/>
                    <a:pt x="21" y="14"/>
                    <a:pt x="20" y="17"/>
                  </a:cubicBezTo>
                  <a:cubicBezTo>
                    <a:pt x="16" y="27"/>
                    <a:pt x="16" y="27"/>
                    <a:pt x="16" y="27"/>
                  </a:cubicBezTo>
                  <a:cubicBezTo>
                    <a:pt x="12" y="27"/>
                    <a:pt x="12" y="27"/>
                    <a:pt x="12" y="27"/>
                  </a:cubicBezTo>
                  <a:cubicBezTo>
                    <a:pt x="9" y="17"/>
                    <a:pt x="9" y="17"/>
                    <a:pt x="9" y="17"/>
                  </a:cubicBezTo>
                  <a:cubicBezTo>
                    <a:pt x="7" y="14"/>
                    <a:pt x="6" y="10"/>
                    <a:pt x="5" y="6"/>
                  </a:cubicBezTo>
                  <a:cubicBezTo>
                    <a:pt x="5" y="10"/>
                    <a:pt x="5" y="14"/>
                    <a:pt x="5" y="17"/>
                  </a:cubicBezTo>
                  <a:cubicBezTo>
                    <a:pt x="5" y="27"/>
                    <a:pt x="5" y="27"/>
                    <a:pt x="5" y="27"/>
                  </a:cubicBezTo>
                  <a:cubicBezTo>
                    <a:pt x="0" y="27"/>
                    <a:pt x="0" y="27"/>
                    <a:pt x="0" y="27"/>
                  </a:cubicBezTo>
                  <a:cubicBezTo>
                    <a:pt x="0" y="0"/>
                    <a:pt x="0" y="0"/>
                    <a:pt x="0" y="0"/>
                  </a:cubicBezTo>
                  <a:cubicBezTo>
                    <a:pt x="7" y="0"/>
                    <a:pt x="7" y="0"/>
                    <a:pt x="7" y="0"/>
                  </a:cubicBezTo>
                  <a:cubicBezTo>
                    <a:pt x="11" y="11"/>
                    <a:pt x="11" y="11"/>
                    <a:pt x="11" y="11"/>
                  </a:cubicBezTo>
                  <a:cubicBezTo>
                    <a:pt x="12" y="13"/>
                    <a:pt x="13" y="16"/>
                    <a:pt x="14" y="19"/>
                  </a:cubicBezTo>
                  <a:cubicBezTo>
                    <a:pt x="15" y="16"/>
                    <a:pt x="16" y="13"/>
                    <a:pt x="17" y="11"/>
                  </a:cubicBezTo>
                  <a:cubicBezTo>
                    <a:pt x="21" y="0"/>
                    <a:pt x="21" y="0"/>
                    <a:pt x="21"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3" name="Freeform 23"/>
            <p:cNvSpPr>
              <a:spLocks/>
            </p:cNvSpPr>
            <p:nvPr/>
          </p:nvSpPr>
          <p:spPr bwMode="auto">
            <a:xfrm>
              <a:off x="6678613" y="3668713"/>
              <a:ext cx="71438" cy="101600"/>
            </a:xfrm>
            <a:custGeom>
              <a:avLst/>
              <a:gdLst>
                <a:gd name="T0" fmla="*/ 45 w 45"/>
                <a:gd name="T1" fmla="*/ 52 h 64"/>
                <a:gd name="T2" fmla="*/ 45 w 45"/>
                <a:gd name="T3" fmla="*/ 64 h 64"/>
                <a:gd name="T4" fmla="*/ 0 w 45"/>
                <a:gd name="T5" fmla="*/ 64 h 64"/>
                <a:gd name="T6" fmla="*/ 0 w 45"/>
                <a:gd name="T7" fmla="*/ 0 h 64"/>
                <a:gd name="T8" fmla="*/ 45 w 45"/>
                <a:gd name="T9" fmla="*/ 0 h 64"/>
                <a:gd name="T10" fmla="*/ 45 w 45"/>
                <a:gd name="T11" fmla="*/ 12 h 64"/>
                <a:gd name="T12" fmla="*/ 14 w 45"/>
                <a:gd name="T13" fmla="*/ 12 h 64"/>
                <a:gd name="T14" fmla="*/ 14 w 45"/>
                <a:gd name="T15" fmla="*/ 26 h 64"/>
                <a:gd name="T16" fmla="*/ 42 w 45"/>
                <a:gd name="T17" fmla="*/ 26 h 64"/>
                <a:gd name="T18" fmla="*/ 42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5" y="0"/>
                  </a:lnTo>
                  <a:lnTo>
                    <a:pt x="45" y="12"/>
                  </a:lnTo>
                  <a:lnTo>
                    <a:pt x="14" y="12"/>
                  </a:lnTo>
                  <a:lnTo>
                    <a:pt x="14" y="26"/>
                  </a:lnTo>
                  <a:lnTo>
                    <a:pt x="42" y="26"/>
                  </a:lnTo>
                  <a:lnTo>
                    <a:pt x="42"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4" name="Freeform 24"/>
            <p:cNvSpPr>
              <a:spLocks/>
            </p:cNvSpPr>
            <p:nvPr/>
          </p:nvSpPr>
          <p:spPr bwMode="auto">
            <a:xfrm>
              <a:off x="6791326"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9"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5" name="Freeform 25"/>
            <p:cNvSpPr>
              <a:spLocks/>
            </p:cNvSpPr>
            <p:nvPr/>
          </p:nvSpPr>
          <p:spPr bwMode="auto">
            <a:xfrm>
              <a:off x="6907213" y="3668713"/>
              <a:ext cx="79375" cy="101600"/>
            </a:xfrm>
            <a:custGeom>
              <a:avLst/>
              <a:gdLst>
                <a:gd name="T0" fmla="*/ 19 w 50"/>
                <a:gd name="T1" fmla="*/ 12 h 64"/>
                <a:gd name="T2" fmla="*/ 0 w 50"/>
                <a:gd name="T3" fmla="*/ 12 h 64"/>
                <a:gd name="T4" fmla="*/ 0 w 50"/>
                <a:gd name="T5" fmla="*/ 0 h 64"/>
                <a:gd name="T6" fmla="*/ 50 w 50"/>
                <a:gd name="T7" fmla="*/ 0 h 64"/>
                <a:gd name="T8" fmla="*/ 50 w 50"/>
                <a:gd name="T9" fmla="*/ 12 h 64"/>
                <a:gd name="T10" fmla="*/ 34 w 50"/>
                <a:gd name="T11" fmla="*/ 12 h 64"/>
                <a:gd name="T12" fmla="*/ 34 w 50"/>
                <a:gd name="T13" fmla="*/ 64 h 64"/>
                <a:gd name="T14" fmla="*/ 19 w 50"/>
                <a:gd name="T15" fmla="*/ 64 h 64"/>
                <a:gd name="T16" fmla="*/ 19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9" y="12"/>
                  </a:moveTo>
                  <a:lnTo>
                    <a:pt x="0" y="12"/>
                  </a:lnTo>
                  <a:lnTo>
                    <a:pt x="0" y="0"/>
                  </a:lnTo>
                  <a:lnTo>
                    <a:pt x="50" y="0"/>
                  </a:lnTo>
                  <a:lnTo>
                    <a:pt x="50" y="12"/>
                  </a:lnTo>
                  <a:lnTo>
                    <a:pt x="34" y="12"/>
                  </a:lnTo>
                  <a:lnTo>
                    <a:pt x="34" y="64"/>
                  </a:lnTo>
                  <a:lnTo>
                    <a:pt x="19" y="64"/>
                  </a:lnTo>
                  <a:lnTo>
                    <a:pt x="19"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185964991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ulse Patter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343025"/>
            <a:ext cx="7198125" cy="744976"/>
          </a:xfrm>
        </p:spPr>
        <p:txBody>
          <a:bodyPr>
            <a:noAutofit/>
          </a:bodyPr>
          <a:lstStyle>
            <a:lvl1pPr>
              <a:defRPr sz="2400">
                <a:solidFill>
                  <a:srgbClr val="FBD9CA"/>
                </a:solidFill>
              </a:defRPr>
            </a:lvl1pPr>
          </a:lstStyle>
          <a:p>
            <a:r>
              <a:rPr lang="en-GB" dirty="0"/>
              <a:t>Click to edit Master title style</a:t>
            </a:r>
          </a:p>
        </p:txBody>
      </p:sp>
      <p:sp>
        <p:nvSpPr>
          <p:cNvPr id="3" name="Subtitle 2"/>
          <p:cNvSpPr>
            <a:spLocks noGrp="1"/>
          </p:cNvSpPr>
          <p:nvPr>
            <p:ph type="subTitle" idx="1"/>
          </p:nvPr>
        </p:nvSpPr>
        <p:spPr>
          <a:xfrm>
            <a:off x="720000" y="2133156"/>
            <a:ext cx="7198125" cy="360000"/>
          </a:xfrm>
        </p:spPr>
        <p:txBody>
          <a:bodyPr/>
          <a:lstStyle>
            <a:lvl1pPr marL="0" indent="0" algn="l">
              <a:buNone/>
              <a:defRPr sz="1600" b="1">
                <a:solidFill>
                  <a:srgbClr val="FFFFFF"/>
                </a:solidFill>
              </a:defRPr>
            </a:lvl1pPr>
            <a:lvl2pPr marL="457123" indent="0" algn="ctr">
              <a:buNone/>
              <a:defRPr>
                <a:solidFill>
                  <a:schemeClr val="tx1">
                    <a:tint val="75000"/>
                  </a:schemeClr>
                </a:solidFill>
              </a:defRPr>
            </a:lvl2pPr>
            <a:lvl3pPr marL="914245" indent="0" algn="ctr">
              <a:buNone/>
              <a:defRPr>
                <a:solidFill>
                  <a:schemeClr val="tx1">
                    <a:tint val="75000"/>
                  </a:schemeClr>
                </a:solidFill>
              </a:defRPr>
            </a:lvl3pPr>
            <a:lvl4pPr marL="1371368" indent="0" algn="ctr">
              <a:buNone/>
              <a:defRPr>
                <a:solidFill>
                  <a:schemeClr val="tx1">
                    <a:tint val="75000"/>
                  </a:schemeClr>
                </a:solidFill>
              </a:defRPr>
            </a:lvl4pPr>
            <a:lvl5pPr marL="1828490" indent="0" algn="ctr">
              <a:buNone/>
              <a:defRPr>
                <a:solidFill>
                  <a:schemeClr val="tx1">
                    <a:tint val="75000"/>
                  </a:schemeClr>
                </a:solidFill>
              </a:defRPr>
            </a:lvl5pPr>
            <a:lvl6pPr marL="2285613" indent="0" algn="ctr">
              <a:buNone/>
              <a:defRPr>
                <a:solidFill>
                  <a:schemeClr val="tx1">
                    <a:tint val="75000"/>
                  </a:schemeClr>
                </a:solidFill>
              </a:defRPr>
            </a:lvl6pPr>
            <a:lvl7pPr marL="2742736" indent="0" algn="ctr">
              <a:buNone/>
              <a:defRPr>
                <a:solidFill>
                  <a:schemeClr val="tx1">
                    <a:tint val="75000"/>
                  </a:schemeClr>
                </a:solidFill>
              </a:defRPr>
            </a:lvl7pPr>
            <a:lvl8pPr marL="3199858" indent="0" algn="ctr">
              <a:buNone/>
              <a:defRPr>
                <a:solidFill>
                  <a:schemeClr val="tx1">
                    <a:tint val="75000"/>
                  </a:schemeClr>
                </a:solidFill>
              </a:defRPr>
            </a:lvl8pPr>
            <a:lvl9pPr marL="3656981" indent="0" algn="ctr">
              <a:buNone/>
              <a:defRPr>
                <a:solidFill>
                  <a:schemeClr val="tx1">
                    <a:tint val="75000"/>
                  </a:schemeClr>
                </a:solidFill>
              </a:defRPr>
            </a:lvl9pPr>
          </a:lstStyle>
          <a:p>
            <a:r>
              <a:rPr lang="en-GB" dirty="0"/>
              <a:t>Click to edit Master subtitle style</a:t>
            </a:r>
          </a:p>
        </p:txBody>
      </p:sp>
      <p:sp>
        <p:nvSpPr>
          <p:cNvPr id="21" name="Text Placeholder 20"/>
          <p:cNvSpPr>
            <a:spLocks noGrp="1"/>
          </p:cNvSpPr>
          <p:nvPr>
            <p:ph type="body" sz="quarter" idx="13" hasCustomPrompt="1"/>
          </p:nvPr>
        </p:nvSpPr>
        <p:spPr>
          <a:xfrm>
            <a:off x="720000" y="2591400"/>
            <a:ext cx="7198125" cy="215950"/>
          </a:xfrm>
        </p:spPr>
        <p:txBody>
          <a:bodyPr>
            <a:noAutofit/>
          </a:bodyPr>
          <a:lstStyle>
            <a:lvl1pPr marL="0" indent="0">
              <a:buNone/>
              <a:defRPr sz="1300">
                <a:solidFill>
                  <a:srgbClr val="FFFFFF"/>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Name, title</a:t>
            </a:r>
          </a:p>
        </p:txBody>
      </p:sp>
      <p:sp>
        <p:nvSpPr>
          <p:cNvPr id="22" name="Text Placeholder 20"/>
          <p:cNvSpPr>
            <a:spLocks noGrp="1"/>
          </p:cNvSpPr>
          <p:nvPr>
            <p:ph type="body" sz="quarter" idx="14" hasCustomPrompt="1"/>
          </p:nvPr>
        </p:nvSpPr>
        <p:spPr>
          <a:xfrm>
            <a:off x="720000" y="2843342"/>
            <a:ext cx="7198125" cy="215950"/>
          </a:xfrm>
        </p:spPr>
        <p:txBody>
          <a:bodyPr>
            <a:noAutofit/>
          </a:bodyPr>
          <a:lstStyle>
            <a:lvl1pPr marL="0" indent="0">
              <a:buNone/>
              <a:defRPr sz="1300">
                <a:solidFill>
                  <a:srgbClr val="FFFFFF"/>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Date</a:t>
            </a:r>
          </a:p>
        </p:txBody>
      </p:sp>
      <p:grpSp>
        <p:nvGrpSpPr>
          <p:cNvPr id="78" name="Pulse"/>
          <p:cNvGrpSpPr/>
          <p:nvPr userDrawn="1"/>
        </p:nvGrpSpPr>
        <p:grpSpPr>
          <a:xfrm>
            <a:off x="0" y="2978236"/>
            <a:ext cx="12192000" cy="3543301"/>
            <a:chOff x="0" y="1628775"/>
            <a:chExt cx="9144000" cy="3543301"/>
          </a:xfrm>
        </p:grpSpPr>
        <p:sp>
          <p:nvSpPr>
            <p:cNvPr id="61" name="Freeform 25"/>
            <p:cNvSpPr>
              <a:spLocks/>
            </p:cNvSpPr>
            <p:nvPr userDrawn="1"/>
          </p:nvSpPr>
          <p:spPr bwMode="auto">
            <a:xfrm>
              <a:off x="1222375" y="3260725"/>
              <a:ext cx="257175" cy="431800"/>
            </a:xfrm>
            <a:custGeom>
              <a:avLst/>
              <a:gdLst>
                <a:gd name="T0" fmla="*/ 40 w 81"/>
                <a:gd name="T1" fmla="*/ 136 h 136"/>
                <a:gd name="T2" fmla="*/ 40 w 81"/>
                <a:gd name="T3" fmla="*/ 136 h 136"/>
                <a:gd name="T4" fmla="*/ 0 w 81"/>
                <a:gd name="T5" fmla="*/ 96 h 136"/>
                <a:gd name="T6" fmla="*/ 0 w 81"/>
                <a:gd name="T7" fmla="*/ 41 h 136"/>
                <a:gd name="T8" fmla="*/ 40 w 81"/>
                <a:gd name="T9" fmla="*/ 0 h 136"/>
                <a:gd name="T10" fmla="*/ 81 w 81"/>
                <a:gd name="T11" fmla="*/ 41 h 136"/>
                <a:gd name="T12" fmla="*/ 81 w 81"/>
                <a:gd name="T13" fmla="*/ 96 h 136"/>
                <a:gd name="T14" fmla="*/ 40 w 81"/>
                <a:gd name="T15" fmla="*/ 136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36">
                  <a:moveTo>
                    <a:pt x="40" y="136"/>
                  </a:moveTo>
                  <a:cubicBezTo>
                    <a:pt x="40" y="136"/>
                    <a:pt x="40" y="136"/>
                    <a:pt x="40" y="136"/>
                  </a:cubicBezTo>
                  <a:cubicBezTo>
                    <a:pt x="18" y="136"/>
                    <a:pt x="0" y="118"/>
                    <a:pt x="0" y="96"/>
                  </a:cubicBezTo>
                  <a:cubicBezTo>
                    <a:pt x="0" y="41"/>
                    <a:pt x="0" y="41"/>
                    <a:pt x="0" y="41"/>
                  </a:cubicBezTo>
                  <a:cubicBezTo>
                    <a:pt x="0" y="18"/>
                    <a:pt x="18" y="0"/>
                    <a:pt x="40" y="0"/>
                  </a:cubicBezTo>
                  <a:cubicBezTo>
                    <a:pt x="63" y="0"/>
                    <a:pt x="81" y="18"/>
                    <a:pt x="81" y="41"/>
                  </a:cubicBezTo>
                  <a:cubicBezTo>
                    <a:pt x="81" y="96"/>
                    <a:pt x="81" y="96"/>
                    <a:pt x="81" y="96"/>
                  </a:cubicBezTo>
                  <a:cubicBezTo>
                    <a:pt x="81" y="118"/>
                    <a:pt x="63" y="136"/>
                    <a:pt x="40" y="136"/>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2" name="Freeform 26"/>
            <p:cNvSpPr>
              <a:spLocks/>
            </p:cNvSpPr>
            <p:nvPr userDrawn="1"/>
          </p:nvSpPr>
          <p:spPr bwMode="auto">
            <a:xfrm>
              <a:off x="612775" y="3238500"/>
              <a:ext cx="434975" cy="1084263"/>
            </a:xfrm>
            <a:custGeom>
              <a:avLst/>
              <a:gdLst>
                <a:gd name="T0" fmla="*/ 68 w 137"/>
                <a:gd name="T1" fmla="*/ 341 h 341"/>
                <a:gd name="T2" fmla="*/ 68 w 137"/>
                <a:gd name="T3" fmla="*/ 341 h 341"/>
                <a:gd name="T4" fmla="*/ 0 w 137"/>
                <a:gd name="T5" fmla="*/ 273 h 341"/>
                <a:gd name="T6" fmla="*/ 0 w 137"/>
                <a:gd name="T7" fmla="*/ 68 h 341"/>
                <a:gd name="T8" fmla="*/ 68 w 137"/>
                <a:gd name="T9" fmla="*/ 0 h 341"/>
                <a:gd name="T10" fmla="*/ 137 w 137"/>
                <a:gd name="T11" fmla="*/ 68 h 341"/>
                <a:gd name="T12" fmla="*/ 137 w 137"/>
                <a:gd name="T13" fmla="*/ 273 h 341"/>
                <a:gd name="T14" fmla="*/ 68 w 137"/>
                <a:gd name="T15" fmla="*/ 341 h 3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41">
                  <a:moveTo>
                    <a:pt x="68" y="341"/>
                  </a:moveTo>
                  <a:cubicBezTo>
                    <a:pt x="68" y="341"/>
                    <a:pt x="68" y="341"/>
                    <a:pt x="68" y="341"/>
                  </a:cubicBezTo>
                  <a:cubicBezTo>
                    <a:pt x="31" y="341"/>
                    <a:pt x="0" y="311"/>
                    <a:pt x="0" y="273"/>
                  </a:cubicBezTo>
                  <a:cubicBezTo>
                    <a:pt x="0" y="68"/>
                    <a:pt x="0" y="68"/>
                    <a:pt x="0" y="68"/>
                  </a:cubicBezTo>
                  <a:cubicBezTo>
                    <a:pt x="0" y="31"/>
                    <a:pt x="31" y="0"/>
                    <a:pt x="68" y="0"/>
                  </a:cubicBezTo>
                  <a:cubicBezTo>
                    <a:pt x="106" y="0"/>
                    <a:pt x="137" y="31"/>
                    <a:pt x="137" y="68"/>
                  </a:cubicBezTo>
                  <a:cubicBezTo>
                    <a:pt x="137" y="273"/>
                    <a:pt x="137" y="273"/>
                    <a:pt x="137" y="273"/>
                  </a:cubicBezTo>
                  <a:cubicBezTo>
                    <a:pt x="137" y="311"/>
                    <a:pt x="106" y="341"/>
                    <a:pt x="68" y="341"/>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3" name="Freeform 27"/>
            <p:cNvSpPr>
              <a:spLocks noEditPoints="1"/>
            </p:cNvSpPr>
            <p:nvPr userDrawn="1"/>
          </p:nvSpPr>
          <p:spPr bwMode="auto">
            <a:xfrm>
              <a:off x="7108825" y="2716213"/>
              <a:ext cx="434975" cy="1087438"/>
            </a:xfrm>
            <a:custGeom>
              <a:avLst/>
              <a:gdLst>
                <a:gd name="T0" fmla="*/ 68 w 137"/>
                <a:gd name="T1" fmla="*/ 14 h 342"/>
                <a:gd name="T2" fmla="*/ 123 w 137"/>
                <a:gd name="T3" fmla="*/ 68 h 342"/>
                <a:gd name="T4" fmla="*/ 123 w 137"/>
                <a:gd name="T5" fmla="*/ 273 h 342"/>
                <a:gd name="T6" fmla="*/ 68 w 137"/>
                <a:gd name="T7" fmla="*/ 328 h 342"/>
                <a:gd name="T8" fmla="*/ 14 w 137"/>
                <a:gd name="T9" fmla="*/ 273 h 342"/>
                <a:gd name="T10" fmla="*/ 14 w 137"/>
                <a:gd name="T11" fmla="*/ 68 h 342"/>
                <a:gd name="T12" fmla="*/ 68 w 137"/>
                <a:gd name="T13" fmla="*/ 14 h 342"/>
                <a:gd name="T14" fmla="*/ 68 w 137"/>
                <a:gd name="T15" fmla="*/ 0 h 342"/>
                <a:gd name="T16" fmla="*/ 68 w 137"/>
                <a:gd name="T17" fmla="*/ 0 h 342"/>
                <a:gd name="T18" fmla="*/ 0 w 137"/>
                <a:gd name="T19" fmla="*/ 68 h 342"/>
                <a:gd name="T20" fmla="*/ 0 w 137"/>
                <a:gd name="T21" fmla="*/ 273 h 342"/>
                <a:gd name="T22" fmla="*/ 68 w 137"/>
                <a:gd name="T23" fmla="*/ 342 h 342"/>
                <a:gd name="T24" fmla="*/ 137 w 137"/>
                <a:gd name="T25" fmla="*/ 273 h 342"/>
                <a:gd name="T26" fmla="*/ 137 w 137"/>
                <a:gd name="T27" fmla="*/ 68 h 342"/>
                <a:gd name="T28" fmla="*/ 68 w 137"/>
                <a:gd name="T29"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342">
                  <a:moveTo>
                    <a:pt x="68" y="14"/>
                  </a:moveTo>
                  <a:cubicBezTo>
                    <a:pt x="98" y="14"/>
                    <a:pt x="123" y="38"/>
                    <a:pt x="123" y="68"/>
                  </a:cubicBezTo>
                  <a:cubicBezTo>
                    <a:pt x="123" y="273"/>
                    <a:pt x="123" y="273"/>
                    <a:pt x="123" y="273"/>
                  </a:cubicBezTo>
                  <a:cubicBezTo>
                    <a:pt x="123" y="303"/>
                    <a:pt x="98" y="328"/>
                    <a:pt x="68" y="328"/>
                  </a:cubicBezTo>
                  <a:cubicBezTo>
                    <a:pt x="38" y="328"/>
                    <a:pt x="14" y="303"/>
                    <a:pt x="14" y="273"/>
                  </a:cubicBezTo>
                  <a:cubicBezTo>
                    <a:pt x="14" y="68"/>
                    <a:pt x="14" y="68"/>
                    <a:pt x="14" y="68"/>
                  </a:cubicBezTo>
                  <a:cubicBezTo>
                    <a:pt x="14" y="38"/>
                    <a:pt x="38" y="14"/>
                    <a:pt x="68" y="14"/>
                  </a:cubicBezTo>
                  <a:moveTo>
                    <a:pt x="68" y="0"/>
                  </a:moveTo>
                  <a:cubicBezTo>
                    <a:pt x="68" y="0"/>
                    <a:pt x="68" y="0"/>
                    <a:pt x="68" y="0"/>
                  </a:cubicBezTo>
                  <a:cubicBezTo>
                    <a:pt x="30" y="0"/>
                    <a:pt x="0" y="31"/>
                    <a:pt x="0" y="68"/>
                  </a:cubicBezTo>
                  <a:cubicBezTo>
                    <a:pt x="0" y="273"/>
                    <a:pt x="0" y="273"/>
                    <a:pt x="0" y="273"/>
                  </a:cubicBezTo>
                  <a:cubicBezTo>
                    <a:pt x="0" y="311"/>
                    <a:pt x="30" y="342"/>
                    <a:pt x="68" y="342"/>
                  </a:cubicBezTo>
                  <a:cubicBezTo>
                    <a:pt x="106" y="342"/>
                    <a:pt x="137" y="311"/>
                    <a:pt x="137" y="273"/>
                  </a:cubicBezTo>
                  <a:cubicBezTo>
                    <a:pt x="137" y="68"/>
                    <a:pt x="137" y="68"/>
                    <a:pt x="137" y="68"/>
                  </a:cubicBezTo>
                  <a:cubicBezTo>
                    <a:pt x="137" y="31"/>
                    <a:pt x="106" y="0"/>
                    <a:pt x="68"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4" name="Freeform 28"/>
            <p:cNvSpPr>
              <a:spLocks noEditPoints="1"/>
            </p:cNvSpPr>
            <p:nvPr userDrawn="1"/>
          </p:nvSpPr>
          <p:spPr bwMode="auto">
            <a:xfrm>
              <a:off x="7759700" y="1870075"/>
              <a:ext cx="542925" cy="2433638"/>
            </a:xfrm>
            <a:custGeom>
              <a:avLst/>
              <a:gdLst>
                <a:gd name="T0" fmla="*/ 85 w 171"/>
                <a:gd name="T1" fmla="*/ 13 h 765"/>
                <a:gd name="T2" fmla="*/ 157 w 171"/>
                <a:gd name="T3" fmla="*/ 85 h 765"/>
                <a:gd name="T4" fmla="*/ 157 w 171"/>
                <a:gd name="T5" fmla="*/ 679 h 765"/>
                <a:gd name="T6" fmla="*/ 85 w 171"/>
                <a:gd name="T7" fmla="*/ 751 h 765"/>
                <a:gd name="T8" fmla="*/ 13 w 171"/>
                <a:gd name="T9" fmla="*/ 679 h 765"/>
                <a:gd name="T10" fmla="*/ 13 w 171"/>
                <a:gd name="T11" fmla="*/ 85 h 765"/>
                <a:gd name="T12" fmla="*/ 85 w 171"/>
                <a:gd name="T13" fmla="*/ 13 h 765"/>
                <a:gd name="T14" fmla="*/ 85 w 171"/>
                <a:gd name="T15" fmla="*/ 0 h 765"/>
                <a:gd name="T16" fmla="*/ 0 w 171"/>
                <a:gd name="T17" fmla="*/ 85 h 765"/>
                <a:gd name="T18" fmla="*/ 0 w 171"/>
                <a:gd name="T19" fmla="*/ 679 h 765"/>
                <a:gd name="T20" fmla="*/ 85 w 171"/>
                <a:gd name="T21" fmla="*/ 765 h 765"/>
                <a:gd name="T22" fmla="*/ 171 w 171"/>
                <a:gd name="T23" fmla="*/ 679 h 765"/>
                <a:gd name="T24" fmla="*/ 171 w 171"/>
                <a:gd name="T25" fmla="*/ 85 h 765"/>
                <a:gd name="T26" fmla="*/ 85 w 171"/>
                <a:gd name="T27"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765">
                  <a:moveTo>
                    <a:pt x="85" y="13"/>
                  </a:moveTo>
                  <a:cubicBezTo>
                    <a:pt x="125" y="13"/>
                    <a:pt x="157" y="45"/>
                    <a:pt x="157" y="85"/>
                  </a:cubicBezTo>
                  <a:cubicBezTo>
                    <a:pt x="157" y="679"/>
                    <a:pt x="157" y="679"/>
                    <a:pt x="157" y="679"/>
                  </a:cubicBezTo>
                  <a:cubicBezTo>
                    <a:pt x="157" y="719"/>
                    <a:pt x="125" y="751"/>
                    <a:pt x="85" y="751"/>
                  </a:cubicBezTo>
                  <a:cubicBezTo>
                    <a:pt x="46" y="751"/>
                    <a:pt x="13" y="719"/>
                    <a:pt x="13" y="679"/>
                  </a:cubicBezTo>
                  <a:cubicBezTo>
                    <a:pt x="13" y="85"/>
                    <a:pt x="13" y="85"/>
                    <a:pt x="13" y="85"/>
                  </a:cubicBezTo>
                  <a:cubicBezTo>
                    <a:pt x="13" y="45"/>
                    <a:pt x="46" y="13"/>
                    <a:pt x="85" y="13"/>
                  </a:cubicBezTo>
                  <a:moveTo>
                    <a:pt x="85" y="0"/>
                  </a:moveTo>
                  <a:cubicBezTo>
                    <a:pt x="38" y="0"/>
                    <a:pt x="0" y="38"/>
                    <a:pt x="0" y="85"/>
                  </a:cubicBezTo>
                  <a:cubicBezTo>
                    <a:pt x="0" y="679"/>
                    <a:pt x="0" y="679"/>
                    <a:pt x="0" y="679"/>
                  </a:cubicBezTo>
                  <a:cubicBezTo>
                    <a:pt x="0" y="726"/>
                    <a:pt x="38" y="765"/>
                    <a:pt x="85" y="765"/>
                  </a:cubicBezTo>
                  <a:cubicBezTo>
                    <a:pt x="132" y="765"/>
                    <a:pt x="171" y="726"/>
                    <a:pt x="171" y="679"/>
                  </a:cubicBezTo>
                  <a:cubicBezTo>
                    <a:pt x="171" y="85"/>
                    <a:pt x="171" y="85"/>
                    <a:pt x="171" y="85"/>
                  </a:cubicBezTo>
                  <a:cubicBezTo>
                    <a:pt x="171" y="38"/>
                    <a:pt x="132" y="0"/>
                    <a:pt x="85"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5" name="Freeform 29"/>
            <p:cNvSpPr>
              <a:spLocks noEditPoints="1"/>
            </p:cNvSpPr>
            <p:nvPr userDrawn="1"/>
          </p:nvSpPr>
          <p:spPr bwMode="auto">
            <a:xfrm>
              <a:off x="1349375" y="2716213"/>
              <a:ext cx="434975" cy="1087438"/>
            </a:xfrm>
            <a:custGeom>
              <a:avLst/>
              <a:gdLst>
                <a:gd name="T0" fmla="*/ 69 w 137"/>
                <a:gd name="T1" fmla="*/ 14 h 342"/>
                <a:gd name="T2" fmla="*/ 123 w 137"/>
                <a:gd name="T3" fmla="*/ 68 h 342"/>
                <a:gd name="T4" fmla="*/ 123 w 137"/>
                <a:gd name="T5" fmla="*/ 273 h 342"/>
                <a:gd name="T6" fmla="*/ 69 w 137"/>
                <a:gd name="T7" fmla="*/ 328 h 342"/>
                <a:gd name="T8" fmla="*/ 14 w 137"/>
                <a:gd name="T9" fmla="*/ 273 h 342"/>
                <a:gd name="T10" fmla="*/ 14 w 137"/>
                <a:gd name="T11" fmla="*/ 68 h 342"/>
                <a:gd name="T12" fmla="*/ 69 w 137"/>
                <a:gd name="T13" fmla="*/ 14 h 342"/>
                <a:gd name="T14" fmla="*/ 69 w 137"/>
                <a:gd name="T15" fmla="*/ 0 h 342"/>
                <a:gd name="T16" fmla="*/ 0 w 137"/>
                <a:gd name="T17" fmla="*/ 68 h 342"/>
                <a:gd name="T18" fmla="*/ 0 w 137"/>
                <a:gd name="T19" fmla="*/ 273 h 342"/>
                <a:gd name="T20" fmla="*/ 69 w 137"/>
                <a:gd name="T21" fmla="*/ 342 h 342"/>
                <a:gd name="T22" fmla="*/ 137 w 137"/>
                <a:gd name="T23" fmla="*/ 273 h 342"/>
                <a:gd name="T24" fmla="*/ 137 w 137"/>
                <a:gd name="T25" fmla="*/ 68 h 342"/>
                <a:gd name="T26" fmla="*/ 69 w 137"/>
                <a:gd name="T27"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7" h="342">
                  <a:moveTo>
                    <a:pt x="69" y="14"/>
                  </a:moveTo>
                  <a:cubicBezTo>
                    <a:pt x="99" y="14"/>
                    <a:pt x="123" y="38"/>
                    <a:pt x="123" y="68"/>
                  </a:cubicBezTo>
                  <a:cubicBezTo>
                    <a:pt x="123" y="273"/>
                    <a:pt x="123" y="273"/>
                    <a:pt x="123" y="273"/>
                  </a:cubicBezTo>
                  <a:cubicBezTo>
                    <a:pt x="123" y="303"/>
                    <a:pt x="99" y="328"/>
                    <a:pt x="69" y="328"/>
                  </a:cubicBezTo>
                  <a:cubicBezTo>
                    <a:pt x="39" y="328"/>
                    <a:pt x="14" y="303"/>
                    <a:pt x="14" y="273"/>
                  </a:cubicBezTo>
                  <a:cubicBezTo>
                    <a:pt x="14" y="68"/>
                    <a:pt x="14" y="68"/>
                    <a:pt x="14" y="68"/>
                  </a:cubicBezTo>
                  <a:cubicBezTo>
                    <a:pt x="14" y="38"/>
                    <a:pt x="39" y="14"/>
                    <a:pt x="69" y="14"/>
                  </a:cubicBezTo>
                  <a:moveTo>
                    <a:pt x="69" y="0"/>
                  </a:moveTo>
                  <a:cubicBezTo>
                    <a:pt x="31" y="0"/>
                    <a:pt x="0" y="31"/>
                    <a:pt x="0" y="68"/>
                  </a:cubicBezTo>
                  <a:cubicBezTo>
                    <a:pt x="0" y="273"/>
                    <a:pt x="0" y="273"/>
                    <a:pt x="0" y="273"/>
                  </a:cubicBezTo>
                  <a:cubicBezTo>
                    <a:pt x="0" y="311"/>
                    <a:pt x="31" y="342"/>
                    <a:pt x="69" y="342"/>
                  </a:cubicBezTo>
                  <a:cubicBezTo>
                    <a:pt x="106" y="342"/>
                    <a:pt x="137" y="311"/>
                    <a:pt x="137" y="273"/>
                  </a:cubicBezTo>
                  <a:cubicBezTo>
                    <a:pt x="137" y="68"/>
                    <a:pt x="137" y="68"/>
                    <a:pt x="137" y="68"/>
                  </a:cubicBezTo>
                  <a:cubicBezTo>
                    <a:pt x="137" y="31"/>
                    <a:pt x="106" y="0"/>
                    <a:pt x="69"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6" name="Freeform 30"/>
            <p:cNvSpPr>
              <a:spLocks noEditPoints="1"/>
            </p:cNvSpPr>
            <p:nvPr userDrawn="1"/>
          </p:nvSpPr>
          <p:spPr bwMode="auto">
            <a:xfrm>
              <a:off x="2000250" y="1870075"/>
              <a:ext cx="542925" cy="2433638"/>
            </a:xfrm>
            <a:custGeom>
              <a:avLst/>
              <a:gdLst>
                <a:gd name="T0" fmla="*/ 86 w 171"/>
                <a:gd name="T1" fmla="*/ 13 h 765"/>
                <a:gd name="T2" fmla="*/ 157 w 171"/>
                <a:gd name="T3" fmla="*/ 85 h 765"/>
                <a:gd name="T4" fmla="*/ 157 w 171"/>
                <a:gd name="T5" fmla="*/ 679 h 765"/>
                <a:gd name="T6" fmla="*/ 86 w 171"/>
                <a:gd name="T7" fmla="*/ 751 h 765"/>
                <a:gd name="T8" fmla="*/ 14 w 171"/>
                <a:gd name="T9" fmla="*/ 679 h 765"/>
                <a:gd name="T10" fmla="*/ 14 w 171"/>
                <a:gd name="T11" fmla="*/ 85 h 765"/>
                <a:gd name="T12" fmla="*/ 86 w 171"/>
                <a:gd name="T13" fmla="*/ 13 h 765"/>
                <a:gd name="T14" fmla="*/ 86 w 171"/>
                <a:gd name="T15" fmla="*/ 0 h 765"/>
                <a:gd name="T16" fmla="*/ 0 w 171"/>
                <a:gd name="T17" fmla="*/ 85 h 765"/>
                <a:gd name="T18" fmla="*/ 0 w 171"/>
                <a:gd name="T19" fmla="*/ 679 h 765"/>
                <a:gd name="T20" fmla="*/ 86 w 171"/>
                <a:gd name="T21" fmla="*/ 765 h 765"/>
                <a:gd name="T22" fmla="*/ 171 w 171"/>
                <a:gd name="T23" fmla="*/ 679 h 765"/>
                <a:gd name="T24" fmla="*/ 171 w 171"/>
                <a:gd name="T25" fmla="*/ 85 h 765"/>
                <a:gd name="T26" fmla="*/ 86 w 171"/>
                <a:gd name="T27"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765">
                  <a:moveTo>
                    <a:pt x="86" y="13"/>
                  </a:moveTo>
                  <a:cubicBezTo>
                    <a:pt x="125" y="13"/>
                    <a:pt x="157" y="45"/>
                    <a:pt x="157" y="85"/>
                  </a:cubicBezTo>
                  <a:cubicBezTo>
                    <a:pt x="157" y="679"/>
                    <a:pt x="157" y="679"/>
                    <a:pt x="157" y="679"/>
                  </a:cubicBezTo>
                  <a:cubicBezTo>
                    <a:pt x="157" y="719"/>
                    <a:pt x="125" y="751"/>
                    <a:pt x="86" y="751"/>
                  </a:cubicBezTo>
                  <a:cubicBezTo>
                    <a:pt x="46" y="751"/>
                    <a:pt x="14" y="719"/>
                    <a:pt x="14" y="679"/>
                  </a:cubicBezTo>
                  <a:cubicBezTo>
                    <a:pt x="14" y="85"/>
                    <a:pt x="14" y="85"/>
                    <a:pt x="14" y="85"/>
                  </a:cubicBezTo>
                  <a:cubicBezTo>
                    <a:pt x="14" y="45"/>
                    <a:pt x="46" y="13"/>
                    <a:pt x="86" y="13"/>
                  </a:cubicBezTo>
                  <a:moveTo>
                    <a:pt x="86" y="0"/>
                  </a:moveTo>
                  <a:cubicBezTo>
                    <a:pt x="39" y="0"/>
                    <a:pt x="0" y="38"/>
                    <a:pt x="0" y="85"/>
                  </a:cubicBezTo>
                  <a:cubicBezTo>
                    <a:pt x="0" y="679"/>
                    <a:pt x="0" y="679"/>
                    <a:pt x="0" y="679"/>
                  </a:cubicBezTo>
                  <a:cubicBezTo>
                    <a:pt x="0" y="726"/>
                    <a:pt x="39" y="765"/>
                    <a:pt x="86" y="765"/>
                  </a:cubicBezTo>
                  <a:cubicBezTo>
                    <a:pt x="133" y="765"/>
                    <a:pt x="171" y="726"/>
                    <a:pt x="171" y="679"/>
                  </a:cubicBezTo>
                  <a:cubicBezTo>
                    <a:pt x="171" y="85"/>
                    <a:pt x="171" y="85"/>
                    <a:pt x="171" y="85"/>
                  </a:cubicBezTo>
                  <a:cubicBezTo>
                    <a:pt x="171" y="38"/>
                    <a:pt x="133" y="0"/>
                    <a:pt x="86"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7" name="Freeform 31"/>
            <p:cNvSpPr>
              <a:spLocks/>
            </p:cNvSpPr>
            <p:nvPr userDrawn="1"/>
          </p:nvSpPr>
          <p:spPr bwMode="auto">
            <a:xfrm>
              <a:off x="8080375" y="2738438"/>
              <a:ext cx="539750" cy="2433638"/>
            </a:xfrm>
            <a:custGeom>
              <a:avLst/>
              <a:gdLst>
                <a:gd name="T0" fmla="*/ 85 w 170"/>
                <a:gd name="T1" fmla="*/ 765 h 765"/>
                <a:gd name="T2" fmla="*/ 85 w 170"/>
                <a:gd name="T3" fmla="*/ 765 h 765"/>
                <a:gd name="T4" fmla="*/ 0 w 170"/>
                <a:gd name="T5" fmla="*/ 679 h 765"/>
                <a:gd name="T6" fmla="*/ 0 w 170"/>
                <a:gd name="T7" fmla="*/ 85 h 765"/>
                <a:gd name="T8" fmla="*/ 85 w 170"/>
                <a:gd name="T9" fmla="*/ 0 h 765"/>
                <a:gd name="T10" fmla="*/ 170 w 170"/>
                <a:gd name="T11" fmla="*/ 85 h 765"/>
                <a:gd name="T12" fmla="*/ 170 w 170"/>
                <a:gd name="T13" fmla="*/ 679 h 765"/>
                <a:gd name="T14" fmla="*/ 85 w 170"/>
                <a:gd name="T15" fmla="*/ 765 h 7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765">
                  <a:moveTo>
                    <a:pt x="85" y="765"/>
                  </a:moveTo>
                  <a:cubicBezTo>
                    <a:pt x="85" y="765"/>
                    <a:pt x="85" y="765"/>
                    <a:pt x="85" y="765"/>
                  </a:cubicBezTo>
                  <a:cubicBezTo>
                    <a:pt x="38" y="765"/>
                    <a:pt x="0" y="727"/>
                    <a:pt x="0" y="679"/>
                  </a:cubicBezTo>
                  <a:cubicBezTo>
                    <a:pt x="0" y="85"/>
                    <a:pt x="0" y="85"/>
                    <a:pt x="0" y="85"/>
                  </a:cubicBezTo>
                  <a:cubicBezTo>
                    <a:pt x="0" y="38"/>
                    <a:pt x="38" y="0"/>
                    <a:pt x="85" y="0"/>
                  </a:cubicBezTo>
                  <a:cubicBezTo>
                    <a:pt x="132" y="0"/>
                    <a:pt x="170" y="38"/>
                    <a:pt x="170" y="85"/>
                  </a:cubicBezTo>
                  <a:cubicBezTo>
                    <a:pt x="170" y="679"/>
                    <a:pt x="170" y="679"/>
                    <a:pt x="170" y="679"/>
                  </a:cubicBezTo>
                  <a:cubicBezTo>
                    <a:pt x="170" y="727"/>
                    <a:pt x="132" y="765"/>
                    <a:pt x="85" y="76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8" name="Freeform 32"/>
            <p:cNvSpPr>
              <a:spLocks noEditPoints="1"/>
            </p:cNvSpPr>
            <p:nvPr userDrawn="1"/>
          </p:nvSpPr>
          <p:spPr bwMode="auto">
            <a:xfrm>
              <a:off x="3851275" y="2478088"/>
              <a:ext cx="434975" cy="1084263"/>
            </a:xfrm>
            <a:custGeom>
              <a:avLst/>
              <a:gdLst>
                <a:gd name="T0" fmla="*/ 68 w 137"/>
                <a:gd name="T1" fmla="*/ 14 h 341"/>
                <a:gd name="T2" fmla="*/ 123 w 137"/>
                <a:gd name="T3" fmla="*/ 68 h 341"/>
                <a:gd name="T4" fmla="*/ 123 w 137"/>
                <a:gd name="T5" fmla="*/ 273 h 341"/>
                <a:gd name="T6" fmla="*/ 68 w 137"/>
                <a:gd name="T7" fmla="*/ 328 h 341"/>
                <a:gd name="T8" fmla="*/ 14 w 137"/>
                <a:gd name="T9" fmla="*/ 273 h 341"/>
                <a:gd name="T10" fmla="*/ 14 w 137"/>
                <a:gd name="T11" fmla="*/ 68 h 341"/>
                <a:gd name="T12" fmla="*/ 68 w 137"/>
                <a:gd name="T13" fmla="*/ 14 h 341"/>
                <a:gd name="T14" fmla="*/ 68 w 137"/>
                <a:gd name="T15" fmla="*/ 0 h 341"/>
                <a:gd name="T16" fmla="*/ 0 w 137"/>
                <a:gd name="T17" fmla="*/ 68 h 341"/>
                <a:gd name="T18" fmla="*/ 0 w 137"/>
                <a:gd name="T19" fmla="*/ 273 h 341"/>
                <a:gd name="T20" fmla="*/ 68 w 137"/>
                <a:gd name="T21" fmla="*/ 341 h 341"/>
                <a:gd name="T22" fmla="*/ 137 w 137"/>
                <a:gd name="T23" fmla="*/ 273 h 341"/>
                <a:gd name="T24" fmla="*/ 137 w 137"/>
                <a:gd name="T25" fmla="*/ 68 h 341"/>
                <a:gd name="T26" fmla="*/ 68 w 137"/>
                <a:gd name="T2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7" h="341">
                  <a:moveTo>
                    <a:pt x="68" y="14"/>
                  </a:moveTo>
                  <a:cubicBezTo>
                    <a:pt x="98" y="14"/>
                    <a:pt x="123" y="38"/>
                    <a:pt x="123" y="68"/>
                  </a:cubicBezTo>
                  <a:cubicBezTo>
                    <a:pt x="123" y="273"/>
                    <a:pt x="123" y="273"/>
                    <a:pt x="123" y="273"/>
                  </a:cubicBezTo>
                  <a:cubicBezTo>
                    <a:pt x="123" y="303"/>
                    <a:pt x="98" y="328"/>
                    <a:pt x="68" y="328"/>
                  </a:cubicBezTo>
                  <a:cubicBezTo>
                    <a:pt x="38" y="328"/>
                    <a:pt x="14" y="303"/>
                    <a:pt x="14" y="273"/>
                  </a:cubicBezTo>
                  <a:cubicBezTo>
                    <a:pt x="14" y="68"/>
                    <a:pt x="14" y="68"/>
                    <a:pt x="14" y="68"/>
                  </a:cubicBezTo>
                  <a:cubicBezTo>
                    <a:pt x="14" y="38"/>
                    <a:pt x="38" y="14"/>
                    <a:pt x="68" y="14"/>
                  </a:cubicBezTo>
                  <a:moveTo>
                    <a:pt x="68" y="0"/>
                  </a:moveTo>
                  <a:cubicBezTo>
                    <a:pt x="31" y="0"/>
                    <a:pt x="0" y="30"/>
                    <a:pt x="0" y="68"/>
                  </a:cubicBezTo>
                  <a:cubicBezTo>
                    <a:pt x="0" y="273"/>
                    <a:pt x="0" y="273"/>
                    <a:pt x="0" y="273"/>
                  </a:cubicBezTo>
                  <a:cubicBezTo>
                    <a:pt x="0" y="311"/>
                    <a:pt x="31" y="341"/>
                    <a:pt x="68" y="341"/>
                  </a:cubicBezTo>
                  <a:cubicBezTo>
                    <a:pt x="106" y="341"/>
                    <a:pt x="137" y="311"/>
                    <a:pt x="137" y="273"/>
                  </a:cubicBezTo>
                  <a:cubicBezTo>
                    <a:pt x="137" y="68"/>
                    <a:pt x="137" y="68"/>
                    <a:pt x="137" y="68"/>
                  </a:cubicBezTo>
                  <a:cubicBezTo>
                    <a:pt x="137" y="30"/>
                    <a:pt x="106" y="0"/>
                    <a:pt x="68"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9" name="Freeform 33"/>
            <p:cNvSpPr>
              <a:spLocks/>
            </p:cNvSpPr>
            <p:nvPr userDrawn="1"/>
          </p:nvSpPr>
          <p:spPr bwMode="auto">
            <a:xfrm>
              <a:off x="6629400" y="3108325"/>
              <a:ext cx="257175" cy="434975"/>
            </a:xfrm>
            <a:custGeom>
              <a:avLst/>
              <a:gdLst>
                <a:gd name="T0" fmla="*/ 40 w 81"/>
                <a:gd name="T1" fmla="*/ 137 h 137"/>
                <a:gd name="T2" fmla="*/ 40 w 81"/>
                <a:gd name="T3" fmla="*/ 137 h 137"/>
                <a:gd name="T4" fmla="*/ 0 w 81"/>
                <a:gd name="T5" fmla="*/ 96 h 137"/>
                <a:gd name="T6" fmla="*/ 0 w 81"/>
                <a:gd name="T7" fmla="*/ 41 h 137"/>
                <a:gd name="T8" fmla="*/ 40 w 81"/>
                <a:gd name="T9" fmla="*/ 0 h 137"/>
                <a:gd name="T10" fmla="*/ 81 w 81"/>
                <a:gd name="T11" fmla="*/ 41 h 137"/>
                <a:gd name="T12" fmla="*/ 81 w 81"/>
                <a:gd name="T13" fmla="*/ 96 h 137"/>
                <a:gd name="T14" fmla="*/ 40 w 81"/>
                <a:gd name="T15" fmla="*/ 137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37">
                  <a:moveTo>
                    <a:pt x="40" y="137"/>
                  </a:moveTo>
                  <a:cubicBezTo>
                    <a:pt x="40" y="137"/>
                    <a:pt x="40" y="137"/>
                    <a:pt x="40" y="137"/>
                  </a:cubicBezTo>
                  <a:cubicBezTo>
                    <a:pt x="18" y="137"/>
                    <a:pt x="0" y="118"/>
                    <a:pt x="0" y="96"/>
                  </a:cubicBezTo>
                  <a:cubicBezTo>
                    <a:pt x="0" y="41"/>
                    <a:pt x="0" y="41"/>
                    <a:pt x="0" y="41"/>
                  </a:cubicBezTo>
                  <a:cubicBezTo>
                    <a:pt x="0" y="18"/>
                    <a:pt x="18" y="0"/>
                    <a:pt x="40" y="0"/>
                  </a:cubicBezTo>
                  <a:cubicBezTo>
                    <a:pt x="63" y="0"/>
                    <a:pt x="81" y="18"/>
                    <a:pt x="81" y="41"/>
                  </a:cubicBezTo>
                  <a:cubicBezTo>
                    <a:pt x="81" y="96"/>
                    <a:pt x="81" y="96"/>
                    <a:pt x="81" y="96"/>
                  </a:cubicBezTo>
                  <a:cubicBezTo>
                    <a:pt x="81" y="118"/>
                    <a:pt x="63" y="137"/>
                    <a:pt x="40" y="137"/>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70" name="Freeform 34"/>
            <p:cNvSpPr>
              <a:spLocks noEditPoints="1"/>
            </p:cNvSpPr>
            <p:nvPr userDrawn="1"/>
          </p:nvSpPr>
          <p:spPr bwMode="auto">
            <a:xfrm>
              <a:off x="3416300" y="3108325"/>
              <a:ext cx="260350" cy="434975"/>
            </a:xfrm>
            <a:custGeom>
              <a:avLst/>
              <a:gdLst>
                <a:gd name="T0" fmla="*/ 41 w 82"/>
                <a:gd name="T1" fmla="*/ 14 h 137"/>
                <a:gd name="T2" fmla="*/ 68 w 82"/>
                <a:gd name="T3" fmla="*/ 41 h 137"/>
                <a:gd name="T4" fmla="*/ 68 w 82"/>
                <a:gd name="T5" fmla="*/ 96 h 137"/>
                <a:gd name="T6" fmla="*/ 41 w 82"/>
                <a:gd name="T7" fmla="*/ 123 h 137"/>
                <a:gd name="T8" fmla="*/ 14 w 82"/>
                <a:gd name="T9" fmla="*/ 96 h 137"/>
                <a:gd name="T10" fmla="*/ 14 w 82"/>
                <a:gd name="T11" fmla="*/ 41 h 137"/>
                <a:gd name="T12" fmla="*/ 41 w 82"/>
                <a:gd name="T13" fmla="*/ 14 h 137"/>
                <a:gd name="T14" fmla="*/ 41 w 82"/>
                <a:gd name="T15" fmla="*/ 0 h 137"/>
                <a:gd name="T16" fmla="*/ 0 w 82"/>
                <a:gd name="T17" fmla="*/ 41 h 137"/>
                <a:gd name="T18" fmla="*/ 0 w 82"/>
                <a:gd name="T19" fmla="*/ 96 h 137"/>
                <a:gd name="T20" fmla="*/ 41 w 82"/>
                <a:gd name="T21" fmla="*/ 137 h 137"/>
                <a:gd name="T22" fmla="*/ 82 w 82"/>
                <a:gd name="T23" fmla="*/ 96 h 137"/>
                <a:gd name="T24" fmla="*/ 82 w 82"/>
                <a:gd name="T25" fmla="*/ 41 h 137"/>
                <a:gd name="T26" fmla="*/ 41 w 82"/>
                <a:gd name="T2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7">
                  <a:moveTo>
                    <a:pt x="41" y="14"/>
                  </a:moveTo>
                  <a:cubicBezTo>
                    <a:pt x="56" y="14"/>
                    <a:pt x="68" y="26"/>
                    <a:pt x="68" y="41"/>
                  </a:cubicBezTo>
                  <a:cubicBezTo>
                    <a:pt x="68" y="96"/>
                    <a:pt x="68" y="96"/>
                    <a:pt x="68" y="96"/>
                  </a:cubicBezTo>
                  <a:cubicBezTo>
                    <a:pt x="68" y="111"/>
                    <a:pt x="56" y="123"/>
                    <a:pt x="41" y="123"/>
                  </a:cubicBezTo>
                  <a:cubicBezTo>
                    <a:pt x="26" y="123"/>
                    <a:pt x="14" y="111"/>
                    <a:pt x="14" y="96"/>
                  </a:cubicBezTo>
                  <a:cubicBezTo>
                    <a:pt x="14" y="41"/>
                    <a:pt x="14" y="41"/>
                    <a:pt x="14" y="41"/>
                  </a:cubicBezTo>
                  <a:cubicBezTo>
                    <a:pt x="14" y="26"/>
                    <a:pt x="26" y="14"/>
                    <a:pt x="41" y="14"/>
                  </a:cubicBezTo>
                  <a:moveTo>
                    <a:pt x="41" y="0"/>
                  </a:moveTo>
                  <a:cubicBezTo>
                    <a:pt x="19" y="0"/>
                    <a:pt x="0" y="18"/>
                    <a:pt x="0" y="41"/>
                  </a:cubicBezTo>
                  <a:cubicBezTo>
                    <a:pt x="0" y="96"/>
                    <a:pt x="0" y="96"/>
                    <a:pt x="0" y="96"/>
                  </a:cubicBezTo>
                  <a:cubicBezTo>
                    <a:pt x="0" y="118"/>
                    <a:pt x="19" y="137"/>
                    <a:pt x="41" y="137"/>
                  </a:cubicBezTo>
                  <a:cubicBezTo>
                    <a:pt x="64" y="137"/>
                    <a:pt x="82" y="118"/>
                    <a:pt x="82" y="96"/>
                  </a:cubicBezTo>
                  <a:cubicBezTo>
                    <a:pt x="82" y="41"/>
                    <a:pt x="82" y="41"/>
                    <a:pt x="82" y="41"/>
                  </a:cubicBezTo>
                  <a:cubicBezTo>
                    <a:pt x="82" y="18"/>
                    <a:pt x="64" y="0"/>
                    <a:pt x="41"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71" name="Freeform 35"/>
            <p:cNvSpPr>
              <a:spLocks/>
            </p:cNvSpPr>
            <p:nvPr userDrawn="1"/>
          </p:nvSpPr>
          <p:spPr bwMode="auto">
            <a:xfrm>
              <a:off x="6019800" y="3086100"/>
              <a:ext cx="434975" cy="1087438"/>
            </a:xfrm>
            <a:custGeom>
              <a:avLst/>
              <a:gdLst>
                <a:gd name="T0" fmla="*/ 68 w 137"/>
                <a:gd name="T1" fmla="*/ 342 h 342"/>
                <a:gd name="T2" fmla="*/ 68 w 137"/>
                <a:gd name="T3" fmla="*/ 342 h 342"/>
                <a:gd name="T4" fmla="*/ 0 w 137"/>
                <a:gd name="T5" fmla="*/ 273 h 342"/>
                <a:gd name="T6" fmla="*/ 0 w 137"/>
                <a:gd name="T7" fmla="*/ 68 h 342"/>
                <a:gd name="T8" fmla="*/ 68 w 137"/>
                <a:gd name="T9" fmla="*/ 0 h 342"/>
                <a:gd name="T10" fmla="*/ 137 w 137"/>
                <a:gd name="T11" fmla="*/ 68 h 342"/>
                <a:gd name="T12" fmla="*/ 137 w 137"/>
                <a:gd name="T13" fmla="*/ 273 h 342"/>
                <a:gd name="T14" fmla="*/ 68 w 137"/>
                <a:gd name="T15" fmla="*/ 342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42">
                  <a:moveTo>
                    <a:pt x="68" y="342"/>
                  </a:moveTo>
                  <a:cubicBezTo>
                    <a:pt x="68" y="342"/>
                    <a:pt x="68" y="342"/>
                    <a:pt x="68" y="342"/>
                  </a:cubicBezTo>
                  <a:cubicBezTo>
                    <a:pt x="31" y="342"/>
                    <a:pt x="0" y="311"/>
                    <a:pt x="0" y="273"/>
                  </a:cubicBezTo>
                  <a:cubicBezTo>
                    <a:pt x="0" y="68"/>
                    <a:pt x="0" y="68"/>
                    <a:pt x="0" y="68"/>
                  </a:cubicBezTo>
                  <a:cubicBezTo>
                    <a:pt x="0" y="31"/>
                    <a:pt x="31" y="0"/>
                    <a:pt x="68" y="0"/>
                  </a:cubicBezTo>
                  <a:cubicBezTo>
                    <a:pt x="106" y="0"/>
                    <a:pt x="137" y="31"/>
                    <a:pt x="137" y="68"/>
                  </a:cubicBezTo>
                  <a:cubicBezTo>
                    <a:pt x="137" y="273"/>
                    <a:pt x="137" y="273"/>
                    <a:pt x="137" y="273"/>
                  </a:cubicBezTo>
                  <a:cubicBezTo>
                    <a:pt x="137" y="311"/>
                    <a:pt x="106" y="342"/>
                    <a:pt x="68" y="342"/>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72" name="Freeform 36"/>
            <p:cNvSpPr>
              <a:spLocks/>
            </p:cNvSpPr>
            <p:nvPr userDrawn="1"/>
          </p:nvSpPr>
          <p:spPr bwMode="auto">
            <a:xfrm>
              <a:off x="4502150" y="1628775"/>
              <a:ext cx="542925" cy="2433638"/>
            </a:xfrm>
            <a:custGeom>
              <a:avLst/>
              <a:gdLst>
                <a:gd name="T0" fmla="*/ 85 w 171"/>
                <a:gd name="T1" fmla="*/ 765 h 765"/>
                <a:gd name="T2" fmla="*/ 85 w 171"/>
                <a:gd name="T3" fmla="*/ 765 h 765"/>
                <a:gd name="T4" fmla="*/ 0 w 171"/>
                <a:gd name="T5" fmla="*/ 680 h 765"/>
                <a:gd name="T6" fmla="*/ 0 w 171"/>
                <a:gd name="T7" fmla="*/ 86 h 765"/>
                <a:gd name="T8" fmla="*/ 85 w 171"/>
                <a:gd name="T9" fmla="*/ 0 h 765"/>
                <a:gd name="T10" fmla="*/ 171 w 171"/>
                <a:gd name="T11" fmla="*/ 86 h 765"/>
                <a:gd name="T12" fmla="*/ 171 w 171"/>
                <a:gd name="T13" fmla="*/ 680 h 765"/>
                <a:gd name="T14" fmla="*/ 85 w 171"/>
                <a:gd name="T15" fmla="*/ 765 h 7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765">
                  <a:moveTo>
                    <a:pt x="85" y="765"/>
                  </a:moveTo>
                  <a:cubicBezTo>
                    <a:pt x="85" y="765"/>
                    <a:pt x="85" y="765"/>
                    <a:pt x="85" y="765"/>
                  </a:cubicBezTo>
                  <a:cubicBezTo>
                    <a:pt x="38" y="765"/>
                    <a:pt x="0" y="727"/>
                    <a:pt x="0" y="680"/>
                  </a:cubicBezTo>
                  <a:cubicBezTo>
                    <a:pt x="0" y="86"/>
                    <a:pt x="0" y="86"/>
                    <a:pt x="0" y="86"/>
                  </a:cubicBezTo>
                  <a:cubicBezTo>
                    <a:pt x="0" y="39"/>
                    <a:pt x="38" y="0"/>
                    <a:pt x="85" y="0"/>
                  </a:cubicBezTo>
                  <a:cubicBezTo>
                    <a:pt x="132" y="0"/>
                    <a:pt x="171" y="39"/>
                    <a:pt x="171" y="86"/>
                  </a:cubicBezTo>
                  <a:cubicBezTo>
                    <a:pt x="171" y="680"/>
                    <a:pt x="171" y="680"/>
                    <a:pt x="171" y="680"/>
                  </a:cubicBezTo>
                  <a:cubicBezTo>
                    <a:pt x="171" y="727"/>
                    <a:pt x="132" y="765"/>
                    <a:pt x="85" y="76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73" name="Freeform 37"/>
            <p:cNvSpPr>
              <a:spLocks/>
            </p:cNvSpPr>
            <p:nvPr userDrawn="1"/>
          </p:nvSpPr>
          <p:spPr bwMode="auto">
            <a:xfrm>
              <a:off x="5260975" y="2586038"/>
              <a:ext cx="542925" cy="2433638"/>
            </a:xfrm>
            <a:custGeom>
              <a:avLst/>
              <a:gdLst>
                <a:gd name="T0" fmla="*/ 85 w 171"/>
                <a:gd name="T1" fmla="*/ 765 h 765"/>
                <a:gd name="T2" fmla="*/ 85 w 171"/>
                <a:gd name="T3" fmla="*/ 765 h 765"/>
                <a:gd name="T4" fmla="*/ 0 w 171"/>
                <a:gd name="T5" fmla="*/ 680 h 765"/>
                <a:gd name="T6" fmla="*/ 0 w 171"/>
                <a:gd name="T7" fmla="*/ 85 h 765"/>
                <a:gd name="T8" fmla="*/ 85 w 171"/>
                <a:gd name="T9" fmla="*/ 0 h 765"/>
                <a:gd name="T10" fmla="*/ 171 w 171"/>
                <a:gd name="T11" fmla="*/ 85 h 765"/>
                <a:gd name="T12" fmla="*/ 171 w 171"/>
                <a:gd name="T13" fmla="*/ 680 h 765"/>
                <a:gd name="T14" fmla="*/ 85 w 171"/>
                <a:gd name="T15" fmla="*/ 765 h 7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765">
                  <a:moveTo>
                    <a:pt x="85" y="765"/>
                  </a:moveTo>
                  <a:cubicBezTo>
                    <a:pt x="85" y="765"/>
                    <a:pt x="85" y="765"/>
                    <a:pt x="85" y="765"/>
                  </a:cubicBezTo>
                  <a:cubicBezTo>
                    <a:pt x="38" y="765"/>
                    <a:pt x="0" y="727"/>
                    <a:pt x="0" y="680"/>
                  </a:cubicBezTo>
                  <a:cubicBezTo>
                    <a:pt x="0" y="85"/>
                    <a:pt x="0" y="85"/>
                    <a:pt x="0" y="85"/>
                  </a:cubicBezTo>
                  <a:cubicBezTo>
                    <a:pt x="0" y="38"/>
                    <a:pt x="38" y="0"/>
                    <a:pt x="85" y="0"/>
                  </a:cubicBezTo>
                  <a:cubicBezTo>
                    <a:pt x="132" y="0"/>
                    <a:pt x="171" y="38"/>
                    <a:pt x="171" y="85"/>
                  </a:cubicBezTo>
                  <a:cubicBezTo>
                    <a:pt x="171" y="680"/>
                    <a:pt x="171" y="680"/>
                    <a:pt x="171" y="680"/>
                  </a:cubicBezTo>
                  <a:cubicBezTo>
                    <a:pt x="171" y="727"/>
                    <a:pt x="132" y="765"/>
                    <a:pt x="85" y="76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74" name="Freeform 38"/>
            <p:cNvSpPr>
              <a:spLocks/>
            </p:cNvSpPr>
            <p:nvPr userDrawn="1"/>
          </p:nvSpPr>
          <p:spPr bwMode="auto">
            <a:xfrm>
              <a:off x="3178175" y="3346450"/>
              <a:ext cx="434975" cy="1087438"/>
            </a:xfrm>
            <a:custGeom>
              <a:avLst/>
              <a:gdLst>
                <a:gd name="T0" fmla="*/ 69 w 137"/>
                <a:gd name="T1" fmla="*/ 342 h 342"/>
                <a:gd name="T2" fmla="*/ 69 w 137"/>
                <a:gd name="T3" fmla="*/ 342 h 342"/>
                <a:gd name="T4" fmla="*/ 0 w 137"/>
                <a:gd name="T5" fmla="*/ 273 h 342"/>
                <a:gd name="T6" fmla="*/ 0 w 137"/>
                <a:gd name="T7" fmla="*/ 68 h 342"/>
                <a:gd name="T8" fmla="*/ 69 w 137"/>
                <a:gd name="T9" fmla="*/ 0 h 342"/>
                <a:gd name="T10" fmla="*/ 137 w 137"/>
                <a:gd name="T11" fmla="*/ 68 h 342"/>
                <a:gd name="T12" fmla="*/ 137 w 137"/>
                <a:gd name="T13" fmla="*/ 273 h 342"/>
                <a:gd name="T14" fmla="*/ 69 w 137"/>
                <a:gd name="T15" fmla="*/ 342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42">
                  <a:moveTo>
                    <a:pt x="69" y="342"/>
                  </a:moveTo>
                  <a:cubicBezTo>
                    <a:pt x="69" y="342"/>
                    <a:pt x="69" y="342"/>
                    <a:pt x="69" y="342"/>
                  </a:cubicBezTo>
                  <a:cubicBezTo>
                    <a:pt x="31" y="342"/>
                    <a:pt x="0" y="311"/>
                    <a:pt x="0" y="273"/>
                  </a:cubicBezTo>
                  <a:cubicBezTo>
                    <a:pt x="0" y="68"/>
                    <a:pt x="0" y="68"/>
                    <a:pt x="0" y="68"/>
                  </a:cubicBezTo>
                  <a:cubicBezTo>
                    <a:pt x="0" y="31"/>
                    <a:pt x="31" y="0"/>
                    <a:pt x="69" y="0"/>
                  </a:cubicBezTo>
                  <a:cubicBezTo>
                    <a:pt x="106" y="0"/>
                    <a:pt x="137" y="31"/>
                    <a:pt x="137" y="68"/>
                  </a:cubicBezTo>
                  <a:cubicBezTo>
                    <a:pt x="137" y="273"/>
                    <a:pt x="137" y="273"/>
                    <a:pt x="137" y="273"/>
                  </a:cubicBezTo>
                  <a:cubicBezTo>
                    <a:pt x="137" y="311"/>
                    <a:pt x="106" y="342"/>
                    <a:pt x="69" y="342"/>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75" name="Freeform 39"/>
            <p:cNvSpPr>
              <a:spLocks/>
            </p:cNvSpPr>
            <p:nvPr userDrawn="1"/>
          </p:nvSpPr>
          <p:spPr bwMode="auto">
            <a:xfrm>
              <a:off x="2419350" y="2478088"/>
              <a:ext cx="542925" cy="2433638"/>
            </a:xfrm>
            <a:custGeom>
              <a:avLst/>
              <a:gdLst>
                <a:gd name="T0" fmla="*/ 86 w 171"/>
                <a:gd name="T1" fmla="*/ 765 h 765"/>
                <a:gd name="T2" fmla="*/ 86 w 171"/>
                <a:gd name="T3" fmla="*/ 765 h 765"/>
                <a:gd name="T4" fmla="*/ 0 w 171"/>
                <a:gd name="T5" fmla="*/ 679 h 765"/>
                <a:gd name="T6" fmla="*/ 0 w 171"/>
                <a:gd name="T7" fmla="*/ 85 h 765"/>
                <a:gd name="T8" fmla="*/ 86 w 171"/>
                <a:gd name="T9" fmla="*/ 0 h 765"/>
                <a:gd name="T10" fmla="*/ 171 w 171"/>
                <a:gd name="T11" fmla="*/ 85 h 765"/>
                <a:gd name="T12" fmla="*/ 171 w 171"/>
                <a:gd name="T13" fmla="*/ 679 h 765"/>
                <a:gd name="T14" fmla="*/ 86 w 171"/>
                <a:gd name="T15" fmla="*/ 765 h 7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765">
                  <a:moveTo>
                    <a:pt x="86" y="765"/>
                  </a:moveTo>
                  <a:cubicBezTo>
                    <a:pt x="86" y="765"/>
                    <a:pt x="86" y="765"/>
                    <a:pt x="86" y="765"/>
                  </a:cubicBezTo>
                  <a:cubicBezTo>
                    <a:pt x="38" y="765"/>
                    <a:pt x="0" y="727"/>
                    <a:pt x="0" y="679"/>
                  </a:cubicBezTo>
                  <a:cubicBezTo>
                    <a:pt x="0" y="85"/>
                    <a:pt x="0" y="85"/>
                    <a:pt x="0" y="85"/>
                  </a:cubicBezTo>
                  <a:cubicBezTo>
                    <a:pt x="0" y="38"/>
                    <a:pt x="38" y="0"/>
                    <a:pt x="86" y="0"/>
                  </a:cubicBezTo>
                  <a:cubicBezTo>
                    <a:pt x="133" y="0"/>
                    <a:pt x="171" y="38"/>
                    <a:pt x="171" y="85"/>
                  </a:cubicBezTo>
                  <a:cubicBezTo>
                    <a:pt x="171" y="679"/>
                    <a:pt x="171" y="679"/>
                    <a:pt x="171" y="679"/>
                  </a:cubicBezTo>
                  <a:cubicBezTo>
                    <a:pt x="171" y="727"/>
                    <a:pt x="133" y="765"/>
                    <a:pt x="86" y="76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76" name="Freeform 40"/>
            <p:cNvSpPr>
              <a:spLocks/>
            </p:cNvSpPr>
            <p:nvPr userDrawn="1"/>
          </p:nvSpPr>
          <p:spPr bwMode="auto">
            <a:xfrm>
              <a:off x="0" y="2738438"/>
              <a:ext cx="393700" cy="2433638"/>
            </a:xfrm>
            <a:custGeom>
              <a:avLst/>
              <a:gdLst>
                <a:gd name="T0" fmla="*/ 39 w 124"/>
                <a:gd name="T1" fmla="*/ 0 h 765"/>
                <a:gd name="T2" fmla="*/ 0 w 124"/>
                <a:gd name="T3" fmla="*/ 9 h 765"/>
                <a:gd name="T4" fmla="*/ 0 w 124"/>
                <a:gd name="T5" fmla="*/ 755 h 765"/>
                <a:gd name="T6" fmla="*/ 39 w 124"/>
                <a:gd name="T7" fmla="*/ 765 h 765"/>
                <a:gd name="T8" fmla="*/ 124 w 124"/>
                <a:gd name="T9" fmla="*/ 679 h 765"/>
                <a:gd name="T10" fmla="*/ 124 w 124"/>
                <a:gd name="T11" fmla="*/ 85 h 765"/>
                <a:gd name="T12" fmla="*/ 39 w 124"/>
                <a:gd name="T13" fmla="*/ 0 h 765"/>
              </a:gdLst>
              <a:ahLst/>
              <a:cxnLst>
                <a:cxn ang="0">
                  <a:pos x="T0" y="T1"/>
                </a:cxn>
                <a:cxn ang="0">
                  <a:pos x="T2" y="T3"/>
                </a:cxn>
                <a:cxn ang="0">
                  <a:pos x="T4" y="T5"/>
                </a:cxn>
                <a:cxn ang="0">
                  <a:pos x="T6" y="T7"/>
                </a:cxn>
                <a:cxn ang="0">
                  <a:pos x="T8" y="T9"/>
                </a:cxn>
                <a:cxn ang="0">
                  <a:pos x="T10" y="T11"/>
                </a:cxn>
                <a:cxn ang="0">
                  <a:pos x="T12" y="T13"/>
                </a:cxn>
              </a:cxnLst>
              <a:rect l="0" t="0" r="r" b="b"/>
              <a:pathLst>
                <a:path w="124" h="765">
                  <a:moveTo>
                    <a:pt x="39" y="0"/>
                  </a:moveTo>
                  <a:cubicBezTo>
                    <a:pt x="25" y="0"/>
                    <a:pt x="12" y="3"/>
                    <a:pt x="0" y="9"/>
                  </a:cubicBezTo>
                  <a:cubicBezTo>
                    <a:pt x="0" y="755"/>
                    <a:pt x="0" y="755"/>
                    <a:pt x="0" y="755"/>
                  </a:cubicBezTo>
                  <a:cubicBezTo>
                    <a:pt x="12" y="761"/>
                    <a:pt x="25" y="765"/>
                    <a:pt x="39" y="765"/>
                  </a:cubicBezTo>
                  <a:cubicBezTo>
                    <a:pt x="86" y="765"/>
                    <a:pt x="124" y="727"/>
                    <a:pt x="124" y="679"/>
                  </a:cubicBezTo>
                  <a:cubicBezTo>
                    <a:pt x="124" y="85"/>
                    <a:pt x="124" y="85"/>
                    <a:pt x="124" y="85"/>
                  </a:cubicBezTo>
                  <a:cubicBezTo>
                    <a:pt x="124" y="38"/>
                    <a:pt x="86" y="0"/>
                    <a:pt x="39"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77" name="Freeform 41"/>
            <p:cNvSpPr>
              <a:spLocks/>
            </p:cNvSpPr>
            <p:nvPr userDrawn="1"/>
          </p:nvSpPr>
          <p:spPr bwMode="auto">
            <a:xfrm>
              <a:off x="8839200" y="3238500"/>
              <a:ext cx="304800" cy="1084263"/>
            </a:xfrm>
            <a:custGeom>
              <a:avLst/>
              <a:gdLst>
                <a:gd name="T0" fmla="*/ 96 w 96"/>
                <a:gd name="T1" fmla="*/ 6 h 341"/>
                <a:gd name="T2" fmla="*/ 68 w 96"/>
                <a:gd name="T3" fmla="*/ 0 h 341"/>
                <a:gd name="T4" fmla="*/ 0 w 96"/>
                <a:gd name="T5" fmla="*/ 68 h 341"/>
                <a:gd name="T6" fmla="*/ 0 w 96"/>
                <a:gd name="T7" fmla="*/ 273 h 341"/>
                <a:gd name="T8" fmla="*/ 68 w 96"/>
                <a:gd name="T9" fmla="*/ 341 h 341"/>
                <a:gd name="T10" fmla="*/ 96 w 96"/>
                <a:gd name="T11" fmla="*/ 335 h 341"/>
                <a:gd name="T12" fmla="*/ 96 w 96"/>
                <a:gd name="T13" fmla="*/ 6 h 341"/>
              </a:gdLst>
              <a:ahLst/>
              <a:cxnLst>
                <a:cxn ang="0">
                  <a:pos x="T0" y="T1"/>
                </a:cxn>
                <a:cxn ang="0">
                  <a:pos x="T2" y="T3"/>
                </a:cxn>
                <a:cxn ang="0">
                  <a:pos x="T4" y="T5"/>
                </a:cxn>
                <a:cxn ang="0">
                  <a:pos x="T6" y="T7"/>
                </a:cxn>
                <a:cxn ang="0">
                  <a:pos x="T8" y="T9"/>
                </a:cxn>
                <a:cxn ang="0">
                  <a:pos x="T10" y="T11"/>
                </a:cxn>
                <a:cxn ang="0">
                  <a:pos x="T12" y="T13"/>
                </a:cxn>
              </a:cxnLst>
              <a:rect l="0" t="0" r="r" b="b"/>
              <a:pathLst>
                <a:path w="96" h="341">
                  <a:moveTo>
                    <a:pt x="96" y="6"/>
                  </a:moveTo>
                  <a:cubicBezTo>
                    <a:pt x="87" y="2"/>
                    <a:pt x="78" y="0"/>
                    <a:pt x="68" y="0"/>
                  </a:cubicBezTo>
                  <a:cubicBezTo>
                    <a:pt x="30" y="0"/>
                    <a:pt x="0" y="31"/>
                    <a:pt x="0" y="68"/>
                  </a:cubicBezTo>
                  <a:cubicBezTo>
                    <a:pt x="0" y="273"/>
                    <a:pt x="0" y="273"/>
                    <a:pt x="0" y="273"/>
                  </a:cubicBezTo>
                  <a:cubicBezTo>
                    <a:pt x="0" y="311"/>
                    <a:pt x="30" y="341"/>
                    <a:pt x="68" y="341"/>
                  </a:cubicBezTo>
                  <a:cubicBezTo>
                    <a:pt x="78" y="341"/>
                    <a:pt x="87" y="339"/>
                    <a:pt x="96" y="335"/>
                  </a:cubicBezTo>
                  <a:lnTo>
                    <a:pt x="96" y="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grpSp>
        <p:nvGrpSpPr>
          <p:cNvPr id="31" name="Logotype"/>
          <p:cNvGrpSpPr>
            <a:grpSpLocks noChangeAspect="1"/>
          </p:cNvGrpSpPr>
          <p:nvPr userDrawn="1"/>
        </p:nvGrpSpPr>
        <p:grpSpPr>
          <a:xfrm>
            <a:off x="730286" y="536398"/>
            <a:ext cx="1845385" cy="455276"/>
            <a:chOff x="5072063" y="3095625"/>
            <a:chExt cx="2051050" cy="674688"/>
          </a:xfrm>
        </p:grpSpPr>
        <p:sp>
          <p:nvSpPr>
            <p:cNvPr id="32" name="Freeform 5"/>
            <p:cNvSpPr>
              <a:spLocks noEditPoints="1"/>
            </p:cNvSpPr>
            <p:nvPr/>
          </p:nvSpPr>
          <p:spPr bwMode="auto">
            <a:xfrm>
              <a:off x="6783388" y="3184525"/>
              <a:ext cx="339725" cy="346075"/>
            </a:xfrm>
            <a:custGeom>
              <a:avLst/>
              <a:gdLst>
                <a:gd name="T0" fmla="*/ 42 w 90"/>
                <a:gd name="T1" fmla="*/ 2 h 91"/>
                <a:gd name="T2" fmla="*/ 1 w 90"/>
                <a:gd name="T3" fmla="*/ 43 h 91"/>
                <a:gd name="T4" fmla="*/ 46 w 90"/>
                <a:gd name="T5" fmla="*/ 91 h 91"/>
                <a:gd name="T6" fmla="*/ 73 w 90"/>
                <a:gd name="T7" fmla="*/ 76 h 91"/>
                <a:gd name="T8" fmla="*/ 73 w 90"/>
                <a:gd name="T9" fmla="*/ 89 h 91"/>
                <a:gd name="T10" fmla="*/ 90 w 90"/>
                <a:gd name="T11" fmla="*/ 89 h 91"/>
                <a:gd name="T12" fmla="*/ 90 w 90"/>
                <a:gd name="T13" fmla="*/ 47 h 91"/>
                <a:gd name="T14" fmla="*/ 42 w 90"/>
                <a:gd name="T15" fmla="*/ 2 h 91"/>
                <a:gd name="T16" fmla="*/ 71 w 90"/>
                <a:gd name="T17" fmla="*/ 47 h 91"/>
                <a:gd name="T18" fmla="*/ 42 w 90"/>
                <a:gd name="T19" fmla="*/ 72 h 91"/>
                <a:gd name="T20" fmla="*/ 20 w 90"/>
                <a:gd name="T21" fmla="*/ 49 h 91"/>
                <a:gd name="T22" fmla="*/ 46 w 90"/>
                <a:gd name="T23" fmla="*/ 20 h 91"/>
                <a:gd name="T24" fmla="*/ 71 w 90"/>
                <a:gd name="T25" fmla="*/ 45 h 91"/>
                <a:gd name="T26" fmla="*/ 71 w 90"/>
                <a:gd name="T27"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1">
                  <a:moveTo>
                    <a:pt x="42" y="2"/>
                  </a:moveTo>
                  <a:cubicBezTo>
                    <a:pt x="20" y="3"/>
                    <a:pt x="3" y="21"/>
                    <a:pt x="1" y="43"/>
                  </a:cubicBezTo>
                  <a:cubicBezTo>
                    <a:pt x="0" y="69"/>
                    <a:pt x="20" y="91"/>
                    <a:pt x="46" y="91"/>
                  </a:cubicBezTo>
                  <a:cubicBezTo>
                    <a:pt x="55" y="91"/>
                    <a:pt x="68" y="86"/>
                    <a:pt x="73" y="76"/>
                  </a:cubicBezTo>
                  <a:cubicBezTo>
                    <a:pt x="73" y="89"/>
                    <a:pt x="73" y="89"/>
                    <a:pt x="73" y="89"/>
                  </a:cubicBezTo>
                  <a:cubicBezTo>
                    <a:pt x="90" y="89"/>
                    <a:pt x="90" y="89"/>
                    <a:pt x="90" y="89"/>
                  </a:cubicBezTo>
                  <a:cubicBezTo>
                    <a:pt x="90" y="47"/>
                    <a:pt x="90" y="47"/>
                    <a:pt x="90" y="47"/>
                  </a:cubicBezTo>
                  <a:cubicBezTo>
                    <a:pt x="90" y="19"/>
                    <a:pt x="68" y="0"/>
                    <a:pt x="42" y="2"/>
                  </a:cubicBezTo>
                  <a:moveTo>
                    <a:pt x="71" y="47"/>
                  </a:moveTo>
                  <a:cubicBezTo>
                    <a:pt x="71" y="62"/>
                    <a:pt x="58" y="73"/>
                    <a:pt x="42" y="72"/>
                  </a:cubicBezTo>
                  <a:cubicBezTo>
                    <a:pt x="31" y="70"/>
                    <a:pt x="22" y="61"/>
                    <a:pt x="20" y="49"/>
                  </a:cubicBezTo>
                  <a:cubicBezTo>
                    <a:pt x="18" y="33"/>
                    <a:pt x="31" y="20"/>
                    <a:pt x="46" y="20"/>
                  </a:cubicBezTo>
                  <a:cubicBezTo>
                    <a:pt x="59" y="20"/>
                    <a:pt x="71" y="31"/>
                    <a:pt x="71" y="45"/>
                  </a:cubicBezTo>
                  <a:lnTo>
                    <a:pt x="71"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3" name="Freeform 6"/>
            <p:cNvSpPr>
              <a:spLocks noEditPoints="1"/>
            </p:cNvSpPr>
            <p:nvPr/>
          </p:nvSpPr>
          <p:spPr bwMode="auto">
            <a:xfrm>
              <a:off x="6421438" y="3187700"/>
              <a:ext cx="334963" cy="342900"/>
            </a:xfrm>
            <a:custGeom>
              <a:avLst/>
              <a:gdLst>
                <a:gd name="T0" fmla="*/ 44 w 89"/>
                <a:gd name="T1" fmla="*/ 0 h 90"/>
                <a:gd name="T2" fmla="*/ 0 w 89"/>
                <a:gd name="T3" fmla="*/ 45 h 90"/>
                <a:gd name="T4" fmla="*/ 45 w 89"/>
                <a:gd name="T5" fmla="*/ 90 h 90"/>
                <a:gd name="T6" fmla="*/ 86 w 89"/>
                <a:gd name="T7" fmla="*/ 62 h 90"/>
                <a:gd name="T8" fmla="*/ 69 w 89"/>
                <a:gd name="T9" fmla="*/ 57 h 90"/>
                <a:gd name="T10" fmla="*/ 50 w 89"/>
                <a:gd name="T11" fmla="*/ 72 h 90"/>
                <a:gd name="T12" fmla="*/ 22 w 89"/>
                <a:gd name="T13" fmla="*/ 58 h 90"/>
                <a:gd name="T14" fmla="*/ 89 w 89"/>
                <a:gd name="T15" fmla="*/ 40 h 90"/>
                <a:gd name="T16" fmla="*/ 44 w 89"/>
                <a:gd name="T17" fmla="*/ 0 h 90"/>
                <a:gd name="T18" fmla="*/ 19 w 89"/>
                <a:gd name="T19" fmla="*/ 43 h 90"/>
                <a:gd name="T20" fmla="*/ 36 w 89"/>
                <a:gd name="T21" fmla="*/ 19 h 90"/>
                <a:gd name="T22" fmla="*/ 67 w 89"/>
                <a:gd name="T23" fmla="*/ 30 h 90"/>
                <a:gd name="T24" fmla="*/ 19 w 89"/>
                <a:gd name="T25"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0"/>
                  </a:moveTo>
                  <a:cubicBezTo>
                    <a:pt x="20" y="1"/>
                    <a:pt x="0" y="19"/>
                    <a:pt x="0" y="45"/>
                  </a:cubicBezTo>
                  <a:cubicBezTo>
                    <a:pt x="0" y="70"/>
                    <a:pt x="20" y="90"/>
                    <a:pt x="45" y="90"/>
                  </a:cubicBezTo>
                  <a:cubicBezTo>
                    <a:pt x="62" y="90"/>
                    <a:pt x="80" y="79"/>
                    <a:pt x="86" y="62"/>
                  </a:cubicBezTo>
                  <a:cubicBezTo>
                    <a:pt x="69" y="57"/>
                    <a:pt x="69" y="57"/>
                    <a:pt x="69" y="57"/>
                  </a:cubicBezTo>
                  <a:cubicBezTo>
                    <a:pt x="66" y="64"/>
                    <a:pt x="58" y="70"/>
                    <a:pt x="50" y="72"/>
                  </a:cubicBezTo>
                  <a:cubicBezTo>
                    <a:pt x="38" y="74"/>
                    <a:pt x="27" y="67"/>
                    <a:pt x="22" y="58"/>
                  </a:cubicBezTo>
                  <a:cubicBezTo>
                    <a:pt x="89" y="40"/>
                    <a:pt x="89" y="40"/>
                    <a:pt x="89" y="40"/>
                  </a:cubicBezTo>
                  <a:cubicBezTo>
                    <a:pt x="87" y="23"/>
                    <a:pt x="72" y="0"/>
                    <a:pt x="44" y="0"/>
                  </a:cubicBezTo>
                  <a:moveTo>
                    <a:pt x="19" y="43"/>
                  </a:moveTo>
                  <a:cubicBezTo>
                    <a:pt x="19" y="34"/>
                    <a:pt x="24" y="23"/>
                    <a:pt x="36" y="19"/>
                  </a:cubicBezTo>
                  <a:cubicBezTo>
                    <a:pt x="50" y="13"/>
                    <a:pt x="62" y="20"/>
                    <a:pt x="67" y="30"/>
                  </a:cubicBezTo>
                  <a:lnTo>
                    <a:pt x="1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4" name="Freeform 7"/>
            <p:cNvSpPr>
              <a:spLocks/>
            </p:cNvSpPr>
            <p:nvPr/>
          </p:nvSpPr>
          <p:spPr bwMode="auto">
            <a:xfrm>
              <a:off x="5867401" y="3187700"/>
              <a:ext cx="166688" cy="334963"/>
            </a:xfrm>
            <a:custGeom>
              <a:avLst/>
              <a:gdLst>
                <a:gd name="T0" fmla="*/ 44 w 44"/>
                <a:gd name="T1" fmla="*/ 19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19 w 44"/>
                <a:gd name="T15" fmla="*/ 88 h 88"/>
                <a:gd name="T16" fmla="*/ 19 w 44"/>
                <a:gd name="T17" fmla="*/ 47 h 88"/>
                <a:gd name="T18" fmla="*/ 44 w 44"/>
                <a:gd name="T19"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9"/>
                  </a:moveTo>
                  <a:cubicBezTo>
                    <a:pt x="44" y="0"/>
                    <a:pt x="44" y="0"/>
                    <a:pt x="44" y="0"/>
                  </a:cubicBezTo>
                  <a:cubicBezTo>
                    <a:pt x="27" y="0"/>
                    <a:pt x="21" y="8"/>
                    <a:pt x="19" y="13"/>
                  </a:cubicBezTo>
                  <a:cubicBezTo>
                    <a:pt x="19" y="3"/>
                    <a:pt x="19" y="3"/>
                    <a:pt x="19" y="3"/>
                  </a:cubicBezTo>
                  <a:cubicBezTo>
                    <a:pt x="0" y="3"/>
                    <a:pt x="0" y="3"/>
                    <a:pt x="0" y="3"/>
                  </a:cubicBezTo>
                  <a:cubicBezTo>
                    <a:pt x="0" y="44"/>
                    <a:pt x="0" y="44"/>
                    <a:pt x="0" y="44"/>
                  </a:cubicBezTo>
                  <a:cubicBezTo>
                    <a:pt x="0" y="88"/>
                    <a:pt x="0" y="88"/>
                    <a:pt x="0" y="88"/>
                  </a:cubicBezTo>
                  <a:cubicBezTo>
                    <a:pt x="19" y="88"/>
                    <a:pt x="19" y="88"/>
                    <a:pt x="19" y="88"/>
                  </a:cubicBezTo>
                  <a:cubicBezTo>
                    <a:pt x="19" y="62"/>
                    <a:pt x="19" y="62"/>
                    <a:pt x="19" y="47"/>
                  </a:cubicBezTo>
                  <a:cubicBezTo>
                    <a:pt x="19" y="27"/>
                    <a:pt x="30" y="19"/>
                    <a:pt x="44"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5" name="Freeform 8"/>
            <p:cNvSpPr>
              <a:spLocks/>
            </p:cNvSpPr>
            <p:nvPr/>
          </p:nvSpPr>
          <p:spPr bwMode="auto">
            <a:xfrm>
              <a:off x="5072063" y="3130550"/>
              <a:ext cx="369888" cy="392113"/>
            </a:xfrm>
            <a:custGeom>
              <a:avLst/>
              <a:gdLst>
                <a:gd name="T0" fmla="*/ 186 w 233"/>
                <a:gd name="T1" fmla="*/ 166 h 247"/>
                <a:gd name="T2" fmla="*/ 48 w 233"/>
                <a:gd name="T3" fmla="*/ 0 h 247"/>
                <a:gd name="T4" fmla="*/ 0 w 233"/>
                <a:gd name="T5" fmla="*/ 0 h 247"/>
                <a:gd name="T6" fmla="*/ 0 w 233"/>
                <a:gd name="T7" fmla="*/ 247 h 247"/>
                <a:gd name="T8" fmla="*/ 50 w 233"/>
                <a:gd name="T9" fmla="*/ 247 h 247"/>
                <a:gd name="T10" fmla="*/ 50 w 233"/>
                <a:gd name="T11" fmla="*/ 84 h 247"/>
                <a:gd name="T12" fmla="*/ 190 w 233"/>
                <a:gd name="T13" fmla="*/ 247 h 247"/>
                <a:gd name="T14" fmla="*/ 233 w 233"/>
                <a:gd name="T15" fmla="*/ 247 h 247"/>
                <a:gd name="T16" fmla="*/ 233 w 233"/>
                <a:gd name="T17" fmla="*/ 0 h 247"/>
                <a:gd name="T18" fmla="*/ 186 w 233"/>
                <a:gd name="T19" fmla="*/ 0 h 247"/>
                <a:gd name="T20" fmla="*/ 186 w 233"/>
                <a:gd name="T21" fmla="*/ 16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7">
                  <a:moveTo>
                    <a:pt x="186" y="166"/>
                  </a:moveTo>
                  <a:lnTo>
                    <a:pt x="48" y="0"/>
                  </a:lnTo>
                  <a:lnTo>
                    <a:pt x="0" y="0"/>
                  </a:lnTo>
                  <a:lnTo>
                    <a:pt x="0" y="247"/>
                  </a:lnTo>
                  <a:lnTo>
                    <a:pt x="50" y="247"/>
                  </a:lnTo>
                  <a:lnTo>
                    <a:pt x="50" y="84"/>
                  </a:lnTo>
                  <a:lnTo>
                    <a:pt x="190" y="247"/>
                  </a:lnTo>
                  <a:lnTo>
                    <a:pt x="233" y="247"/>
                  </a:lnTo>
                  <a:lnTo>
                    <a:pt x="233" y="0"/>
                  </a:lnTo>
                  <a:lnTo>
                    <a:pt x="186" y="0"/>
                  </a:lnTo>
                  <a:lnTo>
                    <a:pt x="186"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6" name="Freeform 9"/>
            <p:cNvSpPr>
              <a:spLocks noEditPoints="1"/>
            </p:cNvSpPr>
            <p:nvPr/>
          </p:nvSpPr>
          <p:spPr bwMode="auto">
            <a:xfrm>
              <a:off x="6034088" y="3095625"/>
              <a:ext cx="342900" cy="434975"/>
            </a:xfrm>
            <a:custGeom>
              <a:avLst/>
              <a:gdLst>
                <a:gd name="T0" fmla="*/ 91 w 91"/>
                <a:gd name="T1" fmla="*/ 0 h 114"/>
                <a:gd name="T2" fmla="*/ 73 w 91"/>
                <a:gd name="T3" fmla="*/ 0 h 114"/>
                <a:gd name="T4" fmla="*/ 73 w 91"/>
                <a:gd name="T5" fmla="*/ 34 h 114"/>
                <a:gd name="T6" fmla="*/ 43 w 91"/>
                <a:gd name="T7" fmla="*/ 25 h 114"/>
                <a:gd name="T8" fmla="*/ 2 w 91"/>
                <a:gd name="T9" fmla="*/ 66 h 114"/>
                <a:gd name="T10" fmla="*/ 47 w 91"/>
                <a:gd name="T11" fmla="*/ 114 h 114"/>
                <a:gd name="T12" fmla="*/ 74 w 91"/>
                <a:gd name="T13" fmla="*/ 101 h 114"/>
                <a:gd name="T14" fmla="*/ 74 w 91"/>
                <a:gd name="T15" fmla="*/ 112 h 114"/>
                <a:gd name="T16" fmla="*/ 91 w 91"/>
                <a:gd name="T17" fmla="*/ 112 h 114"/>
                <a:gd name="T18" fmla="*/ 91 w 91"/>
                <a:gd name="T19" fmla="*/ 70 h 114"/>
                <a:gd name="T20" fmla="*/ 91 w 91"/>
                <a:gd name="T21" fmla="*/ 69 h 114"/>
                <a:gd name="T22" fmla="*/ 91 w 91"/>
                <a:gd name="T23" fmla="*/ 68 h 114"/>
                <a:gd name="T24" fmla="*/ 91 w 91"/>
                <a:gd name="T25" fmla="*/ 0 h 114"/>
                <a:gd name="T26" fmla="*/ 72 w 91"/>
                <a:gd name="T27" fmla="*/ 70 h 114"/>
                <a:gd name="T28" fmla="*/ 43 w 91"/>
                <a:gd name="T29" fmla="*/ 95 h 114"/>
                <a:gd name="T30" fmla="*/ 21 w 91"/>
                <a:gd name="T31" fmla="*/ 72 h 114"/>
                <a:gd name="T32" fmla="*/ 47 w 91"/>
                <a:gd name="T33" fmla="*/ 43 h 114"/>
                <a:gd name="T34" fmla="*/ 72 w 91"/>
                <a:gd name="T35" fmla="*/ 68 h 114"/>
                <a:gd name="T36" fmla="*/ 72 w 91"/>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4">
                  <a:moveTo>
                    <a:pt x="91" y="0"/>
                  </a:moveTo>
                  <a:cubicBezTo>
                    <a:pt x="73" y="0"/>
                    <a:pt x="73" y="0"/>
                    <a:pt x="73" y="0"/>
                  </a:cubicBezTo>
                  <a:cubicBezTo>
                    <a:pt x="73" y="34"/>
                    <a:pt x="73" y="34"/>
                    <a:pt x="73" y="34"/>
                  </a:cubicBezTo>
                  <a:cubicBezTo>
                    <a:pt x="68" y="28"/>
                    <a:pt x="55" y="24"/>
                    <a:pt x="43" y="25"/>
                  </a:cubicBezTo>
                  <a:cubicBezTo>
                    <a:pt x="21" y="26"/>
                    <a:pt x="3" y="44"/>
                    <a:pt x="2" y="66"/>
                  </a:cubicBezTo>
                  <a:cubicBezTo>
                    <a:pt x="0" y="92"/>
                    <a:pt x="21" y="114"/>
                    <a:pt x="47" y="114"/>
                  </a:cubicBezTo>
                  <a:cubicBezTo>
                    <a:pt x="56" y="114"/>
                    <a:pt x="69" y="109"/>
                    <a:pt x="74" y="101"/>
                  </a:cubicBezTo>
                  <a:cubicBezTo>
                    <a:pt x="74" y="112"/>
                    <a:pt x="74" y="112"/>
                    <a:pt x="74" y="112"/>
                  </a:cubicBezTo>
                  <a:cubicBezTo>
                    <a:pt x="91" y="112"/>
                    <a:pt x="91" y="112"/>
                    <a:pt x="91" y="112"/>
                  </a:cubicBezTo>
                  <a:cubicBezTo>
                    <a:pt x="91" y="70"/>
                    <a:pt x="91" y="70"/>
                    <a:pt x="91" y="70"/>
                  </a:cubicBezTo>
                  <a:cubicBezTo>
                    <a:pt x="91" y="70"/>
                    <a:pt x="91" y="69"/>
                    <a:pt x="91" y="69"/>
                  </a:cubicBezTo>
                  <a:cubicBezTo>
                    <a:pt x="91" y="69"/>
                    <a:pt x="91" y="68"/>
                    <a:pt x="91" y="68"/>
                  </a:cubicBezTo>
                  <a:lnTo>
                    <a:pt x="91" y="0"/>
                  </a:lnTo>
                  <a:close/>
                  <a:moveTo>
                    <a:pt x="72" y="70"/>
                  </a:moveTo>
                  <a:cubicBezTo>
                    <a:pt x="72" y="85"/>
                    <a:pt x="59" y="96"/>
                    <a:pt x="43" y="95"/>
                  </a:cubicBezTo>
                  <a:cubicBezTo>
                    <a:pt x="32" y="93"/>
                    <a:pt x="22" y="84"/>
                    <a:pt x="21" y="72"/>
                  </a:cubicBezTo>
                  <a:cubicBezTo>
                    <a:pt x="19" y="56"/>
                    <a:pt x="31" y="43"/>
                    <a:pt x="47" y="43"/>
                  </a:cubicBezTo>
                  <a:cubicBezTo>
                    <a:pt x="60" y="43"/>
                    <a:pt x="72" y="54"/>
                    <a:pt x="72" y="68"/>
                  </a:cubicBezTo>
                  <a:lnTo>
                    <a:pt x="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7" name="Freeform 10"/>
            <p:cNvSpPr>
              <a:spLocks noEditPoints="1"/>
            </p:cNvSpPr>
            <p:nvPr/>
          </p:nvSpPr>
          <p:spPr bwMode="auto">
            <a:xfrm>
              <a:off x="5487988" y="3187700"/>
              <a:ext cx="334963" cy="342900"/>
            </a:xfrm>
            <a:custGeom>
              <a:avLst/>
              <a:gdLst>
                <a:gd name="T0" fmla="*/ 44 w 89"/>
                <a:gd name="T1" fmla="*/ 0 h 90"/>
                <a:gd name="T2" fmla="*/ 0 w 89"/>
                <a:gd name="T3" fmla="*/ 45 h 90"/>
                <a:gd name="T4" fmla="*/ 44 w 89"/>
                <a:gd name="T5" fmla="*/ 90 h 90"/>
                <a:gd name="T6" fmla="*/ 89 w 89"/>
                <a:gd name="T7" fmla="*/ 45 h 90"/>
                <a:gd name="T8" fmla="*/ 44 w 89"/>
                <a:gd name="T9" fmla="*/ 0 h 90"/>
                <a:gd name="T10" fmla="*/ 44 w 89"/>
                <a:gd name="T11" fmla="*/ 71 h 90"/>
                <a:gd name="T12" fmla="*/ 19 w 89"/>
                <a:gd name="T13" fmla="*/ 45 h 90"/>
                <a:gd name="T14" fmla="*/ 44 w 89"/>
                <a:gd name="T15" fmla="*/ 19 h 90"/>
                <a:gd name="T16" fmla="*/ 70 w 89"/>
                <a:gd name="T17" fmla="*/ 45 h 90"/>
                <a:gd name="T18" fmla="*/ 44 w 89"/>
                <a:gd name="T19"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90">
                  <a:moveTo>
                    <a:pt x="44" y="0"/>
                  </a:moveTo>
                  <a:cubicBezTo>
                    <a:pt x="20" y="0"/>
                    <a:pt x="0" y="20"/>
                    <a:pt x="0" y="45"/>
                  </a:cubicBezTo>
                  <a:cubicBezTo>
                    <a:pt x="0" y="70"/>
                    <a:pt x="20" y="90"/>
                    <a:pt x="44" y="90"/>
                  </a:cubicBezTo>
                  <a:cubicBezTo>
                    <a:pt x="69" y="90"/>
                    <a:pt x="89" y="70"/>
                    <a:pt x="89" y="45"/>
                  </a:cubicBezTo>
                  <a:cubicBezTo>
                    <a:pt x="89" y="20"/>
                    <a:pt x="69" y="0"/>
                    <a:pt x="44" y="0"/>
                  </a:cubicBezTo>
                  <a:moveTo>
                    <a:pt x="44" y="71"/>
                  </a:moveTo>
                  <a:cubicBezTo>
                    <a:pt x="30" y="71"/>
                    <a:pt x="19" y="59"/>
                    <a:pt x="19" y="45"/>
                  </a:cubicBezTo>
                  <a:cubicBezTo>
                    <a:pt x="19" y="31"/>
                    <a:pt x="30" y="19"/>
                    <a:pt x="44" y="19"/>
                  </a:cubicBezTo>
                  <a:cubicBezTo>
                    <a:pt x="58" y="19"/>
                    <a:pt x="70" y="31"/>
                    <a:pt x="70" y="45"/>
                  </a:cubicBezTo>
                  <a:cubicBezTo>
                    <a:pt x="70" y="59"/>
                    <a:pt x="58" y="71"/>
                    <a:pt x="44"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8" name="Freeform 11"/>
            <p:cNvSpPr>
              <a:spLocks noEditPoints="1"/>
            </p:cNvSpPr>
            <p:nvPr/>
          </p:nvSpPr>
          <p:spPr bwMode="auto">
            <a:xfrm>
              <a:off x="5186363" y="3668713"/>
              <a:ext cx="96838" cy="101600"/>
            </a:xfrm>
            <a:custGeom>
              <a:avLst/>
              <a:gdLst>
                <a:gd name="T0" fmla="*/ 18 w 26"/>
                <a:gd name="T1" fmla="*/ 21 h 27"/>
                <a:gd name="T2" fmla="*/ 7 w 26"/>
                <a:gd name="T3" fmla="*/ 21 h 27"/>
                <a:gd name="T4" fmla="*/ 5 w 26"/>
                <a:gd name="T5" fmla="*/ 27 h 27"/>
                <a:gd name="T6" fmla="*/ 0 w 26"/>
                <a:gd name="T7" fmla="*/ 27 h 27"/>
                <a:gd name="T8" fmla="*/ 10 w 26"/>
                <a:gd name="T9" fmla="*/ 0 h 27"/>
                <a:gd name="T10" fmla="*/ 16 w 26"/>
                <a:gd name="T11" fmla="*/ 0 h 27"/>
                <a:gd name="T12" fmla="*/ 26 w 26"/>
                <a:gd name="T13" fmla="*/ 27 h 27"/>
                <a:gd name="T14" fmla="*/ 20 w 26"/>
                <a:gd name="T15" fmla="*/ 27 h 27"/>
                <a:gd name="T16" fmla="*/ 18 w 26"/>
                <a:gd name="T17" fmla="*/ 21 h 27"/>
                <a:gd name="T18" fmla="*/ 17 w 26"/>
                <a:gd name="T19" fmla="*/ 16 h 27"/>
                <a:gd name="T20" fmla="*/ 16 w 26"/>
                <a:gd name="T21" fmla="*/ 15 h 27"/>
                <a:gd name="T22" fmla="*/ 13 w 26"/>
                <a:gd name="T23" fmla="*/ 5 h 27"/>
                <a:gd name="T24" fmla="*/ 9 w 26"/>
                <a:gd name="T25" fmla="*/ 15 h 27"/>
                <a:gd name="T26" fmla="*/ 9 w 26"/>
                <a:gd name="T27" fmla="*/ 16 h 27"/>
                <a:gd name="T28" fmla="*/ 17 w 26"/>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7">
                  <a:moveTo>
                    <a:pt x="18" y="21"/>
                  </a:moveTo>
                  <a:cubicBezTo>
                    <a:pt x="7" y="21"/>
                    <a:pt x="7" y="21"/>
                    <a:pt x="7" y="21"/>
                  </a:cubicBezTo>
                  <a:cubicBezTo>
                    <a:pt x="5" y="27"/>
                    <a:pt x="5" y="27"/>
                    <a:pt x="5" y="27"/>
                  </a:cubicBezTo>
                  <a:cubicBezTo>
                    <a:pt x="0" y="27"/>
                    <a:pt x="0" y="27"/>
                    <a:pt x="0" y="27"/>
                  </a:cubicBezTo>
                  <a:cubicBezTo>
                    <a:pt x="10" y="0"/>
                    <a:pt x="10" y="0"/>
                    <a:pt x="10" y="0"/>
                  </a:cubicBezTo>
                  <a:cubicBezTo>
                    <a:pt x="16" y="0"/>
                    <a:pt x="16" y="0"/>
                    <a:pt x="16" y="0"/>
                  </a:cubicBezTo>
                  <a:cubicBezTo>
                    <a:pt x="26" y="27"/>
                    <a:pt x="26" y="27"/>
                    <a:pt x="26" y="27"/>
                  </a:cubicBezTo>
                  <a:cubicBezTo>
                    <a:pt x="20" y="27"/>
                    <a:pt x="20" y="27"/>
                    <a:pt x="20" y="27"/>
                  </a:cubicBezTo>
                  <a:lnTo>
                    <a:pt x="18" y="21"/>
                  </a:lnTo>
                  <a:close/>
                  <a:moveTo>
                    <a:pt x="17" y="16"/>
                  </a:moveTo>
                  <a:cubicBezTo>
                    <a:pt x="16" y="15"/>
                    <a:pt x="16" y="15"/>
                    <a:pt x="16" y="15"/>
                  </a:cubicBezTo>
                  <a:cubicBezTo>
                    <a:pt x="15" y="12"/>
                    <a:pt x="14" y="9"/>
                    <a:pt x="13" y="5"/>
                  </a:cubicBezTo>
                  <a:cubicBezTo>
                    <a:pt x="12" y="9"/>
                    <a:pt x="11" y="12"/>
                    <a:pt x="9" y="15"/>
                  </a:cubicBezTo>
                  <a:cubicBezTo>
                    <a:pt x="9" y="16"/>
                    <a:pt x="9" y="16"/>
                    <a:pt x="9"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9" name="Freeform 12"/>
            <p:cNvSpPr>
              <a:spLocks/>
            </p:cNvSpPr>
            <p:nvPr/>
          </p:nvSpPr>
          <p:spPr bwMode="auto">
            <a:xfrm>
              <a:off x="5302251" y="3663950"/>
              <a:ext cx="79375" cy="106363"/>
            </a:xfrm>
            <a:custGeom>
              <a:avLst/>
              <a:gdLst>
                <a:gd name="T0" fmla="*/ 0 w 21"/>
                <a:gd name="T1" fmla="*/ 24 h 28"/>
                <a:gd name="T2" fmla="*/ 3 w 21"/>
                <a:gd name="T3" fmla="*/ 20 h 28"/>
                <a:gd name="T4" fmla="*/ 10 w 21"/>
                <a:gd name="T5" fmla="*/ 23 h 28"/>
                <a:gd name="T6" fmla="*/ 15 w 21"/>
                <a:gd name="T7" fmla="*/ 20 h 28"/>
                <a:gd name="T8" fmla="*/ 10 w 21"/>
                <a:gd name="T9" fmla="*/ 16 h 28"/>
                <a:gd name="T10" fmla="*/ 1 w 21"/>
                <a:gd name="T11" fmla="*/ 8 h 28"/>
                <a:gd name="T12" fmla="*/ 11 w 21"/>
                <a:gd name="T13" fmla="*/ 0 h 28"/>
                <a:gd name="T14" fmla="*/ 20 w 21"/>
                <a:gd name="T15" fmla="*/ 3 h 28"/>
                <a:gd name="T16" fmla="*/ 17 w 21"/>
                <a:gd name="T17" fmla="*/ 7 h 28"/>
                <a:gd name="T18" fmla="*/ 11 w 21"/>
                <a:gd name="T19" fmla="*/ 5 h 28"/>
                <a:gd name="T20" fmla="*/ 7 w 21"/>
                <a:gd name="T21" fmla="*/ 8 h 28"/>
                <a:gd name="T22" fmla="*/ 12 w 21"/>
                <a:gd name="T23" fmla="*/ 12 h 28"/>
                <a:gd name="T24" fmla="*/ 21 w 21"/>
                <a:gd name="T25" fmla="*/ 20 h 28"/>
                <a:gd name="T26" fmla="*/ 11 w 21"/>
                <a:gd name="T27" fmla="*/ 28 h 28"/>
                <a:gd name="T28" fmla="*/ 0 w 21"/>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0" y="24"/>
                  </a:moveTo>
                  <a:cubicBezTo>
                    <a:pt x="3" y="20"/>
                    <a:pt x="3" y="20"/>
                    <a:pt x="3" y="20"/>
                  </a:cubicBezTo>
                  <a:cubicBezTo>
                    <a:pt x="4" y="22"/>
                    <a:pt x="7" y="23"/>
                    <a:pt x="10" y="23"/>
                  </a:cubicBezTo>
                  <a:cubicBezTo>
                    <a:pt x="13" y="23"/>
                    <a:pt x="15" y="22"/>
                    <a:pt x="15" y="20"/>
                  </a:cubicBezTo>
                  <a:cubicBezTo>
                    <a:pt x="15" y="18"/>
                    <a:pt x="13" y="17"/>
                    <a:pt x="10" y="16"/>
                  </a:cubicBezTo>
                  <a:cubicBezTo>
                    <a:pt x="4" y="15"/>
                    <a:pt x="1" y="13"/>
                    <a:pt x="1" y="8"/>
                  </a:cubicBezTo>
                  <a:cubicBezTo>
                    <a:pt x="1" y="4"/>
                    <a:pt x="4" y="0"/>
                    <a:pt x="11" y="0"/>
                  </a:cubicBezTo>
                  <a:cubicBezTo>
                    <a:pt x="15" y="0"/>
                    <a:pt x="19" y="2"/>
                    <a:pt x="20" y="3"/>
                  </a:cubicBezTo>
                  <a:cubicBezTo>
                    <a:pt x="17" y="7"/>
                    <a:pt x="17" y="7"/>
                    <a:pt x="17" y="7"/>
                  </a:cubicBezTo>
                  <a:cubicBezTo>
                    <a:pt x="16" y="6"/>
                    <a:pt x="14" y="5"/>
                    <a:pt x="11" y="5"/>
                  </a:cubicBezTo>
                  <a:cubicBezTo>
                    <a:pt x="8" y="5"/>
                    <a:pt x="7" y="6"/>
                    <a:pt x="7" y="8"/>
                  </a:cubicBezTo>
                  <a:cubicBezTo>
                    <a:pt x="7" y="10"/>
                    <a:pt x="9" y="10"/>
                    <a:pt x="12" y="12"/>
                  </a:cubicBezTo>
                  <a:cubicBezTo>
                    <a:pt x="18" y="13"/>
                    <a:pt x="21" y="16"/>
                    <a:pt x="21" y="20"/>
                  </a:cubicBezTo>
                  <a:cubicBezTo>
                    <a:pt x="21" y="25"/>
                    <a:pt x="17" y="28"/>
                    <a:pt x="11" y="28"/>
                  </a:cubicBezTo>
                  <a:cubicBezTo>
                    <a:pt x="6"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0" name="Freeform 13"/>
            <p:cNvSpPr>
              <a:spLocks/>
            </p:cNvSpPr>
            <p:nvPr/>
          </p:nvSpPr>
          <p:spPr bwMode="auto">
            <a:xfrm>
              <a:off x="5403851" y="3663950"/>
              <a:ext cx="76200" cy="106363"/>
            </a:xfrm>
            <a:custGeom>
              <a:avLst/>
              <a:gdLst>
                <a:gd name="T0" fmla="*/ 0 w 20"/>
                <a:gd name="T1" fmla="*/ 24 h 28"/>
                <a:gd name="T2" fmla="*/ 2 w 20"/>
                <a:gd name="T3" fmla="*/ 20 h 28"/>
                <a:gd name="T4" fmla="*/ 10 w 20"/>
                <a:gd name="T5" fmla="*/ 23 h 28"/>
                <a:gd name="T6" fmla="*/ 14 w 20"/>
                <a:gd name="T7" fmla="*/ 20 h 28"/>
                <a:gd name="T8" fmla="*/ 9 w 20"/>
                <a:gd name="T9" fmla="*/ 16 h 28"/>
                <a:gd name="T10" fmla="*/ 0 w 20"/>
                <a:gd name="T11" fmla="*/ 8 h 28"/>
                <a:gd name="T12" fmla="*/ 11 w 20"/>
                <a:gd name="T13" fmla="*/ 0 h 28"/>
                <a:gd name="T14" fmla="*/ 20 w 20"/>
                <a:gd name="T15" fmla="*/ 3 h 28"/>
                <a:gd name="T16" fmla="*/ 17 w 20"/>
                <a:gd name="T17" fmla="*/ 7 h 28"/>
                <a:gd name="T18" fmla="*/ 10 w 20"/>
                <a:gd name="T19" fmla="*/ 5 h 28"/>
                <a:gd name="T20" fmla="*/ 6 w 20"/>
                <a:gd name="T21" fmla="*/ 8 h 28"/>
                <a:gd name="T22" fmla="*/ 12 w 20"/>
                <a:gd name="T23" fmla="*/ 12 h 28"/>
                <a:gd name="T24" fmla="*/ 20 w 20"/>
                <a:gd name="T25" fmla="*/ 20 h 28"/>
                <a:gd name="T26" fmla="*/ 10 w 20"/>
                <a:gd name="T27" fmla="*/ 28 h 28"/>
                <a:gd name="T28" fmla="*/ 0 w 20"/>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8">
                  <a:moveTo>
                    <a:pt x="0" y="24"/>
                  </a:moveTo>
                  <a:cubicBezTo>
                    <a:pt x="2" y="20"/>
                    <a:pt x="2" y="20"/>
                    <a:pt x="2" y="20"/>
                  </a:cubicBezTo>
                  <a:cubicBezTo>
                    <a:pt x="4" y="22"/>
                    <a:pt x="7" y="23"/>
                    <a:pt x="10" y="23"/>
                  </a:cubicBezTo>
                  <a:cubicBezTo>
                    <a:pt x="13" y="23"/>
                    <a:pt x="14" y="22"/>
                    <a:pt x="14" y="20"/>
                  </a:cubicBezTo>
                  <a:cubicBezTo>
                    <a:pt x="14" y="18"/>
                    <a:pt x="13" y="17"/>
                    <a:pt x="9" y="16"/>
                  </a:cubicBezTo>
                  <a:cubicBezTo>
                    <a:pt x="3" y="15"/>
                    <a:pt x="0" y="13"/>
                    <a:pt x="0" y="8"/>
                  </a:cubicBezTo>
                  <a:cubicBezTo>
                    <a:pt x="0" y="4"/>
                    <a:pt x="4" y="0"/>
                    <a:pt x="11" y="0"/>
                  </a:cubicBezTo>
                  <a:cubicBezTo>
                    <a:pt x="15" y="0"/>
                    <a:pt x="18" y="2"/>
                    <a:pt x="20" y="3"/>
                  </a:cubicBezTo>
                  <a:cubicBezTo>
                    <a:pt x="17" y="7"/>
                    <a:pt x="17" y="7"/>
                    <a:pt x="17" y="7"/>
                  </a:cubicBezTo>
                  <a:cubicBezTo>
                    <a:pt x="15" y="6"/>
                    <a:pt x="13" y="5"/>
                    <a:pt x="10" y="5"/>
                  </a:cubicBezTo>
                  <a:cubicBezTo>
                    <a:pt x="8" y="5"/>
                    <a:pt x="6" y="6"/>
                    <a:pt x="6" y="8"/>
                  </a:cubicBezTo>
                  <a:cubicBezTo>
                    <a:pt x="6" y="10"/>
                    <a:pt x="8" y="10"/>
                    <a:pt x="12" y="12"/>
                  </a:cubicBezTo>
                  <a:cubicBezTo>
                    <a:pt x="18" y="13"/>
                    <a:pt x="20" y="16"/>
                    <a:pt x="20" y="20"/>
                  </a:cubicBezTo>
                  <a:cubicBezTo>
                    <a:pt x="20" y="25"/>
                    <a:pt x="16" y="28"/>
                    <a:pt x="10" y="28"/>
                  </a:cubicBezTo>
                  <a:cubicBezTo>
                    <a:pt x="5"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1" name="Freeform 14"/>
            <p:cNvSpPr>
              <a:spLocks/>
            </p:cNvSpPr>
            <p:nvPr/>
          </p:nvSpPr>
          <p:spPr bwMode="auto">
            <a:xfrm>
              <a:off x="5510213" y="3668713"/>
              <a:ext cx="71438" cy="101600"/>
            </a:xfrm>
            <a:custGeom>
              <a:avLst/>
              <a:gdLst>
                <a:gd name="T0" fmla="*/ 45 w 45"/>
                <a:gd name="T1" fmla="*/ 52 h 64"/>
                <a:gd name="T2" fmla="*/ 45 w 45"/>
                <a:gd name="T3" fmla="*/ 64 h 64"/>
                <a:gd name="T4" fmla="*/ 0 w 45"/>
                <a:gd name="T5" fmla="*/ 64 h 64"/>
                <a:gd name="T6" fmla="*/ 0 w 45"/>
                <a:gd name="T7" fmla="*/ 0 h 64"/>
                <a:gd name="T8" fmla="*/ 42 w 45"/>
                <a:gd name="T9" fmla="*/ 0 h 64"/>
                <a:gd name="T10" fmla="*/ 42 w 45"/>
                <a:gd name="T11" fmla="*/ 12 h 64"/>
                <a:gd name="T12" fmla="*/ 14 w 45"/>
                <a:gd name="T13" fmla="*/ 12 h 64"/>
                <a:gd name="T14" fmla="*/ 14 w 45"/>
                <a:gd name="T15" fmla="*/ 26 h 64"/>
                <a:gd name="T16" fmla="*/ 40 w 45"/>
                <a:gd name="T17" fmla="*/ 26 h 64"/>
                <a:gd name="T18" fmla="*/ 40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2" y="0"/>
                  </a:lnTo>
                  <a:lnTo>
                    <a:pt x="42" y="12"/>
                  </a:lnTo>
                  <a:lnTo>
                    <a:pt x="14" y="12"/>
                  </a:lnTo>
                  <a:lnTo>
                    <a:pt x="14" y="26"/>
                  </a:lnTo>
                  <a:lnTo>
                    <a:pt x="40" y="26"/>
                  </a:lnTo>
                  <a:lnTo>
                    <a:pt x="40"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2" name="Freeform 15"/>
            <p:cNvSpPr>
              <a:spLocks/>
            </p:cNvSpPr>
            <p:nvPr/>
          </p:nvSpPr>
          <p:spPr bwMode="auto">
            <a:xfrm>
              <a:off x="5611813" y="3668713"/>
              <a:ext cx="79375" cy="101600"/>
            </a:xfrm>
            <a:custGeom>
              <a:avLst/>
              <a:gdLst>
                <a:gd name="T0" fmla="*/ 16 w 50"/>
                <a:gd name="T1" fmla="*/ 12 h 64"/>
                <a:gd name="T2" fmla="*/ 0 w 50"/>
                <a:gd name="T3" fmla="*/ 12 h 64"/>
                <a:gd name="T4" fmla="*/ 0 w 50"/>
                <a:gd name="T5" fmla="*/ 0 h 64"/>
                <a:gd name="T6" fmla="*/ 50 w 50"/>
                <a:gd name="T7" fmla="*/ 0 h 64"/>
                <a:gd name="T8" fmla="*/ 50 w 50"/>
                <a:gd name="T9" fmla="*/ 12 h 64"/>
                <a:gd name="T10" fmla="*/ 31 w 50"/>
                <a:gd name="T11" fmla="*/ 12 h 64"/>
                <a:gd name="T12" fmla="*/ 31 w 50"/>
                <a:gd name="T13" fmla="*/ 64 h 64"/>
                <a:gd name="T14" fmla="*/ 16 w 50"/>
                <a:gd name="T15" fmla="*/ 64 h 64"/>
                <a:gd name="T16" fmla="*/ 16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6" y="12"/>
                  </a:moveTo>
                  <a:lnTo>
                    <a:pt x="0" y="12"/>
                  </a:lnTo>
                  <a:lnTo>
                    <a:pt x="0" y="0"/>
                  </a:lnTo>
                  <a:lnTo>
                    <a:pt x="50" y="0"/>
                  </a:lnTo>
                  <a:lnTo>
                    <a:pt x="50" y="12"/>
                  </a:lnTo>
                  <a:lnTo>
                    <a:pt x="31" y="12"/>
                  </a:lnTo>
                  <a:lnTo>
                    <a:pt x="31" y="64"/>
                  </a:lnTo>
                  <a:lnTo>
                    <a:pt x="16" y="64"/>
                  </a:lnTo>
                  <a:lnTo>
                    <a:pt x="16"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3" name="Freeform 16"/>
            <p:cNvSpPr>
              <a:spLocks/>
            </p:cNvSpPr>
            <p:nvPr/>
          </p:nvSpPr>
          <p:spPr bwMode="auto">
            <a:xfrm>
              <a:off x="5781676" y="3668713"/>
              <a:ext cx="112713" cy="101600"/>
            </a:xfrm>
            <a:custGeom>
              <a:avLst/>
              <a:gdLst>
                <a:gd name="T0" fmla="*/ 30 w 30"/>
                <a:gd name="T1" fmla="*/ 0 h 27"/>
                <a:gd name="T2" fmla="*/ 30 w 30"/>
                <a:gd name="T3" fmla="*/ 27 h 27"/>
                <a:gd name="T4" fmla="*/ 24 w 30"/>
                <a:gd name="T5" fmla="*/ 27 h 27"/>
                <a:gd name="T6" fmla="*/ 24 w 30"/>
                <a:gd name="T7" fmla="*/ 17 h 27"/>
                <a:gd name="T8" fmla="*/ 24 w 30"/>
                <a:gd name="T9" fmla="*/ 6 h 27"/>
                <a:gd name="T10" fmla="*/ 20 w 30"/>
                <a:gd name="T11" fmla="*/ 17 h 27"/>
                <a:gd name="T12" fmla="*/ 17 w 30"/>
                <a:gd name="T13" fmla="*/ 27 h 27"/>
                <a:gd name="T14" fmla="*/ 13 w 30"/>
                <a:gd name="T15" fmla="*/ 27 h 27"/>
                <a:gd name="T16" fmla="*/ 9 w 30"/>
                <a:gd name="T17" fmla="*/ 17 h 27"/>
                <a:gd name="T18" fmla="*/ 5 w 30"/>
                <a:gd name="T19" fmla="*/ 6 h 27"/>
                <a:gd name="T20" fmla="*/ 6 w 30"/>
                <a:gd name="T21" fmla="*/ 17 h 27"/>
                <a:gd name="T22" fmla="*/ 6 w 30"/>
                <a:gd name="T23" fmla="*/ 27 h 27"/>
                <a:gd name="T24" fmla="*/ 0 w 30"/>
                <a:gd name="T25" fmla="*/ 27 h 27"/>
                <a:gd name="T26" fmla="*/ 0 w 30"/>
                <a:gd name="T27" fmla="*/ 0 h 27"/>
                <a:gd name="T28" fmla="*/ 8 w 30"/>
                <a:gd name="T29" fmla="*/ 0 h 27"/>
                <a:gd name="T30" fmla="*/ 12 w 30"/>
                <a:gd name="T31" fmla="*/ 11 h 27"/>
                <a:gd name="T32" fmla="*/ 15 w 30"/>
                <a:gd name="T33" fmla="*/ 19 h 27"/>
                <a:gd name="T34" fmla="*/ 18 w 30"/>
                <a:gd name="T35" fmla="*/ 11 h 27"/>
                <a:gd name="T36" fmla="*/ 22 w 30"/>
                <a:gd name="T37" fmla="*/ 0 h 27"/>
                <a:gd name="T38" fmla="*/ 30 w 30"/>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27">
                  <a:moveTo>
                    <a:pt x="30" y="0"/>
                  </a:moveTo>
                  <a:cubicBezTo>
                    <a:pt x="30" y="27"/>
                    <a:pt x="30" y="27"/>
                    <a:pt x="30" y="27"/>
                  </a:cubicBezTo>
                  <a:cubicBezTo>
                    <a:pt x="24" y="27"/>
                    <a:pt x="24" y="27"/>
                    <a:pt x="24" y="27"/>
                  </a:cubicBezTo>
                  <a:cubicBezTo>
                    <a:pt x="24" y="17"/>
                    <a:pt x="24" y="17"/>
                    <a:pt x="24" y="17"/>
                  </a:cubicBezTo>
                  <a:cubicBezTo>
                    <a:pt x="24" y="14"/>
                    <a:pt x="24" y="10"/>
                    <a:pt x="24" y="6"/>
                  </a:cubicBezTo>
                  <a:cubicBezTo>
                    <a:pt x="23" y="10"/>
                    <a:pt x="22" y="14"/>
                    <a:pt x="20" y="17"/>
                  </a:cubicBezTo>
                  <a:cubicBezTo>
                    <a:pt x="17" y="27"/>
                    <a:pt x="17" y="27"/>
                    <a:pt x="17" y="27"/>
                  </a:cubicBezTo>
                  <a:cubicBezTo>
                    <a:pt x="13" y="27"/>
                    <a:pt x="13" y="27"/>
                    <a:pt x="13" y="27"/>
                  </a:cubicBezTo>
                  <a:cubicBezTo>
                    <a:pt x="9" y="17"/>
                    <a:pt x="9" y="17"/>
                    <a:pt x="9" y="17"/>
                  </a:cubicBezTo>
                  <a:cubicBezTo>
                    <a:pt x="8" y="14"/>
                    <a:pt x="7" y="10"/>
                    <a:pt x="5" y="6"/>
                  </a:cubicBezTo>
                  <a:cubicBezTo>
                    <a:pt x="6" y="10"/>
                    <a:pt x="6" y="14"/>
                    <a:pt x="6" y="17"/>
                  </a:cubicBezTo>
                  <a:cubicBezTo>
                    <a:pt x="6" y="27"/>
                    <a:pt x="6" y="27"/>
                    <a:pt x="6" y="27"/>
                  </a:cubicBezTo>
                  <a:cubicBezTo>
                    <a:pt x="0" y="27"/>
                    <a:pt x="0" y="27"/>
                    <a:pt x="0" y="27"/>
                  </a:cubicBezTo>
                  <a:cubicBezTo>
                    <a:pt x="0" y="0"/>
                    <a:pt x="0" y="0"/>
                    <a:pt x="0" y="0"/>
                  </a:cubicBezTo>
                  <a:cubicBezTo>
                    <a:pt x="8" y="0"/>
                    <a:pt x="8" y="0"/>
                    <a:pt x="8" y="0"/>
                  </a:cubicBezTo>
                  <a:cubicBezTo>
                    <a:pt x="12" y="11"/>
                    <a:pt x="12" y="11"/>
                    <a:pt x="12" y="11"/>
                  </a:cubicBezTo>
                  <a:cubicBezTo>
                    <a:pt x="13" y="13"/>
                    <a:pt x="14" y="16"/>
                    <a:pt x="15" y="19"/>
                  </a:cubicBezTo>
                  <a:cubicBezTo>
                    <a:pt x="16" y="16"/>
                    <a:pt x="17" y="13"/>
                    <a:pt x="18" y="11"/>
                  </a:cubicBezTo>
                  <a:cubicBezTo>
                    <a:pt x="22" y="0"/>
                    <a:pt x="22" y="0"/>
                    <a:pt x="22" y="0"/>
                  </a:cubicBez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4" name="Freeform 17"/>
            <p:cNvSpPr>
              <a:spLocks noEditPoints="1"/>
            </p:cNvSpPr>
            <p:nvPr/>
          </p:nvSpPr>
          <p:spPr bwMode="auto">
            <a:xfrm>
              <a:off x="5919788" y="3668713"/>
              <a:ext cx="103188"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3"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5" name="Freeform 18"/>
            <p:cNvSpPr>
              <a:spLocks/>
            </p:cNvSpPr>
            <p:nvPr/>
          </p:nvSpPr>
          <p:spPr bwMode="auto">
            <a:xfrm>
              <a:off x="6053138"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8"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6" name="Freeform 19"/>
            <p:cNvSpPr>
              <a:spLocks noEditPoints="1"/>
            </p:cNvSpPr>
            <p:nvPr/>
          </p:nvSpPr>
          <p:spPr bwMode="auto">
            <a:xfrm>
              <a:off x="6165851" y="3668713"/>
              <a:ext cx="101600"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2"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7" name="Freeform 20"/>
            <p:cNvSpPr>
              <a:spLocks/>
            </p:cNvSpPr>
            <p:nvPr/>
          </p:nvSpPr>
          <p:spPr bwMode="auto">
            <a:xfrm>
              <a:off x="6286501" y="3663950"/>
              <a:ext cx="85725" cy="106363"/>
            </a:xfrm>
            <a:custGeom>
              <a:avLst/>
              <a:gdLst>
                <a:gd name="T0" fmla="*/ 23 w 23"/>
                <a:gd name="T1" fmla="*/ 12 h 28"/>
                <a:gd name="T2" fmla="*/ 23 w 23"/>
                <a:gd name="T3" fmla="*/ 24 h 28"/>
                <a:gd name="T4" fmla="*/ 14 w 23"/>
                <a:gd name="T5" fmla="*/ 28 h 28"/>
                <a:gd name="T6" fmla="*/ 0 w 23"/>
                <a:gd name="T7" fmla="*/ 14 h 28"/>
                <a:gd name="T8" fmla="*/ 14 w 23"/>
                <a:gd name="T9" fmla="*/ 0 h 28"/>
                <a:gd name="T10" fmla="*/ 22 w 23"/>
                <a:gd name="T11" fmla="*/ 3 h 28"/>
                <a:gd name="T12" fmla="*/ 19 w 23"/>
                <a:gd name="T13" fmla="*/ 7 h 28"/>
                <a:gd name="T14" fmla="*/ 14 w 23"/>
                <a:gd name="T15" fmla="*/ 5 h 28"/>
                <a:gd name="T16" fmla="*/ 6 w 23"/>
                <a:gd name="T17" fmla="*/ 14 h 28"/>
                <a:gd name="T18" fmla="*/ 14 w 23"/>
                <a:gd name="T19" fmla="*/ 23 h 28"/>
                <a:gd name="T20" fmla="*/ 18 w 23"/>
                <a:gd name="T21" fmla="*/ 22 h 28"/>
                <a:gd name="T22" fmla="*/ 18 w 23"/>
                <a:gd name="T23" fmla="*/ 17 h 28"/>
                <a:gd name="T24" fmla="*/ 12 w 23"/>
                <a:gd name="T25" fmla="*/ 17 h 28"/>
                <a:gd name="T26" fmla="*/ 12 w 23"/>
                <a:gd name="T27" fmla="*/ 12 h 28"/>
                <a:gd name="T28" fmla="*/ 23 w 23"/>
                <a:gd name="T2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8">
                  <a:moveTo>
                    <a:pt x="23" y="12"/>
                  </a:moveTo>
                  <a:cubicBezTo>
                    <a:pt x="23" y="24"/>
                    <a:pt x="23" y="24"/>
                    <a:pt x="23" y="24"/>
                  </a:cubicBezTo>
                  <a:cubicBezTo>
                    <a:pt x="21" y="27"/>
                    <a:pt x="18" y="28"/>
                    <a:pt x="14" y="28"/>
                  </a:cubicBezTo>
                  <a:cubicBezTo>
                    <a:pt x="5" y="28"/>
                    <a:pt x="0" y="23"/>
                    <a:pt x="0" y="14"/>
                  </a:cubicBezTo>
                  <a:cubicBezTo>
                    <a:pt x="0" y="5"/>
                    <a:pt x="6" y="0"/>
                    <a:pt x="14" y="0"/>
                  </a:cubicBezTo>
                  <a:cubicBezTo>
                    <a:pt x="17" y="0"/>
                    <a:pt x="21" y="1"/>
                    <a:pt x="22" y="3"/>
                  </a:cubicBezTo>
                  <a:cubicBezTo>
                    <a:pt x="19" y="7"/>
                    <a:pt x="19" y="7"/>
                    <a:pt x="19" y="7"/>
                  </a:cubicBezTo>
                  <a:cubicBezTo>
                    <a:pt x="18" y="6"/>
                    <a:pt x="16" y="5"/>
                    <a:pt x="14" y="5"/>
                  </a:cubicBezTo>
                  <a:cubicBezTo>
                    <a:pt x="8" y="5"/>
                    <a:pt x="6" y="10"/>
                    <a:pt x="6" y="14"/>
                  </a:cubicBezTo>
                  <a:cubicBezTo>
                    <a:pt x="6" y="19"/>
                    <a:pt x="8" y="23"/>
                    <a:pt x="14" y="23"/>
                  </a:cubicBezTo>
                  <a:cubicBezTo>
                    <a:pt x="16" y="23"/>
                    <a:pt x="17" y="23"/>
                    <a:pt x="18" y="22"/>
                  </a:cubicBezTo>
                  <a:cubicBezTo>
                    <a:pt x="18" y="17"/>
                    <a:pt x="18" y="17"/>
                    <a:pt x="18" y="17"/>
                  </a:cubicBezTo>
                  <a:cubicBezTo>
                    <a:pt x="12" y="17"/>
                    <a:pt x="12" y="17"/>
                    <a:pt x="12" y="17"/>
                  </a:cubicBezTo>
                  <a:cubicBezTo>
                    <a:pt x="12" y="12"/>
                    <a:pt x="12" y="12"/>
                    <a:pt x="12" y="12"/>
                  </a:cubicBezTo>
                  <a:lnTo>
                    <a:pt x="23"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8" name="Freeform 21"/>
            <p:cNvSpPr>
              <a:spLocks/>
            </p:cNvSpPr>
            <p:nvPr/>
          </p:nvSpPr>
          <p:spPr bwMode="auto">
            <a:xfrm>
              <a:off x="6413501" y="3668713"/>
              <a:ext cx="71438" cy="101600"/>
            </a:xfrm>
            <a:custGeom>
              <a:avLst/>
              <a:gdLst>
                <a:gd name="T0" fmla="*/ 45 w 45"/>
                <a:gd name="T1" fmla="*/ 52 h 64"/>
                <a:gd name="T2" fmla="*/ 45 w 45"/>
                <a:gd name="T3" fmla="*/ 64 h 64"/>
                <a:gd name="T4" fmla="*/ 0 w 45"/>
                <a:gd name="T5" fmla="*/ 64 h 64"/>
                <a:gd name="T6" fmla="*/ 0 w 45"/>
                <a:gd name="T7" fmla="*/ 0 h 64"/>
                <a:gd name="T8" fmla="*/ 43 w 45"/>
                <a:gd name="T9" fmla="*/ 0 h 64"/>
                <a:gd name="T10" fmla="*/ 43 w 45"/>
                <a:gd name="T11" fmla="*/ 12 h 64"/>
                <a:gd name="T12" fmla="*/ 15 w 45"/>
                <a:gd name="T13" fmla="*/ 12 h 64"/>
                <a:gd name="T14" fmla="*/ 15 w 45"/>
                <a:gd name="T15" fmla="*/ 26 h 64"/>
                <a:gd name="T16" fmla="*/ 41 w 45"/>
                <a:gd name="T17" fmla="*/ 26 h 64"/>
                <a:gd name="T18" fmla="*/ 41 w 45"/>
                <a:gd name="T19" fmla="*/ 36 h 64"/>
                <a:gd name="T20" fmla="*/ 15 w 45"/>
                <a:gd name="T21" fmla="*/ 36 h 64"/>
                <a:gd name="T22" fmla="*/ 15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3" y="0"/>
                  </a:lnTo>
                  <a:lnTo>
                    <a:pt x="43" y="12"/>
                  </a:lnTo>
                  <a:lnTo>
                    <a:pt x="15" y="12"/>
                  </a:lnTo>
                  <a:lnTo>
                    <a:pt x="15" y="26"/>
                  </a:lnTo>
                  <a:lnTo>
                    <a:pt x="41" y="26"/>
                  </a:lnTo>
                  <a:lnTo>
                    <a:pt x="41" y="36"/>
                  </a:lnTo>
                  <a:lnTo>
                    <a:pt x="15" y="36"/>
                  </a:lnTo>
                  <a:lnTo>
                    <a:pt x="15"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9" name="Freeform 22"/>
            <p:cNvSpPr>
              <a:spLocks/>
            </p:cNvSpPr>
            <p:nvPr/>
          </p:nvSpPr>
          <p:spPr bwMode="auto">
            <a:xfrm>
              <a:off x="6527801" y="3668713"/>
              <a:ext cx="107950" cy="101600"/>
            </a:xfrm>
            <a:custGeom>
              <a:avLst/>
              <a:gdLst>
                <a:gd name="T0" fmla="*/ 29 w 29"/>
                <a:gd name="T1" fmla="*/ 0 h 27"/>
                <a:gd name="T2" fmla="*/ 29 w 29"/>
                <a:gd name="T3" fmla="*/ 27 h 27"/>
                <a:gd name="T4" fmla="*/ 24 w 29"/>
                <a:gd name="T5" fmla="*/ 27 h 27"/>
                <a:gd name="T6" fmla="*/ 24 w 29"/>
                <a:gd name="T7" fmla="*/ 17 h 27"/>
                <a:gd name="T8" fmla="*/ 24 w 29"/>
                <a:gd name="T9" fmla="*/ 6 h 27"/>
                <a:gd name="T10" fmla="*/ 20 w 29"/>
                <a:gd name="T11" fmla="*/ 17 h 27"/>
                <a:gd name="T12" fmla="*/ 16 w 29"/>
                <a:gd name="T13" fmla="*/ 27 h 27"/>
                <a:gd name="T14" fmla="*/ 12 w 29"/>
                <a:gd name="T15" fmla="*/ 27 h 27"/>
                <a:gd name="T16" fmla="*/ 9 w 29"/>
                <a:gd name="T17" fmla="*/ 17 h 27"/>
                <a:gd name="T18" fmla="*/ 5 w 29"/>
                <a:gd name="T19" fmla="*/ 6 h 27"/>
                <a:gd name="T20" fmla="*/ 5 w 29"/>
                <a:gd name="T21" fmla="*/ 17 h 27"/>
                <a:gd name="T22" fmla="*/ 5 w 29"/>
                <a:gd name="T23" fmla="*/ 27 h 27"/>
                <a:gd name="T24" fmla="*/ 0 w 29"/>
                <a:gd name="T25" fmla="*/ 27 h 27"/>
                <a:gd name="T26" fmla="*/ 0 w 29"/>
                <a:gd name="T27" fmla="*/ 0 h 27"/>
                <a:gd name="T28" fmla="*/ 7 w 29"/>
                <a:gd name="T29" fmla="*/ 0 h 27"/>
                <a:gd name="T30" fmla="*/ 11 w 29"/>
                <a:gd name="T31" fmla="*/ 11 h 27"/>
                <a:gd name="T32" fmla="*/ 14 w 29"/>
                <a:gd name="T33" fmla="*/ 19 h 27"/>
                <a:gd name="T34" fmla="*/ 17 w 29"/>
                <a:gd name="T35" fmla="*/ 11 h 27"/>
                <a:gd name="T36" fmla="*/ 21 w 29"/>
                <a:gd name="T37" fmla="*/ 0 h 27"/>
                <a:gd name="T38" fmla="*/ 29 w 2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7">
                  <a:moveTo>
                    <a:pt x="29" y="0"/>
                  </a:moveTo>
                  <a:cubicBezTo>
                    <a:pt x="29" y="27"/>
                    <a:pt x="29" y="27"/>
                    <a:pt x="29" y="27"/>
                  </a:cubicBezTo>
                  <a:cubicBezTo>
                    <a:pt x="24" y="27"/>
                    <a:pt x="24" y="27"/>
                    <a:pt x="24" y="27"/>
                  </a:cubicBezTo>
                  <a:cubicBezTo>
                    <a:pt x="24" y="17"/>
                    <a:pt x="24" y="17"/>
                    <a:pt x="24" y="17"/>
                  </a:cubicBezTo>
                  <a:cubicBezTo>
                    <a:pt x="24" y="14"/>
                    <a:pt x="24" y="10"/>
                    <a:pt x="24" y="6"/>
                  </a:cubicBezTo>
                  <a:cubicBezTo>
                    <a:pt x="22" y="10"/>
                    <a:pt x="21" y="14"/>
                    <a:pt x="20" y="17"/>
                  </a:cubicBezTo>
                  <a:cubicBezTo>
                    <a:pt x="16" y="27"/>
                    <a:pt x="16" y="27"/>
                    <a:pt x="16" y="27"/>
                  </a:cubicBezTo>
                  <a:cubicBezTo>
                    <a:pt x="12" y="27"/>
                    <a:pt x="12" y="27"/>
                    <a:pt x="12" y="27"/>
                  </a:cubicBezTo>
                  <a:cubicBezTo>
                    <a:pt x="9" y="17"/>
                    <a:pt x="9" y="17"/>
                    <a:pt x="9" y="17"/>
                  </a:cubicBezTo>
                  <a:cubicBezTo>
                    <a:pt x="7" y="14"/>
                    <a:pt x="6" y="10"/>
                    <a:pt x="5" y="6"/>
                  </a:cubicBezTo>
                  <a:cubicBezTo>
                    <a:pt x="5" y="10"/>
                    <a:pt x="5" y="14"/>
                    <a:pt x="5" y="17"/>
                  </a:cubicBezTo>
                  <a:cubicBezTo>
                    <a:pt x="5" y="27"/>
                    <a:pt x="5" y="27"/>
                    <a:pt x="5" y="27"/>
                  </a:cubicBezTo>
                  <a:cubicBezTo>
                    <a:pt x="0" y="27"/>
                    <a:pt x="0" y="27"/>
                    <a:pt x="0" y="27"/>
                  </a:cubicBezTo>
                  <a:cubicBezTo>
                    <a:pt x="0" y="0"/>
                    <a:pt x="0" y="0"/>
                    <a:pt x="0" y="0"/>
                  </a:cubicBezTo>
                  <a:cubicBezTo>
                    <a:pt x="7" y="0"/>
                    <a:pt x="7" y="0"/>
                    <a:pt x="7" y="0"/>
                  </a:cubicBezTo>
                  <a:cubicBezTo>
                    <a:pt x="11" y="11"/>
                    <a:pt x="11" y="11"/>
                    <a:pt x="11" y="11"/>
                  </a:cubicBezTo>
                  <a:cubicBezTo>
                    <a:pt x="12" y="13"/>
                    <a:pt x="13" y="16"/>
                    <a:pt x="14" y="19"/>
                  </a:cubicBezTo>
                  <a:cubicBezTo>
                    <a:pt x="15" y="16"/>
                    <a:pt x="16" y="13"/>
                    <a:pt x="17" y="11"/>
                  </a:cubicBezTo>
                  <a:cubicBezTo>
                    <a:pt x="21" y="0"/>
                    <a:pt x="21" y="0"/>
                    <a:pt x="21"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0" name="Freeform 23"/>
            <p:cNvSpPr>
              <a:spLocks/>
            </p:cNvSpPr>
            <p:nvPr/>
          </p:nvSpPr>
          <p:spPr bwMode="auto">
            <a:xfrm>
              <a:off x="6678613" y="3668713"/>
              <a:ext cx="71438" cy="101600"/>
            </a:xfrm>
            <a:custGeom>
              <a:avLst/>
              <a:gdLst>
                <a:gd name="T0" fmla="*/ 45 w 45"/>
                <a:gd name="T1" fmla="*/ 52 h 64"/>
                <a:gd name="T2" fmla="*/ 45 w 45"/>
                <a:gd name="T3" fmla="*/ 64 h 64"/>
                <a:gd name="T4" fmla="*/ 0 w 45"/>
                <a:gd name="T5" fmla="*/ 64 h 64"/>
                <a:gd name="T6" fmla="*/ 0 w 45"/>
                <a:gd name="T7" fmla="*/ 0 h 64"/>
                <a:gd name="T8" fmla="*/ 45 w 45"/>
                <a:gd name="T9" fmla="*/ 0 h 64"/>
                <a:gd name="T10" fmla="*/ 45 w 45"/>
                <a:gd name="T11" fmla="*/ 12 h 64"/>
                <a:gd name="T12" fmla="*/ 14 w 45"/>
                <a:gd name="T13" fmla="*/ 12 h 64"/>
                <a:gd name="T14" fmla="*/ 14 w 45"/>
                <a:gd name="T15" fmla="*/ 26 h 64"/>
                <a:gd name="T16" fmla="*/ 42 w 45"/>
                <a:gd name="T17" fmla="*/ 26 h 64"/>
                <a:gd name="T18" fmla="*/ 42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5" y="0"/>
                  </a:lnTo>
                  <a:lnTo>
                    <a:pt x="45" y="12"/>
                  </a:lnTo>
                  <a:lnTo>
                    <a:pt x="14" y="12"/>
                  </a:lnTo>
                  <a:lnTo>
                    <a:pt x="14" y="26"/>
                  </a:lnTo>
                  <a:lnTo>
                    <a:pt x="42" y="26"/>
                  </a:lnTo>
                  <a:lnTo>
                    <a:pt x="42"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1" name="Freeform 24"/>
            <p:cNvSpPr>
              <a:spLocks/>
            </p:cNvSpPr>
            <p:nvPr/>
          </p:nvSpPr>
          <p:spPr bwMode="auto">
            <a:xfrm>
              <a:off x="6791326"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9"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2" name="Freeform 25"/>
            <p:cNvSpPr>
              <a:spLocks/>
            </p:cNvSpPr>
            <p:nvPr/>
          </p:nvSpPr>
          <p:spPr bwMode="auto">
            <a:xfrm>
              <a:off x="6907213" y="3668713"/>
              <a:ext cx="79375" cy="101600"/>
            </a:xfrm>
            <a:custGeom>
              <a:avLst/>
              <a:gdLst>
                <a:gd name="T0" fmla="*/ 19 w 50"/>
                <a:gd name="T1" fmla="*/ 12 h 64"/>
                <a:gd name="T2" fmla="*/ 0 w 50"/>
                <a:gd name="T3" fmla="*/ 12 h 64"/>
                <a:gd name="T4" fmla="*/ 0 w 50"/>
                <a:gd name="T5" fmla="*/ 0 h 64"/>
                <a:gd name="T6" fmla="*/ 50 w 50"/>
                <a:gd name="T7" fmla="*/ 0 h 64"/>
                <a:gd name="T8" fmla="*/ 50 w 50"/>
                <a:gd name="T9" fmla="*/ 12 h 64"/>
                <a:gd name="T10" fmla="*/ 34 w 50"/>
                <a:gd name="T11" fmla="*/ 12 h 64"/>
                <a:gd name="T12" fmla="*/ 34 w 50"/>
                <a:gd name="T13" fmla="*/ 64 h 64"/>
                <a:gd name="T14" fmla="*/ 19 w 50"/>
                <a:gd name="T15" fmla="*/ 64 h 64"/>
                <a:gd name="T16" fmla="*/ 19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9" y="12"/>
                  </a:moveTo>
                  <a:lnTo>
                    <a:pt x="0" y="12"/>
                  </a:lnTo>
                  <a:lnTo>
                    <a:pt x="0" y="0"/>
                  </a:lnTo>
                  <a:lnTo>
                    <a:pt x="50" y="0"/>
                  </a:lnTo>
                  <a:lnTo>
                    <a:pt x="50" y="12"/>
                  </a:lnTo>
                  <a:lnTo>
                    <a:pt x="34" y="12"/>
                  </a:lnTo>
                  <a:lnTo>
                    <a:pt x="34" y="64"/>
                  </a:lnTo>
                  <a:lnTo>
                    <a:pt x="19" y="64"/>
                  </a:lnTo>
                  <a:lnTo>
                    <a:pt x="19"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91642078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Image">
    <p:bg>
      <p:bgPr>
        <a:solidFill>
          <a:srgbClr val="FDECE4"/>
        </a:solidFill>
        <a:effectLst/>
      </p:bgPr>
    </p:bg>
    <p:spTree>
      <p:nvGrpSpPr>
        <p:cNvPr id="1" name=""/>
        <p:cNvGrpSpPr/>
        <p:nvPr/>
      </p:nvGrpSpPr>
      <p:grpSpPr>
        <a:xfrm>
          <a:off x="0" y="0"/>
          <a:ext cx="0" cy="0"/>
          <a:chOff x="0" y="0"/>
          <a:chExt cx="0" cy="0"/>
        </a:xfrm>
      </p:grpSpPr>
      <p:sp>
        <p:nvSpPr>
          <p:cNvPr id="19" name="Picture Placeholder 5"/>
          <p:cNvSpPr>
            <a:spLocks noGrp="1"/>
          </p:cNvSpPr>
          <p:nvPr>
            <p:ph type="pic" sz="quarter" idx="15" hasCustomPrompt="1"/>
          </p:nvPr>
        </p:nvSpPr>
        <p:spPr>
          <a:xfrm>
            <a:off x="0" y="0"/>
            <a:ext cx="12192000" cy="6858000"/>
          </a:xfrm>
        </p:spPr>
        <p:txBody>
          <a:bodyPr anchor="ctr" anchorCtr="0"/>
          <a:lstStyle>
            <a:lvl1pPr marL="0" indent="0" algn="ctr">
              <a:buNone/>
              <a:defRPr baseline="0">
                <a:solidFill>
                  <a:schemeClr val="tx1"/>
                </a:solidFill>
              </a:defRPr>
            </a:lvl1pPr>
          </a:lstStyle>
          <a:p>
            <a:r>
              <a:rPr lang="sv-SE" dirty="0" err="1"/>
              <a:t>Insert</a:t>
            </a:r>
            <a:r>
              <a:rPr lang="sv-SE" dirty="0"/>
              <a:t> </a:t>
            </a:r>
            <a:r>
              <a:rPr lang="sv-SE" dirty="0" err="1"/>
              <a:t>picture</a:t>
            </a:r>
            <a:r>
              <a:rPr lang="sv-SE" dirty="0"/>
              <a:t> by </a:t>
            </a:r>
            <a:r>
              <a:rPr lang="sv-SE" dirty="0" err="1"/>
              <a:t>using</a:t>
            </a:r>
            <a:r>
              <a:rPr lang="sv-SE" dirty="0"/>
              <a:t> Nordea Image Bank </a:t>
            </a:r>
            <a:r>
              <a:rPr lang="sv-SE" dirty="0" err="1"/>
              <a:t>button</a:t>
            </a:r>
            <a:r>
              <a:rPr lang="sv-SE" dirty="0"/>
              <a:t> or </a:t>
            </a:r>
            <a:r>
              <a:rPr lang="sv-SE" dirty="0" err="1"/>
              <a:t>use</a:t>
            </a:r>
            <a:r>
              <a:rPr lang="sv-SE" dirty="0"/>
              <a:t> as </a:t>
            </a:r>
            <a:r>
              <a:rPr lang="sv-SE" dirty="0" err="1"/>
              <a:t>pink</a:t>
            </a:r>
            <a:r>
              <a:rPr lang="sv-SE" dirty="0"/>
              <a:t> </a:t>
            </a:r>
            <a:r>
              <a:rPr lang="sv-SE" dirty="0" err="1"/>
              <a:t>slide</a:t>
            </a:r>
            <a:endParaRPr lang="en-GB" dirty="0"/>
          </a:p>
        </p:txBody>
      </p:sp>
      <p:sp>
        <p:nvSpPr>
          <p:cNvPr id="2" name="Title 1"/>
          <p:cNvSpPr>
            <a:spLocks noGrp="1"/>
          </p:cNvSpPr>
          <p:nvPr>
            <p:ph type="ctrTitle"/>
          </p:nvPr>
        </p:nvSpPr>
        <p:spPr>
          <a:xfrm>
            <a:off x="720000" y="1342800"/>
            <a:ext cx="7198125" cy="745200"/>
          </a:xfrm>
        </p:spPr>
        <p:txBody>
          <a:bodyPr>
            <a:noAutofit/>
          </a:bodyPr>
          <a:lstStyle>
            <a:lvl1pPr>
              <a:defRPr sz="2400">
                <a:solidFill>
                  <a:schemeClr val="accent1"/>
                </a:solidFill>
              </a:defRPr>
            </a:lvl1pPr>
          </a:lstStyle>
          <a:p>
            <a:r>
              <a:rPr lang="en-GB" dirty="0"/>
              <a:t>Click to edit Master title style</a:t>
            </a:r>
          </a:p>
        </p:txBody>
      </p:sp>
      <p:sp>
        <p:nvSpPr>
          <p:cNvPr id="3" name="Subtitle 2"/>
          <p:cNvSpPr>
            <a:spLocks noGrp="1"/>
          </p:cNvSpPr>
          <p:nvPr>
            <p:ph type="subTitle" idx="1"/>
          </p:nvPr>
        </p:nvSpPr>
        <p:spPr>
          <a:xfrm>
            <a:off x="720000" y="2133156"/>
            <a:ext cx="7198125" cy="360000"/>
          </a:xfrm>
        </p:spPr>
        <p:txBody>
          <a:bodyPr>
            <a:noAutofit/>
          </a:bodyPr>
          <a:lstStyle>
            <a:lvl1pPr marL="0" indent="0" algn="l">
              <a:buNone/>
              <a:defRPr sz="1600" b="1">
                <a:solidFill>
                  <a:schemeClr val="tx2"/>
                </a:solidFill>
              </a:defRPr>
            </a:lvl1pPr>
            <a:lvl2pPr marL="457123" indent="0" algn="ctr">
              <a:buNone/>
              <a:defRPr>
                <a:solidFill>
                  <a:schemeClr val="tx1">
                    <a:tint val="75000"/>
                  </a:schemeClr>
                </a:solidFill>
              </a:defRPr>
            </a:lvl2pPr>
            <a:lvl3pPr marL="914245" indent="0" algn="ctr">
              <a:buNone/>
              <a:defRPr>
                <a:solidFill>
                  <a:schemeClr val="tx1">
                    <a:tint val="75000"/>
                  </a:schemeClr>
                </a:solidFill>
              </a:defRPr>
            </a:lvl3pPr>
            <a:lvl4pPr marL="1371368" indent="0" algn="ctr">
              <a:buNone/>
              <a:defRPr>
                <a:solidFill>
                  <a:schemeClr val="tx1">
                    <a:tint val="75000"/>
                  </a:schemeClr>
                </a:solidFill>
              </a:defRPr>
            </a:lvl4pPr>
            <a:lvl5pPr marL="1828490" indent="0" algn="ctr">
              <a:buNone/>
              <a:defRPr>
                <a:solidFill>
                  <a:schemeClr val="tx1">
                    <a:tint val="75000"/>
                  </a:schemeClr>
                </a:solidFill>
              </a:defRPr>
            </a:lvl5pPr>
            <a:lvl6pPr marL="2285613" indent="0" algn="ctr">
              <a:buNone/>
              <a:defRPr>
                <a:solidFill>
                  <a:schemeClr val="tx1">
                    <a:tint val="75000"/>
                  </a:schemeClr>
                </a:solidFill>
              </a:defRPr>
            </a:lvl6pPr>
            <a:lvl7pPr marL="2742736" indent="0" algn="ctr">
              <a:buNone/>
              <a:defRPr>
                <a:solidFill>
                  <a:schemeClr val="tx1">
                    <a:tint val="75000"/>
                  </a:schemeClr>
                </a:solidFill>
              </a:defRPr>
            </a:lvl7pPr>
            <a:lvl8pPr marL="3199858" indent="0" algn="ctr">
              <a:buNone/>
              <a:defRPr>
                <a:solidFill>
                  <a:schemeClr val="tx1">
                    <a:tint val="75000"/>
                  </a:schemeClr>
                </a:solidFill>
              </a:defRPr>
            </a:lvl8pPr>
            <a:lvl9pPr marL="3656981" indent="0" algn="ctr">
              <a:buNone/>
              <a:defRPr>
                <a:solidFill>
                  <a:schemeClr val="tx1">
                    <a:tint val="75000"/>
                  </a:schemeClr>
                </a:solidFill>
              </a:defRPr>
            </a:lvl9pPr>
          </a:lstStyle>
          <a:p>
            <a:r>
              <a:rPr lang="en-GB" dirty="0"/>
              <a:t>Click to edit Master subtitle style</a:t>
            </a:r>
          </a:p>
        </p:txBody>
      </p:sp>
      <p:sp>
        <p:nvSpPr>
          <p:cNvPr id="21" name="Text Placeholder 20"/>
          <p:cNvSpPr>
            <a:spLocks noGrp="1"/>
          </p:cNvSpPr>
          <p:nvPr>
            <p:ph type="body" sz="quarter" idx="13" hasCustomPrompt="1"/>
          </p:nvPr>
        </p:nvSpPr>
        <p:spPr>
          <a:xfrm>
            <a:off x="720000" y="2591400"/>
            <a:ext cx="7198125" cy="215950"/>
          </a:xfrm>
        </p:spPr>
        <p:txBody>
          <a:bodyPr>
            <a:noAutofit/>
          </a:bodyPr>
          <a:lstStyle>
            <a:lvl1pPr marL="0" indent="0">
              <a:buNone/>
              <a:defRPr sz="1300">
                <a:solidFill>
                  <a:srgbClr val="000040"/>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Name, title</a:t>
            </a:r>
          </a:p>
        </p:txBody>
      </p:sp>
      <p:sp>
        <p:nvSpPr>
          <p:cNvPr id="22" name="Text Placeholder 20"/>
          <p:cNvSpPr>
            <a:spLocks noGrp="1"/>
          </p:cNvSpPr>
          <p:nvPr>
            <p:ph type="body" sz="quarter" idx="14" hasCustomPrompt="1"/>
          </p:nvPr>
        </p:nvSpPr>
        <p:spPr>
          <a:xfrm>
            <a:off x="720000" y="2843342"/>
            <a:ext cx="7198125" cy="215950"/>
          </a:xfrm>
        </p:spPr>
        <p:txBody>
          <a:bodyPr>
            <a:noAutofit/>
          </a:bodyPr>
          <a:lstStyle>
            <a:lvl1pPr marL="0" indent="0">
              <a:buNone/>
              <a:defRPr sz="1300">
                <a:solidFill>
                  <a:srgbClr val="000040"/>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Date</a:t>
            </a:r>
          </a:p>
        </p:txBody>
      </p:sp>
      <p:grpSp>
        <p:nvGrpSpPr>
          <p:cNvPr id="28" name="Pulse"/>
          <p:cNvGrpSpPr/>
          <p:nvPr userDrawn="1"/>
        </p:nvGrpSpPr>
        <p:grpSpPr>
          <a:xfrm>
            <a:off x="8432786" y="2994841"/>
            <a:ext cx="3762841" cy="3430428"/>
            <a:chOff x="6324589" y="2994841"/>
            <a:chExt cx="2822131" cy="3430428"/>
          </a:xfrm>
        </p:grpSpPr>
        <p:sp>
          <p:nvSpPr>
            <p:cNvPr id="29" name="Freeform 5"/>
            <p:cNvSpPr>
              <a:spLocks/>
            </p:cNvSpPr>
            <p:nvPr userDrawn="1"/>
          </p:nvSpPr>
          <p:spPr bwMode="auto">
            <a:xfrm>
              <a:off x="6766422" y="3853615"/>
              <a:ext cx="440278" cy="1099915"/>
            </a:xfrm>
            <a:custGeom>
              <a:avLst/>
              <a:gdLst>
                <a:gd name="T0" fmla="*/ 70 w 141"/>
                <a:gd name="T1" fmla="*/ 353 h 353"/>
                <a:gd name="T2" fmla="*/ 70 w 141"/>
                <a:gd name="T3" fmla="*/ 353 h 353"/>
                <a:gd name="T4" fmla="*/ 0 w 141"/>
                <a:gd name="T5" fmla="*/ 282 h 353"/>
                <a:gd name="T6" fmla="*/ 0 w 141"/>
                <a:gd name="T7" fmla="*/ 70 h 353"/>
                <a:gd name="T8" fmla="*/ 70 w 141"/>
                <a:gd name="T9" fmla="*/ 0 h 353"/>
                <a:gd name="T10" fmla="*/ 70 w 141"/>
                <a:gd name="T11" fmla="*/ 0 h 353"/>
                <a:gd name="T12" fmla="*/ 141 w 141"/>
                <a:gd name="T13" fmla="*/ 70 h 353"/>
                <a:gd name="T14" fmla="*/ 141 w 141"/>
                <a:gd name="T15" fmla="*/ 282 h 353"/>
                <a:gd name="T16" fmla="*/ 70 w 141"/>
                <a:gd name="T17"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353">
                  <a:moveTo>
                    <a:pt x="70" y="353"/>
                  </a:moveTo>
                  <a:cubicBezTo>
                    <a:pt x="70" y="353"/>
                    <a:pt x="70" y="353"/>
                    <a:pt x="70" y="353"/>
                  </a:cubicBezTo>
                  <a:cubicBezTo>
                    <a:pt x="31" y="353"/>
                    <a:pt x="0" y="321"/>
                    <a:pt x="0" y="282"/>
                  </a:cubicBezTo>
                  <a:cubicBezTo>
                    <a:pt x="0" y="70"/>
                    <a:pt x="0" y="70"/>
                    <a:pt x="0" y="70"/>
                  </a:cubicBezTo>
                  <a:cubicBezTo>
                    <a:pt x="0" y="31"/>
                    <a:pt x="31" y="0"/>
                    <a:pt x="70" y="0"/>
                  </a:cubicBezTo>
                  <a:cubicBezTo>
                    <a:pt x="70" y="0"/>
                    <a:pt x="70" y="0"/>
                    <a:pt x="70" y="0"/>
                  </a:cubicBezTo>
                  <a:cubicBezTo>
                    <a:pt x="109" y="0"/>
                    <a:pt x="141" y="31"/>
                    <a:pt x="141" y="70"/>
                  </a:cubicBezTo>
                  <a:cubicBezTo>
                    <a:pt x="141" y="282"/>
                    <a:pt x="141" y="282"/>
                    <a:pt x="141" y="282"/>
                  </a:cubicBezTo>
                  <a:cubicBezTo>
                    <a:pt x="141" y="321"/>
                    <a:pt x="109" y="353"/>
                    <a:pt x="70" y="353"/>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0" name="Freeform 6"/>
            <p:cNvSpPr>
              <a:spLocks/>
            </p:cNvSpPr>
            <p:nvPr userDrawn="1"/>
          </p:nvSpPr>
          <p:spPr bwMode="auto">
            <a:xfrm>
              <a:off x="6324589" y="4488361"/>
              <a:ext cx="264478" cy="443388"/>
            </a:xfrm>
            <a:custGeom>
              <a:avLst/>
              <a:gdLst>
                <a:gd name="T0" fmla="*/ 43 w 85"/>
                <a:gd name="T1" fmla="*/ 142 h 142"/>
                <a:gd name="T2" fmla="*/ 43 w 85"/>
                <a:gd name="T3" fmla="*/ 142 h 142"/>
                <a:gd name="T4" fmla="*/ 0 w 85"/>
                <a:gd name="T5" fmla="*/ 99 h 142"/>
                <a:gd name="T6" fmla="*/ 0 w 85"/>
                <a:gd name="T7" fmla="*/ 43 h 142"/>
                <a:gd name="T8" fmla="*/ 43 w 85"/>
                <a:gd name="T9" fmla="*/ 0 h 142"/>
                <a:gd name="T10" fmla="*/ 43 w 85"/>
                <a:gd name="T11" fmla="*/ 0 h 142"/>
                <a:gd name="T12" fmla="*/ 85 w 85"/>
                <a:gd name="T13" fmla="*/ 43 h 142"/>
                <a:gd name="T14" fmla="*/ 85 w 85"/>
                <a:gd name="T15" fmla="*/ 99 h 142"/>
                <a:gd name="T16" fmla="*/ 43 w 85"/>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42">
                  <a:moveTo>
                    <a:pt x="43" y="142"/>
                  </a:moveTo>
                  <a:cubicBezTo>
                    <a:pt x="43" y="142"/>
                    <a:pt x="43" y="142"/>
                    <a:pt x="43" y="142"/>
                  </a:cubicBezTo>
                  <a:cubicBezTo>
                    <a:pt x="19" y="142"/>
                    <a:pt x="0" y="123"/>
                    <a:pt x="0" y="99"/>
                  </a:cubicBezTo>
                  <a:cubicBezTo>
                    <a:pt x="0" y="43"/>
                    <a:pt x="0" y="43"/>
                    <a:pt x="0" y="43"/>
                  </a:cubicBezTo>
                  <a:cubicBezTo>
                    <a:pt x="0" y="19"/>
                    <a:pt x="19" y="0"/>
                    <a:pt x="43" y="0"/>
                  </a:cubicBezTo>
                  <a:cubicBezTo>
                    <a:pt x="43" y="0"/>
                    <a:pt x="43" y="0"/>
                    <a:pt x="43" y="0"/>
                  </a:cubicBezTo>
                  <a:cubicBezTo>
                    <a:pt x="66" y="0"/>
                    <a:pt x="85" y="19"/>
                    <a:pt x="85" y="43"/>
                  </a:cubicBezTo>
                  <a:cubicBezTo>
                    <a:pt x="85" y="99"/>
                    <a:pt x="85" y="99"/>
                    <a:pt x="85" y="99"/>
                  </a:cubicBezTo>
                  <a:cubicBezTo>
                    <a:pt x="85" y="123"/>
                    <a:pt x="66" y="142"/>
                    <a:pt x="43" y="142"/>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1" name="Freeform 7"/>
            <p:cNvSpPr>
              <a:spLocks/>
            </p:cNvSpPr>
            <p:nvPr userDrawn="1"/>
          </p:nvSpPr>
          <p:spPr bwMode="auto">
            <a:xfrm>
              <a:off x="7424505" y="2994841"/>
              <a:ext cx="550736" cy="2462752"/>
            </a:xfrm>
            <a:custGeom>
              <a:avLst/>
              <a:gdLst>
                <a:gd name="T0" fmla="*/ 89 w 177"/>
                <a:gd name="T1" fmla="*/ 791 h 791"/>
                <a:gd name="T2" fmla="*/ 89 w 177"/>
                <a:gd name="T3" fmla="*/ 791 h 791"/>
                <a:gd name="T4" fmla="*/ 0 w 177"/>
                <a:gd name="T5" fmla="*/ 703 h 791"/>
                <a:gd name="T6" fmla="*/ 0 w 177"/>
                <a:gd name="T7" fmla="*/ 89 h 791"/>
                <a:gd name="T8" fmla="*/ 89 w 177"/>
                <a:gd name="T9" fmla="*/ 0 h 791"/>
                <a:gd name="T10" fmla="*/ 89 w 177"/>
                <a:gd name="T11" fmla="*/ 0 h 791"/>
                <a:gd name="T12" fmla="*/ 177 w 177"/>
                <a:gd name="T13" fmla="*/ 89 h 791"/>
                <a:gd name="T14" fmla="*/ 177 w 177"/>
                <a:gd name="T15" fmla="*/ 703 h 791"/>
                <a:gd name="T16" fmla="*/ 89 w 177"/>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791">
                  <a:moveTo>
                    <a:pt x="89" y="791"/>
                  </a:moveTo>
                  <a:cubicBezTo>
                    <a:pt x="89" y="791"/>
                    <a:pt x="89" y="791"/>
                    <a:pt x="89" y="791"/>
                  </a:cubicBezTo>
                  <a:cubicBezTo>
                    <a:pt x="40" y="791"/>
                    <a:pt x="0" y="752"/>
                    <a:pt x="0" y="703"/>
                  </a:cubicBezTo>
                  <a:cubicBezTo>
                    <a:pt x="0" y="89"/>
                    <a:pt x="0" y="89"/>
                    <a:pt x="0" y="89"/>
                  </a:cubicBezTo>
                  <a:cubicBezTo>
                    <a:pt x="0" y="40"/>
                    <a:pt x="40" y="0"/>
                    <a:pt x="89" y="0"/>
                  </a:cubicBezTo>
                  <a:cubicBezTo>
                    <a:pt x="89" y="0"/>
                    <a:pt x="89" y="0"/>
                    <a:pt x="89" y="0"/>
                  </a:cubicBezTo>
                  <a:cubicBezTo>
                    <a:pt x="137" y="0"/>
                    <a:pt x="177" y="40"/>
                    <a:pt x="177" y="89"/>
                  </a:cubicBezTo>
                  <a:cubicBezTo>
                    <a:pt x="177" y="703"/>
                    <a:pt x="177" y="703"/>
                    <a:pt x="177" y="703"/>
                  </a:cubicBezTo>
                  <a:cubicBezTo>
                    <a:pt x="177" y="752"/>
                    <a:pt x="137" y="791"/>
                    <a:pt x="89"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2" name="Freeform 8"/>
            <p:cNvSpPr>
              <a:spLocks/>
            </p:cNvSpPr>
            <p:nvPr userDrawn="1"/>
          </p:nvSpPr>
          <p:spPr bwMode="auto">
            <a:xfrm>
              <a:off x="8196157" y="3962517"/>
              <a:ext cx="549180" cy="2462752"/>
            </a:xfrm>
            <a:custGeom>
              <a:avLst/>
              <a:gdLst>
                <a:gd name="T0" fmla="*/ 88 w 176"/>
                <a:gd name="T1" fmla="*/ 791 h 791"/>
                <a:gd name="T2" fmla="*/ 88 w 176"/>
                <a:gd name="T3" fmla="*/ 791 h 791"/>
                <a:gd name="T4" fmla="*/ 0 w 176"/>
                <a:gd name="T5" fmla="*/ 702 h 791"/>
                <a:gd name="T6" fmla="*/ 0 w 176"/>
                <a:gd name="T7" fmla="*/ 88 h 791"/>
                <a:gd name="T8" fmla="*/ 88 w 176"/>
                <a:gd name="T9" fmla="*/ 0 h 791"/>
                <a:gd name="T10" fmla="*/ 88 w 176"/>
                <a:gd name="T11" fmla="*/ 0 h 791"/>
                <a:gd name="T12" fmla="*/ 176 w 176"/>
                <a:gd name="T13" fmla="*/ 88 h 791"/>
                <a:gd name="T14" fmla="*/ 176 w 176"/>
                <a:gd name="T15" fmla="*/ 702 h 791"/>
                <a:gd name="T16" fmla="*/ 88 w 176"/>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791">
                  <a:moveTo>
                    <a:pt x="88" y="791"/>
                  </a:moveTo>
                  <a:cubicBezTo>
                    <a:pt x="88" y="791"/>
                    <a:pt x="88" y="791"/>
                    <a:pt x="88" y="791"/>
                  </a:cubicBezTo>
                  <a:cubicBezTo>
                    <a:pt x="39" y="791"/>
                    <a:pt x="0" y="751"/>
                    <a:pt x="0" y="702"/>
                  </a:cubicBezTo>
                  <a:cubicBezTo>
                    <a:pt x="0" y="88"/>
                    <a:pt x="0" y="88"/>
                    <a:pt x="0" y="88"/>
                  </a:cubicBezTo>
                  <a:cubicBezTo>
                    <a:pt x="0" y="39"/>
                    <a:pt x="39" y="0"/>
                    <a:pt x="88" y="0"/>
                  </a:cubicBezTo>
                  <a:cubicBezTo>
                    <a:pt x="88" y="0"/>
                    <a:pt x="88" y="0"/>
                    <a:pt x="88" y="0"/>
                  </a:cubicBezTo>
                  <a:cubicBezTo>
                    <a:pt x="137" y="0"/>
                    <a:pt x="176" y="39"/>
                    <a:pt x="176" y="88"/>
                  </a:cubicBezTo>
                  <a:cubicBezTo>
                    <a:pt x="176" y="702"/>
                    <a:pt x="176" y="702"/>
                    <a:pt x="176" y="702"/>
                  </a:cubicBezTo>
                  <a:cubicBezTo>
                    <a:pt x="176" y="751"/>
                    <a:pt x="137" y="791"/>
                    <a:pt x="88"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3" name="Freeform 9"/>
            <p:cNvSpPr>
              <a:spLocks/>
            </p:cNvSpPr>
            <p:nvPr userDrawn="1"/>
          </p:nvSpPr>
          <p:spPr bwMode="auto">
            <a:xfrm>
              <a:off x="8966253" y="4472803"/>
              <a:ext cx="180467" cy="1090580"/>
            </a:xfrm>
            <a:custGeom>
              <a:avLst/>
              <a:gdLst>
                <a:gd name="T0" fmla="*/ 0 w 58"/>
                <a:gd name="T1" fmla="*/ 69 h 350"/>
                <a:gd name="T2" fmla="*/ 0 w 58"/>
                <a:gd name="T3" fmla="*/ 281 h 350"/>
                <a:gd name="T4" fmla="*/ 58 w 58"/>
                <a:gd name="T5" fmla="*/ 350 h 350"/>
                <a:gd name="T6" fmla="*/ 58 w 58"/>
                <a:gd name="T7" fmla="*/ 0 h 350"/>
                <a:gd name="T8" fmla="*/ 0 w 58"/>
                <a:gd name="T9" fmla="*/ 69 h 350"/>
              </a:gdLst>
              <a:ahLst/>
              <a:cxnLst>
                <a:cxn ang="0">
                  <a:pos x="T0" y="T1"/>
                </a:cxn>
                <a:cxn ang="0">
                  <a:pos x="T2" y="T3"/>
                </a:cxn>
                <a:cxn ang="0">
                  <a:pos x="T4" y="T5"/>
                </a:cxn>
                <a:cxn ang="0">
                  <a:pos x="T6" y="T7"/>
                </a:cxn>
                <a:cxn ang="0">
                  <a:pos x="T8" y="T9"/>
                </a:cxn>
              </a:cxnLst>
              <a:rect l="0" t="0" r="r" b="b"/>
              <a:pathLst>
                <a:path w="58" h="350">
                  <a:moveTo>
                    <a:pt x="0" y="69"/>
                  </a:moveTo>
                  <a:cubicBezTo>
                    <a:pt x="0" y="281"/>
                    <a:pt x="0" y="281"/>
                    <a:pt x="0" y="281"/>
                  </a:cubicBezTo>
                  <a:cubicBezTo>
                    <a:pt x="0" y="315"/>
                    <a:pt x="25" y="344"/>
                    <a:pt x="58" y="350"/>
                  </a:cubicBezTo>
                  <a:cubicBezTo>
                    <a:pt x="58" y="0"/>
                    <a:pt x="58" y="0"/>
                    <a:pt x="58" y="0"/>
                  </a:cubicBezTo>
                  <a:cubicBezTo>
                    <a:pt x="25" y="5"/>
                    <a:pt x="0" y="34"/>
                    <a:pt x="0" y="69"/>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grpSp>
      <p:grpSp>
        <p:nvGrpSpPr>
          <p:cNvPr id="20" name="Logotype"/>
          <p:cNvGrpSpPr>
            <a:grpSpLocks noChangeAspect="1"/>
          </p:cNvGrpSpPr>
          <p:nvPr userDrawn="1"/>
        </p:nvGrpSpPr>
        <p:grpSpPr>
          <a:xfrm>
            <a:off x="729601" y="536400"/>
            <a:ext cx="1845385" cy="455276"/>
            <a:chOff x="5072063" y="3095625"/>
            <a:chExt cx="2051050" cy="674688"/>
          </a:xfrm>
        </p:grpSpPr>
        <p:sp>
          <p:nvSpPr>
            <p:cNvPr id="23" name="Freeform 5"/>
            <p:cNvSpPr>
              <a:spLocks noEditPoints="1"/>
            </p:cNvSpPr>
            <p:nvPr/>
          </p:nvSpPr>
          <p:spPr bwMode="auto">
            <a:xfrm>
              <a:off x="6783388" y="3184525"/>
              <a:ext cx="339725" cy="346075"/>
            </a:xfrm>
            <a:custGeom>
              <a:avLst/>
              <a:gdLst>
                <a:gd name="T0" fmla="*/ 42 w 90"/>
                <a:gd name="T1" fmla="*/ 2 h 91"/>
                <a:gd name="T2" fmla="*/ 1 w 90"/>
                <a:gd name="T3" fmla="*/ 43 h 91"/>
                <a:gd name="T4" fmla="*/ 46 w 90"/>
                <a:gd name="T5" fmla="*/ 91 h 91"/>
                <a:gd name="T6" fmla="*/ 73 w 90"/>
                <a:gd name="T7" fmla="*/ 76 h 91"/>
                <a:gd name="T8" fmla="*/ 73 w 90"/>
                <a:gd name="T9" fmla="*/ 89 h 91"/>
                <a:gd name="T10" fmla="*/ 90 w 90"/>
                <a:gd name="T11" fmla="*/ 89 h 91"/>
                <a:gd name="T12" fmla="*/ 90 w 90"/>
                <a:gd name="T13" fmla="*/ 47 h 91"/>
                <a:gd name="T14" fmla="*/ 42 w 90"/>
                <a:gd name="T15" fmla="*/ 2 h 91"/>
                <a:gd name="T16" fmla="*/ 71 w 90"/>
                <a:gd name="T17" fmla="*/ 47 h 91"/>
                <a:gd name="T18" fmla="*/ 42 w 90"/>
                <a:gd name="T19" fmla="*/ 72 h 91"/>
                <a:gd name="T20" fmla="*/ 20 w 90"/>
                <a:gd name="T21" fmla="*/ 49 h 91"/>
                <a:gd name="T22" fmla="*/ 46 w 90"/>
                <a:gd name="T23" fmla="*/ 20 h 91"/>
                <a:gd name="T24" fmla="*/ 71 w 90"/>
                <a:gd name="T25" fmla="*/ 45 h 91"/>
                <a:gd name="T26" fmla="*/ 71 w 90"/>
                <a:gd name="T27"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1">
                  <a:moveTo>
                    <a:pt x="42" y="2"/>
                  </a:moveTo>
                  <a:cubicBezTo>
                    <a:pt x="20" y="3"/>
                    <a:pt x="3" y="21"/>
                    <a:pt x="1" y="43"/>
                  </a:cubicBezTo>
                  <a:cubicBezTo>
                    <a:pt x="0" y="69"/>
                    <a:pt x="20" y="91"/>
                    <a:pt x="46" y="91"/>
                  </a:cubicBezTo>
                  <a:cubicBezTo>
                    <a:pt x="55" y="91"/>
                    <a:pt x="68" y="86"/>
                    <a:pt x="73" y="76"/>
                  </a:cubicBezTo>
                  <a:cubicBezTo>
                    <a:pt x="73" y="89"/>
                    <a:pt x="73" y="89"/>
                    <a:pt x="73" y="89"/>
                  </a:cubicBezTo>
                  <a:cubicBezTo>
                    <a:pt x="90" y="89"/>
                    <a:pt x="90" y="89"/>
                    <a:pt x="90" y="89"/>
                  </a:cubicBezTo>
                  <a:cubicBezTo>
                    <a:pt x="90" y="47"/>
                    <a:pt x="90" y="47"/>
                    <a:pt x="90" y="47"/>
                  </a:cubicBezTo>
                  <a:cubicBezTo>
                    <a:pt x="90" y="19"/>
                    <a:pt x="68" y="0"/>
                    <a:pt x="42" y="2"/>
                  </a:cubicBezTo>
                  <a:moveTo>
                    <a:pt x="71" y="47"/>
                  </a:moveTo>
                  <a:cubicBezTo>
                    <a:pt x="71" y="62"/>
                    <a:pt x="58" y="73"/>
                    <a:pt x="42" y="72"/>
                  </a:cubicBezTo>
                  <a:cubicBezTo>
                    <a:pt x="31" y="70"/>
                    <a:pt x="22" y="61"/>
                    <a:pt x="20" y="49"/>
                  </a:cubicBezTo>
                  <a:cubicBezTo>
                    <a:pt x="18" y="33"/>
                    <a:pt x="31" y="20"/>
                    <a:pt x="46" y="20"/>
                  </a:cubicBezTo>
                  <a:cubicBezTo>
                    <a:pt x="59" y="20"/>
                    <a:pt x="71" y="31"/>
                    <a:pt x="71" y="45"/>
                  </a:cubicBezTo>
                  <a:lnTo>
                    <a:pt x="71" y="47"/>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 name="Freeform 6"/>
            <p:cNvSpPr>
              <a:spLocks noEditPoints="1"/>
            </p:cNvSpPr>
            <p:nvPr/>
          </p:nvSpPr>
          <p:spPr bwMode="auto">
            <a:xfrm>
              <a:off x="6421438" y="3187700"/>
              <a:ext cx="334963" cy="342900"/>
            </a:xfrm>
            <a:custGeom>
              <a:avLst/>
              <a:gdLst>
                <a:gd name="T0" fmla="*/ 44 w 89"/>
                <a:gd name="T1" fmla="*/ 0 h 90"/>
                <a:gd name="T2" fmla="*/ 0 w 89"/>
                <a:gd name="T3" fmla="*/ 45 h 90"/>
                <a:gd name="T4" fmla="*/ 45 w 89"/>
                <a:gd name="T5" fmla="*/ 90 h 90"/>
                <a:gd name="T6" fmla="*/ 86 w 89"/>
                <a:gd name="T7" fmla="*/ 62 h 90"/>
                <a:gd name="T8" fmla="*/ 69 w 89"/>
                <a:gd name="T9" fmla="*/ 57 h 90"/>
                <a:gd name="T10" fmla="*/ 50 w 89"/>
                <a:gd name="T11" fmla="*/ 72 h 90"/>
                <a:gd name="T12" fmla="*/ 22 w 89"/>
                <a:gd name="T13" fmla="*/ 58 h 90"/>
                <a:gd name="T14" fmla="*/ 89 w 89"/>
                <a:gd name="T15" fmla="*/ 40 h 90"/>
                <a:gd name="T16" fmla="*/ 44 w 89"/>
                <a:gd name="T17" fmla="*/ 0 h 90"/>
                <a:gd name="T18" fmla="*/ 19 w 89"/>
                <a:gd name="T19" fmla="*/ 43 h 90"/>
                <a:gd name="T20" fmla="*/ 36 w 89"/>
                <a:gd name="T21" fmla="*/ 19 h 90"/>
                <a:gd name="T22" fmla="*/ 67 w 89"/>
                <a:gd name="T23" fmla="*/ 30 h 90"/>
                <a:gd name="T24" fmla="*/ 19 w 89"/>
                <a:gd name="T25"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0"/>
                  </a:moveTo>
                  <a:cubicBezTo>
                    <a:pt x="20" y="1"/>
                    <a:pt x="0" y="19"/>
                    <a:pt x="0" y="45"/>
                  </a:cubicBezTo>
                  <a:cubicBezTo>
                    <a:pt x="0" y="70"/>
                    <a:pt x="20" y="90"/>
                    <a:pt x="45" y="90"/>
                  </a:cubicBezTo>
                  <a:cubicBezTo>
                    <a:pt x="62" y="90"/>
                    <a:pt x="80" y="79"/>
                    <a:pt x="86" y="62"/>
                  </a:cubicBezTo>
                  <a:cubicBezTo>
                    <a:pt x="69" y="57"/>
                    <a:pt x="69" y="57"/>
                    <a:pt x="69" y="57"/>
                  </a:cubicBezTo>
                  <a:cubicBezTo>
                    <a:pt x="66" y="64"/>
                    <a:pt x="58" y="70"/>
                    <a:pt x="50" y="72"/>
                  </a:cubicBezTo>
                  <a:cubicBezTo>
                    <a:pt x="38" y="74"/>
                    <a:pt x="27" y="67"/>
                    <a:pt x="22" y="58"/>
                  </a:cubicBezTo>
                  <a:cubicBezTo>
                    <a:pt x="89" y="40"/>
                    <a:pt x="89" y="40"/>
                    <a:pt x="89" y="40"/>
                  </a:cubicBezTo>
                  <a:cubicBezTo>
                    <a:pt x="87" y="23"/>
                    <a:pt x="72" y="0"/>
                    <a:pt x="44" y="0"/>
                  </a:cubicBezTo>
                  <a:moveTo>
                    <a:pt x="19" y="43"/>
                  </a:moveTo>
                  <a:cubicBezTo>
                    <a:pt x="19" y="34"/>
                    <a:pt x="24" y="23"/>
                    <a:pt x="36" y="19"/>
                  </a:cubicBezTo>
                  <a:cubicBezTo>
                    <a:pt x="50" y="13"/>
                    <a:pt x="62" y="20"/>
                    <a:pt x="67" y="30"/>
                  </a:cubicBezTo>
                  <a:lnTo>
                    <a:pt x="19" y="43"/>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 name="Freeform 7"/>
            <p:cNvSpPr>
              <a:spLocks/>
            </p:cNvSpPr>
            <p:nvPr/>
          </p:nvSpPr>
          <p:spPr bwMode="auto">
            <a:xfrm>
              <a:off x="5867401" y="3187700"/>
              <a:ext cx="166688" cy="334963"/>
            </a:xfrm>
            <a:custGeom>
              <a:avLst/>
              <a:gdLst>
                <a:gd name="T0" fmla="*/ 44 w 44"/>
                <a:gd name="T1" fmla="*/ 19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19 w 44"/>
                <a:gd name="T15" fmla="*/ 88 h 88"/>
                <a:gd name="T16" fmla="*/ 19 w 44"/>
                <a:gd name="T17" fmla="*/ 47 h 88"/>
                <a:gd name="T18" fmla="*/ 44 w 44"/>
                <a:gd name="T19"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9"/>
                  </a:moveTo>
                  <a:cubicBezTo>
                    <a:pt x="44" y="0"/>
                    <a:pt x="44" y="0"/>
                    <a:pt x="44" y="0"/>
                  </a:cubicBezTo>
                  <a:cubicBezTo>
                    <a:pt x="27" y="0"/>
                    <a:pt x="21" y="8"/>
                    <a:pt x="19" y="13"/>
                  </a:cubicBezTo>
                  <a:cubicBezTo>
                    <a:pt x="19" y="3"/>
                    <a:pt x="19" y="3"/>
                    <a:pt x="19" y="3"/>
                  </a:cubicBezTo>
                  <a:cubicBezTo>
                    <a:pt x="0" y="3"/>
                    <a:pt x="0" y="3"/>
                    <a:pt x="0" y="3"/>
                  </a:cubicBezTo>
                  <a:cubicBezTo>
                    <a:pt x="0" y="44"/>
                    <a:pt x="0" y="44"/>
                    <a:pt x="0" y="44"/>
                  </a:cubicBezTo>
                  <a:cubicBezTo>
                    <a:pt x="0" y="88"/>
                    <a:pt x="0" y="88"/>
                    <a:pt x="0" y="88"/>
                  </a:cubicBezTo>
                  <a:cubicBezTo>
                    <a:pt x="19" y="88"/>
                    <a:pt x="19" y="88"/>
                    <a:pt x="19" y="88"/>
                  </a:cubicBezTo>
                  <a:cubicBezTo>
                    <a:pt x="19" y="62"/>
                    <a:pt x="19" y="62"/>
                    <a:pt x="19" y="47"/>
                  </a:cubicBezTo>
                  <a:cubicBezTo>
                    <a:pt x="19" y="27"/>
                    <a:pt x="30" y="19"/>
                    <a:pt x="44" y="19"/>
                  </a:cubicBezTo>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 name="Freeform 8"/>
            <p:cNvSpPr>
              <a:spLocks/>
            </p:cNvSpPr>
            <p:nvPr/>
          </p:nvSpPr>
          <p:spPr bwMode="auto">
            <a:xfrm>
              <a:off x="5072063" y="3130550"/>
              <a:ext cx="369888" cy="392113"/>
            </a:xfrm>
            <a:custGeom>
              <a:avLst/>
              <a:gdLst>
                <a:gd name="T0" fmla="*/ 186 w 233"/>
                <a:gd name="T1" fmla="*/ 166 h 247"/>
                <a:gd name="T2" fmla="*/ 48 w 233"/>
                <a:gd name="T3" fmla="*/ 0 h 247"/>
                <a:gd name="T4" fmla="*/ 0 w 233"/>
                <a:gd name="T5" fmla="*/ 0 h 247"/>
                <a:gd name="T6" fmla="*/ 0 w 233"/>
                <a:gd name="T7" fmla="*/ 247 h 247"/>
                <a:gd name="T8" fmla="*/ 50 w 233"/>
                <a:gd name="T9" fmla="*/ 247 h 247"/>
                <a:gd name="T10" fmla="*/ 50 w 233"/>
                <a:gd name="T11" fmla="*/ 84 h 247"/>
                <a:gd name="T12" fmla="*/ 190 w 233"/>
                <a:gd name="T13" fmla="*/ 247 h 247"/>
                <a:gd name="T14" fmla="*/ 233 w 233"/>
                <a:gd name="T15" fmla="*/ 247 h 247"/>
                <a:gd name="T16" fmla="*/ 233 w 233"/>
                <a:gd name="T17" fmla="*/ 0 h 247"/>
                <a:gd name="T18" fmla="*/ 186 w 233"/>
                <a:gd name="T19" fmla="*/ 0 h 247"/>
                <a:gd name="T20" fmla="*/ 186 w 233"/>
                <a:gd name="T21" fmla="*/ 16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7">
                  <a:moveTo>
                    <a:pt x="186" y="166"/>
                  </a:moveTo>
                  <a:lnTo>
                    <a:pt x="48" y="0"/>
                  </a:lnTo>
                  <a:lnTo>
                    <a:pt x="0" y="0"/>
                  </a:lnTo>
                  <a:lnTo>
                    <a:pt x="0" y="247"/>
                  </a:lnTo>
                  <a:lnTo>
                    <a:pt x="50" y="247"/>
                  </a:lnTo>
                  <a:lnTo>
                    <a:pt x="50" y="84"/>
                  </a:lnTo>
                  <a:lnTo>
                    <a:pt x="190" y="247"/>
                  </a:lnTo>
                  <a:lnTo>
                    <a:pt x="233" y="247"/>
                  </a:lnTo>
                  <a:lnTo>
                    <a:pt x="233" y="0"/>
                  </a:lnTo>
                  <a:lnTo>
                    <a:pt x="186" y="0"/>
                  </a:lnTo>
                  <a:lnTo>
                    <a:pt x="186" y="166"/>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 name="Freeform 9"/>
            <p:cNvSpPr>
              <a:spLocks noEditPoints="1"/>
            </p:cNvSpPr>
            <p:nvPr/>
          </p:nvSpPr>
          <p:spPr bwMode="auto">
            <a:xfrm>
              <a:off x="6034088" y="3095625"/>
              <a:ext cx="342900" cy="434975"/>
            </a:xfrm>
            <a:custGeom>
              <a:avLst/>
              <a:gdLst>
                <a:gd name="T0" fmla="*/ 91 w 91"/>
                <a:gd name="T1" fmla="*/ 0 h 114"/>
                <a:gd name="T2" fmla="*/ 73 w 91"/>
                <a:gd name="T3" fmla="*/ 0 h 114"/>
                <a:gd name="T4" fmla="*/ 73 w 91"/>
                <a:gd name="T5" fmla="*/ 34 h 114"/>
                <a:gd name="T6" fmla="*/ 43 w 91"/>
                <a:gd name="T7" fmla="*/ 25 h 114"/>
                <a:gd name="T8" fmla="*/ 2 w 91"/>
                <a:gd name="T9" fmla="*/ 66 h 114"/>
                <a:gd name="T10" fmla="*/ 47 w 91"/>
                <a:gd name="T11" fmla="*/ 114 h 114"/>
                <a:gd name="T12" fmla="*/ 74 w 91"/>
                <a:gd name="T13" fmla="*/ 101 h 114"/>
                <a:gd name="T14" fmla="*/ 74 w 91"/>
                <a:gd name="T15" fmla="*/ 112 h 114"/>
                <a:gd name="T16" fmla="*/ 91 w 91"/>
                <a:gd name="T17" fmla="*/ 112 h 114"/>
                <a:gd name="T18" fmla="*/ 91 w 91"/>
                <a:gd name="T19" fmla="*/ 70 h 114"/>
                <a:gd name="T20" fmla="*/ 91 w 91"/>
                <a:gd name="T21" fmla="*/ 69 h 114"/>
                <a:gd name="T22" fmla="*/ 91 w 91"/>
                <a:gd name="T23" fmla="*/ 68 h 114"/>
                <a:gd name="T24" fmla="*/ 91 w 91"/>
                <a:gd name="T25" fmla="*/ 0 h 114"/>
                <a:gd name="T26" fmla="*/ 72 w 91"/>
                <a:gd name="T27" fmla="*/ 70 h 114"/>
                <a:gd name="T28" fmla="*/ 43 w 91"/>
                <a:gd name="T29" fmla="*/ 95 h 114"/>
                <a:gd name="T30" fmla="*/ 21 w 91"/>
                <a:gd name="T31" fmla="*/ 72 h 114"/>
                <a:gd name="T32" fmla="*/ 47 w 91"/>
                <a:gd name="T33" fmla="*/ 43 h 114"/>
                <a:gd name="T34" fmla="*/ 72 w 91"/>
                <a:gd name="T35" fmla="*/ 68 h 114"/>
                <a:gd name="T36" fmla="*/ 72 w 91"/>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4">
                  <a:moveTo>
                    <a:pt x="91" y="0"/>
                  </a:moveTo>
                  <a:cubicBezTo>
                    <a:pt x="73" y="0"/>
                    <a:pt x="73" y="0"/>
                    <a:pt x="73" y="0"/>
                  </a:cubicBezTo>
                  <a:cubicBezTo>
                    <a:pt x="73" y="34"/>
                    <a:pt x="73" y="34"/>
                    <a:pt x="73" y="34"/>
                  </a:cubicBezTo>
                  <a:cubicBezTo>
                    <a:pt x="68" y="28"/>
                    <a:pt x="55" y="24"/>
                    <a:pt x="43" y="25"/>
                  </a:cubicBezTo>
                  <a:cubicBezTo>
                    <a:pt x="21" y="26"/>
                    <a:pt x="3" y="44"/>
                    <a:pt x="2" y="66"/>
                  </a:cubicBezTo>
                  <a:cubicBezTo>
                    <a:pt x="0" y="92"/>
                    <a:pt x="21" y="114"/>
                    <a:pt x="47" y="114"/>
                  </a:cubicBezTo>
                  <a:cubicBezTo>
                    <a:pt x="56" y="114"/>
                    <a:pt x="69" y="109"/>
                    <a:pt x="74" y="101"/>
                  </a:cubicBezTo>
                  <a:cubicBezTo>
                    <a:pt x="74" y="112"/>
                    <a:pt x="74" y="112"/>
                    <a:pt x="74" y="112"/>
                  </a:cubicBezTo>
                  <a:cubicBezTo>
                    <a:pt x="91" y="112"/>
                    <a:pt x="91" y="112"/>
                    <a:pt x="91" y="112"/>
                  </a:cubicBezTo>
                  <a:cubicBezTo>
                    <a:pt x="91" y="70"/>
                    <a:pt x="91" y="70"/>
                    <a:pt x="91" y="70"/>
                  </a:cubicBezTo>
                  <a:cubicBezTo>
                    <a:pt x="91" y="70"/>
                    <a:pt x="91" y="69"/>
                    <a:pt x="91" y="69"/>
                  </a:cubicBezTo>
                  <a:cubicBezTo>
                    <a:pt x="91" y="69"/>
                    <a:pt x="91" y="68"/>
                    <a:pt x="91" y="68"/>
                  </a:cubicBezTo>
                  <a:lnTo>
                    <a:pt x="91" y="0"/>
                  </a:lnTo>
                  <a:close/>
                  <a:moveTo>
                    <a:pt x="72" y="70"/>
                  </a:moveTo>
                  <a:cubicBezTo>
                    <a:pt x="72" y="85"/>
                    <a:pt x="59" y="96"/>
                    <a:pt x="43" y="95"/>
                  </a:cubicBezTo>
                  <a:cubicBezTo>
                    <a:pt x="32" y="93"/>
                    <a:pt x="22" y="84"/>
                    <a:pt x="21" y="72"/>
                  </a:cubicBezTo>
                  <a:cubicBezTo>
                    <a:pt x="19" y="56"/>
                    <a:pt x="31" y="43"/>
                    <a:pt x="47" y="43"/>
                  </a:cubicBezTo>
                  <a:cubicBezTo>
                    <a:pt x="60" y="43"/>
                    <a:pt x="72" y="54"/>
                    <a:pt x="72" y="68"/>
                  </a:cubicBezTo>
                  <a:lnTo>
                    <a:pt x="72" y="70"/>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1" name="Freeform 10"/>
            <p:cNvSpPr>
              <a:spLocks noEditPoints="1"/>
            </p:cNvSpPr>
            <p:nvPr/>
          </p:nvSpPr>
          <p:spPr bwMode="auto">
            <a:xfrm>
              <a:off x="5487988" y="3187700"/>
              <a:ext cx="334963" cy="342900"/>
            </a:xfrm>
            <a:custGeom>
              <a:avLst/>
              <a:gdLst>
                <a:gd name="T0" fmla="*/ 44 w 89"/>
                <a:gd name="T1" fmla="*/ 0 h 90"/>
                <a:gd name="T2" fmla="*/ 0 w 89"/>
                <a:gd name="T3" fmla="*/ 45 h 90"/>
                <a:gd name="T4" fmla="*/ 44 w 89"/>
                <a:gd name="T5" fmla="*/ 90 h 90"/>
                <a:gd name="T6" fmla="*/ 89 w 89"/>
                <a:gd name="T7" fmla="*/ 45 h 90"/>
                <a:gd name="T8" fmla="*/ 44 w 89"/>
                <a:gd name="T9" fmla="*/ 0 h 90"/>
                <a:gd name="T10" fmla="*/ 44 w 89"/>
                <a:gd name="T11" fmla="*/ 71 h 90"/>
                <a:gd name="T12" fmla="*/ 19 w 89"/>
                <a:gd name="T13" fmla="*/ 45 h 90"/>
                <a:gd name="T14" fmla="*/ 44 w 89"/>
                <a:gd name="T15" fmla="*/ 19 h 90"/>
                <a:gd name="T16" fmla="*/ 70 w 89"/>
                <a:gd name="T17" fmla="*/ 45 h 90"/>
                <a:gd name="T18" fmla="*/ 44 w 89"/>
                <a:gd name="T19"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90">
                  <a:moveTo>
                    <a:pt x="44" y="0"/>
                  </a:moveTo>
                  <a:cubicBezTo>
                    <a:pt x="20" y="0"/>
                    <a:pt x="0" y="20"/>
                    <a:pt x="0" y="45"/>
                  </a:cubicBezTo>
                  <a:cubicBezTo>
                    <a:pt x="0" y="70"/>
                    <a:pt x="20" y="90"/>
                    <a:pt x="44" y="90"/>
                  </a:cubicBezTo>
                  <a:cubicBezTo>
                    <a:pt x="69" y="90"/>
                    <a:pt x="89" y="70"/>
                    <a:pt x="89" y="45"/>
                  </a:cubicBezTo>
                  <a:cubicBezTo>
                    <a:pt x="89" y="20"/>
                    <a:pt x="69" y="0"/>
                    <a:pt x="44" y="0"/>
                  </a:cubicBezTo>
                  <a:moveTo>
                    <a:pt x="44" y="71"/>
                  </a:moveTo>
                  <a:cubicBezTo>
                    <a:pt x="30" y="71"/>
                    <a:pt x="19" y="59"/>
                    <a:pt x="19" y="45"/>
                  </a:cubicBezTo>
                  <a:cubicBezTo>
                    <a:pt x="19" y="31"/>
                    <a:pt x="30" y="19"/>
                    <a:pt x="44" y="19"/>
                  </a:cubicBezTo>
                  <a:cubicBezTo>
                    <a:pt x="58" y="19"/>
                    <a:pt x="70" y="31"/>
                    <a:pt x="70" y="45"/>
                  </a:cubicBezTo>
                  <a:cubicBezTo>
                    <a:pt x="70" y="59"/>
                    <a:pt x="58" y="71"/>
                    <a:pt x="44" y="71"/>
                  </a:cubicBezTo>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2" name="Freeform 11"/>
            <p:cNvSpPr>
              <a:spLocks noEditPoints="1"/>
            </p:cNvSpPr>
            <p:nvPr/>
          </p:nvSpPr>
          <p:spPr bwMode="auto">
            <a:xfrm>
              <a:off x="5186363" y="3668713"/>
              <a:ext cx="96838" cy="101600"/>
            </a:xfrm>
            <a:custGeom>
              <a:avLst/>
              <a:gdLst>
                <a:gd name="T0" fmla="*/ 18 w 26"/>
                <a:gd name="T1" fmla="*/ 21 h 27"/>
                <a:gd name="T2" fmla="*/ 7 w 26"/>
                <a:gd name="T3" fmla="*/ 21 h 27"/>
                <a:gd name="T4" fmla="*/ 5 w 26"/>
                <a:gd name="T5" fmla="*/ 27 h 27"/>
                <a:gd name="T6" fmla="*/ 0 w 26"/>
                <a:gd name="T7" fmla="*/ 27 h 27"/>
                <a:gd name="T8" fmla="*/ 10 w 26"/>
                <a:gd name="T9" fmla="*/ 0 h 27"/>
                <a:gd name="T10" fmla="*/ 16 w 26"/>
                <a:gd name="T11" fmla="*/ 0 h 27"/>
                <a:gd name="T12" fmla="*/ 26 w 26"/>
                <a:gd name="T13" fmla="*/ 27 h 27"/>
                <a:gd name="T14" fmla="*/ 20 w 26"/>
                <a:gd name="T15" fmla="*/ 27 h 27"/>
                <a:gd name="T16" fmla="*/ 18 w 26"/>
                <a:gd name="T17" fmla="*/ 21 h 27"/>
                <a:gd name="T18" fmla="*/ 17 w 26"/>
                <a:gd name="T19" fmla="*/ 16 h 27"/>
                <a:gd name="T20" fmla="*/ 16 w 26"/>
                <a:gd name="T21" fmla="*/ 15 h 27"/>
                <a:gd name="T22" fmla="*/ 13 w 26"/>
                <a:gd name="T23" fmla="*/ 5 h 27"/>
                <a:gd name="T24" fmla="*/ 9 w 26"/>
                <a:gd name="T25" fmla="*/ 15 h 27"/>
                <a:gd name="T26" fmla="*/ 9 w 26"/>
                <a:gd name="T27" fmla="*/ 16 h 27"/>
                <a:gd name="T28" fmla="*/ 17 w 26"/>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7">
                  <a:moveTo>
                    <a:pt x="18" y="21"/>
                  </a:moveTo>
                  <a:cubicBezTo>
                    <a:pt x="7" y="21"/>
                    <a:pt x="7" y="21"/>
                    <a:pt x="7" y="21"/>
                  </a:cubicBezTo>
                  <a:cubicBezTo>
                    <a:pt x="5" y="27"/>
                    <a:pt x="5" y="27"/>
                    <a:pt x="5" y="27"/>
                  </a:cubicBezTo>
                  <a:cubicBezTo>
                    <a:pt x="0" y="27"/>
                    <a:pt x="0" y="27"/>
                    <a:pt x="0" y="27"/>
                  </a:cubicBezTo>
                  <a:cubicBezTo>
                    <a:pt x="10" y="0"/>
                    <a:pt x="10" y="0"/>
                    <a:pt x="10" y="0"/>
                  </a:cubicBezTo>
                  <a:cubicBezTo>
                    <a:pt x="16" y="0"/>
                    <a:pt x="16" y="0"/>
                    <a:pt x="16" y="0"/>
                  </a:cubicBezTo>
                  <a:cubicBezTo>
                    <a:pt x="26" y="27"/>
                    <a:pt x="26" y="27"/>
                    <a:pt x="26" y="27"/>
                  </a:cubicBezTo>
                  <a:cubicBezTo>
                    <a:pt x="20" y="27"/>
                    <a:pt x="20" y="27"/>
                    <a:pt x="20" y="27"/>
                  </a:cubicBezTo>
                  <a:lnTo>
                    <a:pt x="18" y="21"/>
                  </a:lnTo>
                  <a:close/>
                  <a:moveTo>
                    <a:pt x="17" y="16"/>
                  </a:moveTo>
                  <a:cubicBezTo>
                    <a:pt x="16" y="15"/>
                    <a:pt x="16" y="15"/>
                    <a:pt x="16" y="15"/>
                  </a:cubicBezTo>
                  <a:cubicBezTo>
                    <a:pt x="15" y="12"/>
                    <a:pt x="14" y="9"/>
                    <a:pt x="13" y="5"/>
                  </a:cubicBezTo>
                  <a:cubicBezTo>
                    <a:pt x="12" y="9"/>
                    <a:pt x="11" y="12"/>
                    <a:pt x="9" y="15"/>
                  </a:cubicBezTo>
                  <a:cubicBezTo>
                    <a:pt x="9" y="16"/>
                    <a:pt x="9" y="16"/>
                    <a:pt x="9" y="16"/>
                  </a:cubicBezTo>
                  <a:lnTo>
                    <a:pt x="17" y="16"/>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3" name="Freeform 12"/>
            <p:cNvSpPr>
              <a:spLocks/>
            </p:cNvSpPr>
            <p:nvPr/>
          </p:nvSpPr>
          <p:spPr bwMode="auto">
            <a:xfrm>
              <a:off x="5302251" y="3663950"/>
              <a:ext cx="79375" cy="106363"/>
            </a:xfrm>
            <a:custGeom>
              <a:avLst/>
              <a:gdLst>
                <a:gd name="T0" fmla="*/ 0 w 21"/>
                <a:gd name="T1" fmla="*/ 24 h 28"/>
                <a:gd name="T2" fmla="*/ 3 w 21"/>
                <a:gd name="T3" fmla="*/ 20 h 28"/>
                <a:gd name="T4" fmla="*/ 10 w 21"/>
                <a:gd name="T5" fmla="*/ 23 h 28"/>
                <a:gd name="T6" fmla="*/ 15 w 21"/>
                <a:gd name="T7" fmla="*/ 20 h 28"/>
                <a:gd name="T8" fmla="*/ 10 w 21"/>
                <a:gd name="T9" fmla="*/ 16 h 28"/>
                <a:gd name="T10" fmla="*/ 1 w 21"/>
                <a:gd name="T11" fmla="*/ 8 h 28"/>
                <a:gd name="T12" fmla="*/ 11 w 21"/>
                <a:gd name="T13" fmla="*/ 0 h 28"/>
                <a:gd name="T14" fmla="*/ 20 w 21"/>
                <a:gd name="T15" fmla="*/ 3 h 28"/>
                <a:gd name="T16" fmla="*/ 17 w 21"/>
                <a:gd name="T17" fmla="*/ 7 h 28"/>
                <a:gd name="T18" fmla="*/ 11 w 21"/>
                <a:gd name="T19" fmla="*/ 5 h 28"/>
                <a:gd name="T20" fmla="*/ 7 w 21"/>
                <a:gd name="T21" fmla="*/ 8 h 28"/>
                <a:gd name="T22" fmla="*/ 12 w 21"/>
                <a:gd name="T23" fmla="*/ 12 h 28"/>
                <a:gd name="T24" fmla="*/ 21 w 21"/>
                <a:gd name="T25" fmla="*/ 20 h 28"/>
                <a:gd name="T26" fmla="*/ 11 w 21"/>
                <a:gd name="T27" fmla="*/ 28 h 28"/>
                <a:gd name="T28" fmla="*/ 0 w 21"/>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0" y="24"/>
                  </a:moveTo>
                  <a:cubicBezTo>
                    <a:pt x="3" y="20"/>
                    <a:pt x="3" y="20"/>
                    <a:pt x="3" y="20"/>
                  </a:cubicBezTo>
                  <a:cubicBezTo>
                    <a:pt x="4" y="22"/>
                    <a:pt x="7" y="23"/>
                    <a:pt x="10" y="23"/>
                  </a:cubicBezTo>
                  <a:cubicBezTo>
                    <a:pt x="13" y="23"/>
                    <a:pt x="15" y="22"/>
                    <a:pt x="15" y="20"/>
                  </a:cubicBezTo>
                  <a:cubicBezTo>
                    <a:pt x="15" y="18"/>
                    <a:pt x="13" y="17"/>
                    <a:pt x="10" y="16"/>
                  </a:cubicBezTo>
                  <a:cubicBezTo>
                    <a:pt x="4" y="15"/>
                    <a:pt x="1" y="13"/>
                    <a:pt x="1" y="8"/>
                  </a:cubicBezTo>
                  <a:cubicBezTo>
                    <a:pt x="1" y="4"/>
                    <a:pt x="4" y="0"/>
                    <a:pt x="11" y="0"/>
                  </a:cubicBezTo>
                  <a:cubicBezTo>
                    <a:pt x="15" y="0"/>
                    <a:pt x="19" y="2"/>
                    <a:pt x="20" y="3"/>
                  </a:cubicBezTo>
                  <a:cubicBezTo>
                    <a:pt x="17" y="7"/>
                    <a:pt x="17" y="7"/>
                    <a:pt x="17" y="7"/>
                  </a:cubicBezTo>
                  <a:cubicBezTo>
                    <a:pt x="16" y="6"/>
                    <a:pt x="14" y="5"/>
                    <a:pt x="11" y="5"/>
                  </a:cubicBezTo>
                  <a:cubicBezTo>
                    <a:pt x="8" y="5"/>
                    <a:pt x="7" y="6"/>
                    <a:pt x="7" y="8"/>
                  </a:cubicBezTo>
                  <a:cubicBezTo>
                    <a:pt x="7" y="10"/>
                    <a:pt x="9" y="10"/>
                    <a:pt x="12" y="12"/>
                  </a:cubicBezTo>
                  <a:cubicBezTo>
                    <a:pt x="18" y="13"/>
                    <a:pt x="21" y="16"/>
                    <a:pt x="21" y="20"/>
                  </a:cubicBezTo>
                  <a:cubicBezTo>
                    <a:pt x="21" y="25"/>
                    <a:pt x="17" y="28"/>
                    <a:pt x="11" y="28"/>
                  </a:cubicBezTo>
                  <a:cubicBezTo>
                    <a:pt x="6" y="28"/>
                    <a:pt x="2" y="26"/>
                    <a:pt x="0" y="24"/>
                  </a:cubicBezTo>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4" name="Freeform 13"/>
            <p:cNvSpPr>
              <a:spLocks/>
            </p:cNvSpPr>
            <p:nvPr/>
          </p:nvSpPr>
          <p:spPr bwMode="auto">
            <a:xfrm>
              <a:off x="5403851" y="3663950"/>
              <a:ext cx="76200" cy="106363"/>
            </a:xfrm>
            <a:custGeom>
              <a:avLst/>
              <a:gdLst>
                <a:gd name="T0" fmla="*/ 0 w 20"/>
                <a:gd name="T1" fmla="*/ 24 h 28"/>
                <a:gd name="T2" fmla="*/ 2 w 20"/>
                <a:gd name="T3" fmla="*/ 20 h 28"/>
                <a:gd name="T4" fmla="*/ 10 w 20"/>
                <a:gd name="T5" fmla="*/ 23 h 28"/>
                <a:gd name="T6" fmla="*/ 14 w 20"/>
                <a:gd name="T7" fmla="*/ 20 h 28"/>
                <a:gd name="T8" fmla="*/ 9 w 20"/>
                <a:gd name="T9" fmla="*/ 16 h 28"/>
                <a:gd name="T10" fmla="*/ 0 w 20"/>
                <a:gd name="T11" fmla="*/ 8 h 28"/>
                <a:gd name="T12" fmla="*/ 11 w 20"/>
                <a:gd name="T13" fmla="*/ 0 h 28"/>
                <a:gd name="T14" fmla="*/ 20 w 20"/>
                <a:gd name="T15" fmla="*/ 3 h 28"/>
                <a:gd name="T16" fmla="*/ 17 w 20"/>
                <a:gd name="T17" fmla="*/ 7 h 28"/>
                <a:gd name="T18" fmla="*/ 10 w 20"/>
                <a:gd name="T19" fmla="*/ 5 h 28"/>
                <a:gd name="T20" fmla="*/ 6 w 20"/>
                <a:gd name="T21" fmla="*/ 8 h 28"/>
                <a:gd name="T22" fmla="*/ 12 w 20"/>
                <a:gd name="T23" fmla="*/ 12 h 28"/>
                <a:gd name="T24" fmla="*/ 20 w 20"/>
                <a:gd name="T25" fmla="*/ 20 h 28"/>
                <a:gd name="T26" fmla="*/ 10 w 20"/>
                <a:gd name="T27" fmla="*/ 28 h 28"/>
                <a:gd name="T28" fmla="*/ 0 w 20"/>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8">
                  <a:moveTo>
                    <a:pt x="0" y="24"/>
                  </a:moveTo>
                  <a:cubicBezTo>
                    <a:pt x="2" y="20"/>
                    <a:pt x="2" y="20"/>
                    <a:pt x="2" y="20"/>
                  </a:cubicBezTo>
                  <a:cubicBezTo>
                    <a:pt x="4" y="22"/>
                    <a:pt x="7" y="23"/>
                    <a:pt x="10" y="23"/>
                  </a:cubicBezTo>
                  <a:cubicBezTo>
                    <a:pt x="13" y="23"/>
                    <a:pt x="14" y="22"/>
                    <a:pt x="14" y="20"/>
                  </a:cubicBezTo>
                  <a:cubicBezTo>
                    <a:pt x="14" y="18"/>
                    <a:pt x="13" y="17"/>
                    <a:pt x="9" y="16"/>
                  </a:cubicBezTo>
                  <a:cubicBezTo>
                    <a:pt x="3" y="15"/>
                    <a:pt x="0" y="13"/>
                    <a:pt x="0" y="8"/>
                  </a:cubicBezTo>
                  <a:cubicBezTo>
                    <a:pt x="0" y="4"/>
                    <a:pt x="4" y="0"/>
                    <a:pt x="11" y="0"/>
                  </a:cubicBezTo>
                  <a:cubicBezTo>
                    <a:pt x="15" y="0"/>
                    <a:pt x="18" y="2"/>
                    <a:pt x="20" y="3"/>
                  </a:cubicBezTo>
                  <a:cubicBezTo>
                    <a:pt x="17" y="7"/>
                    <a:pt x="17" y="7"/>
                    <a:pt x="17" y="7"/>
                  </a:cubicBezTo>
                  <a:cubicBezTo>
                    <a:pt x="15" y="6"/>
                    <a:pt x="13" y="5"/>
                    <a:pt x="10" y="5"/>
                  </a:cubicBezTo>
                  <a:cubicBezTo>
                    <a:pt x="8" y="5"/>
                    <a:pt x="6" y="6"/>
                    <a:pt x="6" y="8"/>
                  </a:cubicBezTo>
                  <a:cubicBezTo>
                    <a:pt x="6" y="10"/>
                    <a:pt x="8" y="10"/>
                    <a:pt x="12" y="12"/>
                  </a:cubicBezTo>
                  <a:cubicBezTo>
                    <a:pt x="18" y="13"/>
                    <a:pt x="20" y="16"/>
                    <a:pt x="20" y="20"/>
                  </a:cubicBezTo>
                  <a:cubicBezTo>
                    <a:pt x="20" y="25"/>
                    <a:pt x="16" y="28"/>
                    <a:pt x="10" y="28"/>
                  </a:cubicBezTo>
                  <a:cubicBezTo>
                    <a:pt x="5" y="28"/>
                    <a:pt x="2" y="26"/>
                    <a:pt x="0" y="24"/>
                  </a:cubicBezTo>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5" name="Freeform 14"/>
            <p:cNvSpPr>
              <a:spLocks/>
            </p:cNvSpPr>
            <p:nvPr/>
          </p:nvSpPr>
          <p:spPr bwMode="auto">
            <a:xfrm>
              <a:off x="5510213" y="3668713"/>
              <a:ext cx="71438" cy="101600"/>
            </a:xfrm>
            <a:custGeom>
              <a:avLst/>
              <a:gdLst>
                <a:gd name="T0" fmla="*/ 45 w 45"/>
                <a:gd name="T1" fmla="*/ 52 h 64"/>
                <a:gd name="T2" fmla="*/ 45 w 45"/>
                <a:gd name="T3" fmla="*/ 64 h 64"/>
                <a:gd name="T4" fmla="*/ 0 w 45"/>
                <a:gd name="T5" fmla="*/ 64 h 64"/>
                <a:gd name="T6" fmla="*/ 0 w 45"/>
                <a:gd name="T7" fmla="*/ 0 h 64"/>
                <a:gd name="T8" fmla="*/ 42 w 45"/>
                <a:gd name="T9" fmla="*/ 0 h 64"/>
                <a:gd name="T10" fmla="*/ 42 w 45"/>
                <a:gd name="T11" fmla="*/ 12 h 64"/>
                <a:gd name="T12" fmla="*/ 14 w 45"/>
                <a:gd name="T13" fmla="*/ 12 h 64"/>
                <a:gd name="T14" fmla="*/ 14 w 45"/>
                <a:gd name="T15" fmla="*/ 26 h 64"/>
                <a:gd name="T16" fmla="*/ 40 w 45"/>
                <a:gd name="T17" fmla="*/ 26 h 64"/>
                <a:gd name="T18" fmla="*/ 40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2" y="0"/>
                  </a:lnTo>
                  <a:lnTo>
                    <a:pt x="42" y="12"/>
                  </a:lnTo>
                  <a:lnTo>
                    <a:pt x="14" y="12"/>
                  </a:lnTo>
                  <a:lnTo>
                    <a:pt x="14" y="26"/>
                  </a:lnTo>
                  <a:lnTo>
                    <a:pt x="40" y="26"/>
                  </a:lnTo>
                  <a:lnTo>
                    <a:pt x="40" y="36"/>
                  </a:lnTo>
                  <a:lnTo>
                    <a:pt x="14" y="36"/>
                  </a:lnTo>
                  <a:lnTo>
                    <a:pt x="14" y="52"/>
                  </a:lnTo>
                  <a:lnTo>
                    <a:pt x="45" y="52"/>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6" name="Freeform 15"/>
            <p:cNvSpPr>
              <a:spLocks/>
            </p:cNvSpPr>
            <p:nvPr/>
          </p:nvSpPr>
          <p:spPr bwMode="auto">
            <a:xfrm>
              <a:off x="5611813" y="3668713"/>
              <a:ext cx="79375" cy="101600"/>
            </a:xfrm>
            <a:custGeom>
              <a:avLst/>
              <a:gdLst>
                <a:gd name="T0" fmla="*/ 16 w 50"/>
                <a:gd name="T1" fmla="*/ 12 h 64"/>
                <a:gd name="T2" fmla="*/ 0 w 50"/>
                <a:gd name="T3" fmla="*/ 12 h 64"/>
                <a:gd name="T4" fmla="*/ 0 w 50"/>
                <a:gd name="T5" fmla="*/ 0 h 64"/>
                <a:gd name="T6" fmla="*/ 50 w 50"/>
                <a:gd name="T7" fmla="*/ 0 h 64"/>
                <a:gd name="T8" fmla="*/ 50 w 50"/>
                <a:gd name="T9" fmla="*/ 12 h 64"/>
                <a:gd name="T10" fmla="*/ 31 w 50"/>
                <a:gd name="T11" fmla="*/ 12 h 64"/>
                <a:gd name="T12" fmla="*/ 31 w 50"/>
                <a:gd name="T13" fmla="*/ 64 h 64"/>
                <a:gd name="T14" fmla="*/ 16 w 50"/>
                <a:gd name="T15" fmla="*/ 64 h 64"/>
                <a:gd name="T16" fmla="*/ 16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6" y="12"/>
                  </a:moveTo>
                  <a:lnTo>
                    <a:pt x="0" y="12"/>
                  </a:lnTo>
                  <a:lnTo>
                    <a:pt x="0" y="0"/>
                  </a:lnTo>
                  <a:lnTo>
                    <a:pt x="50" y="0"/>
                  </a:lnTo>
                  <a:lnTo>
                    <a:pt x="50" y="12"/>
                  </a:lnTo>
                  <a:lnTo>
                    <a:pt x="31" y="12"/>
                  </a:lnTo>
                  <a:lnTo>
                    <a:pt x="31" y="64"/>
                  </a:lnTo>
                  <a:lnTo>
                    <a:pt x="16" y="64"/>
                  </a:lnTo>
                  <a:lnTo>
                    <a:pt x="16" y="12"/>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7" name="Freeform 16"/>
            <p:cNvSpPr>
              <a:spLocks/>
            </p:cNvSpPr>
            <p:nvPr/>
          </p:nvSpPr>
          <p:spPr bwMode="auto">
            <a:xfrm>
              <a:off x="5781676" y="3668713"/>
              <a:ext cx="112713" cy="101600"/>
            </a:xfrm>
            <a:custGeom>
              <a:avLst/>
              <a:gdLst>
                <a:gd name="T0" fmla="*/ 30 w 30"/>
                <a:gd name="T1" fmla="*/ 0 h 27"/>
                <a:gd name="T2" fmla="*/ 30 w 30"/>
                <a:gd name="T3" fmla="*/ 27 h 27"/>
                <a:gd name="T4" fmla="*/ 24 w 30"/>
                <a:gd name="T5" fmla="*/ 27 h 27"/>
                <a:gd name="T6" fmla="*/ 24 w 30"/>
                <a:gd name="T7" fmla="*/ 17 h 27"/>
                <a:gd name="T8" fmla="*/ 24 w 30"/>
                <a:gd name="T9" fmla="*/ 6 h 27"/>
                <a:gd name="T10" fmla="*/ 20 w 30"/>
                <a:gd name="T11" fmla="*/ 17 h 27"/>
                <a:gd name="T12" fmla="*/ 17 w 30"/>
                <a:gd name="T13" fmla="*/ 27 h 27"/>
                <a:gd name="T14" fmla="*/ 13 w 30"/>
                <a:gd name="T15" fmla="*/ 27 h 27"/>
                <a:gd name="T16" fmla="*/ 9 w 30"/>
                <a:gd name="T17" fmla="*/ 17 h 27"/>
                <a:gd name="T18" fmla="*/ 5 w 30"/>
                <a:gd name="T19" fmla="*/ 6 h 27"/>
                <a:gd name="T20" fmla="*/ 6 w 30"/>
                <a:gd name="T21" fmla="*/ 17 h 27"/>
                <a:gd name="T22" fmla="*/ 6 w 30"/>
                <a:gd name="T23" fmla="*/ 27 h 27"/>
                <a:gd name="T24" fmla="*/ 0 w 30"/>
                <a:gd name="T25" fmla="*/ 27 h 27"/>
                <a:gd name="T26" fmla="*/ 0 w 30"/>
                <a:gd name="T27" fmla="*/ 0 h 27"/>
                <a:gd name="T28" fmla="*/ 8 w 30"/>
                <a:gd name="T29" fmla="*/ 0 h 27"/>
                <a:gd name="T30" fmla="*/ 12 w 30"/>
                <a:gd name="T31" fmla="*/ 11 h 27"/>
                <a:gd name="T32" fmla="*/ 15 w 30"/>
                <a:gd name="T33" fmla="*/ 19 h 27"/>
                <a:gd name="T34" fmla="*/ 18 w 30"/>
                <a:gd name="T35" fmla="*/ 11 h 27"/>
                <a:gd name="T36" fmla="*/ 22 w 30"/>
                <a:gd name="T37" fmla="*/ 0 h 27"/>
                <a:gd name="T38" fmla="*/ 30 w 30"/>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27">
                  <a:moveTo>
                    <a:pt x="30" y="0"/>
                  </a:moveTo>
                  <a:cubicBezTo>
                    <a:pt x="30" y="27"/>
                    <a:pt x="30" y="27"/>
                    <a:pt x="30" y="27"/>
                  </a:cubicBezTo>
                  <a:cubicBezTo>
                    <a:pt x="24" y="27"/>
                    <a:pt x="24" y="27"/>
                    <a:pt x="24" y="27"/>
                  </a:cubicBezTo>
                  <a:cubicBezTo>
                    <a:pt x="24" y="17"/>
                    <a:pt x="24" y="17"/>
                    <a:pt x="24" y="17"/>
                  </a:cubicBezTo>
                  <a:cubicBezTo>
                    <a:pt x="24" y="14"/>
                    <a:pt x="24" y="10"/>
                    <a:pt x="24" y="6"/>
                  </a:cubicBezTo>
                  <a:cubicBezTo>
                    <a:pt x="23" y="10"/>
                    <a:pt x="22" y="14"/>
                    <a:pt x="20" y="17"/>
                  </a:cubicBezTo>
                  <a:cubicBezTo>
                    <a:pt x="17" y="27"/>
                    <a:pt x="17" y="27"/>
                    <a:pt x="17" y="27"/>
                  </a:cubicBezTo>
                  <a:cubicBezTo>
                    <a:pt x="13" y="27"/>
                    <a:pt x="13" y="27"/>
                    <a:pt x="13" y="27"/>
                  </a:cubicBezTo>
                  <a:cubicBezTo>
                    <a:pt x="9" y="17"/>
                    <a:pt x="9" y="17"/>
                    <a:pt x="9" y="17"/>
                  </a:cubicBezTo>
                  <a:cubicBezTo>
                    <a:pt x="8" y="14"/>
                    <a:pt x="7" y="10"/>
                    <a:pt x="5" y="6"/>
                  </a:cubicBezTo>
                  <a:cubicBezTo>
                    <a:pt x="6" y="10"/>
                    <a:pt x="6" y="14"/>
                    <a:pt x="6" y="17"/>
                  </a:cubicBezTo>
                  <a:cubicBezTo>
                    <a:pt x="6" y="27"/>
                    <a:pt x="6" y="27"/>
                    <a:pt x="6" y="27"/>
                  </a:cubicBezTo>
                  <a:cubicBezTo>
                    <a:pt x="0" y="27"/>
                    <a:pt x="0" y="27"/>
                    <a:pt x="0" y="27"/>
                  </a:cubicBezTo>
                  <a:cubicBezTo>
                    <a:pt x="0" y="0"/>
                    <a:pt x="0" y="0"/>
                    <a:pt x="0" y="0"/>
                  </a:cubicBezTo>
                  <a:cubicBezTo>
                    <a:pt x="8" y="0"/>
                    <a:pt x="8" y="0"/>
                    <a:pt x="8" y="0"/>
                  </a:cubicBezTo>
                  <a:cubicBezTo>
                    <a:pt x="12" y="11"/>
                    <a:pt x="12" y="11"/>
                    <a:pt x="12" y="11"/>
                  </a:cubicBezTo>
                  <a:cubicBezTo>
                    <a:pt x="13" y="13"/>
                    <a:pt x="14" y="16"/>
                    <a:pt x="15" y="19"/>
                  </a:cubicBezTo>
                  <a:cubicBezTo>
                    <a:pt x="16" y="16"/>
                    <a:pt x="17" y="13"/>
                    <a:pt x="18" y="11"/>
                  </a:cubicBezTo>
                  <a:cubicBezTo>
                    <a:pt x="22" y="0"/>
                    <a:pt x="22" y="0"/>
                    <a:pt x="22" y="0"/>
                  </a:cubicBezTo>
                  <a:lnTo>
                    <a:pt x="30" y="0"/>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8" name="Freeform 17"/>
            <p:cNvSpPr>
              <a:spLocks noEditPoints="1"/>
            </p:cNvSpPr>
            <p:nvPr/>
          </p:nvSpPr>
          <p:spPr bwMode="auto">
            <a:xfrm>
              <a:off x="5919788" y="3668713"/>
              <a:ext cx="103188"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3" y="9"/>
                    <a:pt x="11" y="12"/>
                    <a:pt x="10" y="15"/>
                  </a:cubicBezTo>
                  <a:cubicBezTo>
                    <a:pt x="10" y="16"/>
                    <a:pt x="10" y="16"/>
                    <a:pt x="10" y="16"/>
                  </a:cubicBezTo>
                  <a:lnTo>
                    <a:pt x="17" y="16"/>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9" name="Freeform 18"/>
            <p:cNvSpPr>
              <a:spLocks/>
            </p:cNvSpPr>
            <p:nvPr/>
          </p:nvSpPr>
          <p:spPr bwMode="auto">
            <a:xfrm>
              <a:off x="6053138"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8"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0" name="Freeform 19"/>
            <p:cNvSpPr>
              <a:spLocks noEditPoints="1"/>
            </p:cNvSpPr>
            <p:nvPr/>
          </p:nvSpPr>
          <p:spPr bwMode="auto">
            <a:xfrm>
              <a:off x="6165851" y="3668713"/>
              <a:ext cx="101600"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2" y="9"/>
                    <a:pt x="11" y="12"/>
                    <a:pt x="10" y="15"/>
                  </a:cubicBezTo>
                  <a:cubicBezTo>
                    <a:pt x="10" y="16"/>
                    <a:pt x="10" y="16"/>
                    <a:pt x="10" y="16"/>
                  </a:cubicBezTo>
                  <a:lnTo>
                    <a:pt x="17" y="16"/>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1" name="Freeform 20"/>
            <p:cNvSpPr>
              <a:spLocks/>
            </p:cNvSpPr>
            <p:nvPr/>
          </p:nvSpPr>
          <p:spPr bwMode="auto">
            <a:xfrm>
              <a:off x="6286501" y="3663950"/>
              <a:ext cx="85725" cy="106363"/>
            </a:xfrm>
            <a:custGeom>
              <a:avLst/>
              <a:gdLst>
                <a:gd name="T0" fmla="*/ 23 w 23"/>
                <a:gd name="T1" fmla="*/ 12 h 28"/>
                <a:gd name="T2" fmla="*/ 23 w 23"/>
                <a:gd name="T3" fmla="*/ 24 h 28"/>
                <a:gd name="T4" fmla="*/ 14 w 23"/>
                <a:gd name="T5" fmla="*/ 28 h 28"/>
                <a:gd name="T6" fmla="*/ 0 w 23"/>
                <a:gd name="T7" fmla="*/ 14 h 28"/>
                <a:gd name="T8" fmla="*/ 14 w 23"/>
                <a:gd name="T9" fmla="*/ 0 h 28"/>
                <a:gd name="T10" fmla="*/ 22 w 23"/>
                <a:gd name="T11" fmla="*/ 3 h 28"/>
                <a:gd name="T12" fmla="*/ 19 w 23"/>
                <a:gd name="T13" fmla="*/ 7 h 28"/>
                <a:gd name="T14" fmla="*/ 14 w 23"/>
                <a:gd name="T15" fmla="*/ 5 h 28"/>
                <a:gd name="T16" fmla="*/ 6 w 23"/>
                <a:gd name="T17" fmla="*/ 14 h 28"/>
                <a:gd name="T18" fmla="*/ 14 w 23"/>
                <a:gd name="T19" fmla="*/ 23 h 28"/>
                <a:gd name="T20" fmla="*/ 18 w 23"/>
                <a:gd name="T21" fmla="*/ 22 h 28"/>
                <a:gd name="T22" fmla="*/ 18 w 23"/>
                <a:gd name="T23" fmla="*/ 17 h 28"/>
                <a:gd name="T24" fmla="*/ 12 w 23"/>
                <a:gd name="T25" fmla="*/ 17 h 28"/>
                <a:gd name="T26" fmla="*/ 12 w 23"/>
                <a:gd name="T27" fmla="*/ 12 h 28"/>
                <a:gd name="T28" fmla="*/ 23 w 23"/>
                <a:gd name="T2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8">
                  <a:moveTo>
                    <a:pt x="23" y="12"/>
                  </a:moveTo>
                  <a:cubicBezTo>
                    <a:pt x="23" y="24"/>
                    <a:pt x="23" y="24"/>
                    <a:pt x="23" y="24"/>
                  </a:cubicBezTo>
                  <a:cubicBezTo>
                    <a:pt x="21" y="27"/>
                    <a:pt x="18" y="28"/>
                    <a:pt x="14" y="28"/>
                  </a:cubicBezTo>
                  <a:cubicBezTo>
                    <a:pt x="5" y="28"/>
                    <a:pt x="0" y="23"/>
                    <a:pt x="0" y="14"/>
                  </a:cubicBezTo>
                  <a:cubicBezTo>
                    <a:pt x="0" y="5"/>
                    <a:pt x="6" y="0"/>
                    <a:pt x="14" y="0"/>
                  </a:cubicBezTo>
                  <a:cubicBezTo>
                    <a:pt x="17" y="0"/>
                    <a:pt x="21" y="1"/>
                    <a:pt x="22" y="3"/>
                  </a:cubicBezTo>
                  <a:cubicBezTo>
                    <a:pt x="19" y="7"/>
                    <a:pt x="19" y="7"/>
                    <a:pt x="19" y="7"/>
                  </a:cubicBezTo>
                  <a:cubicBezTo>
                    <a:pt x="18" y="6"/>
                    <a:pt x="16" y="5"/>
                    <a:pt x="14" y="5"/>
                  </a:cubicBezTo>
                  <a:cubicBezTo>
                    <a:pt x="8" y="5"/>
                    <a:pt x="6" y="10"/>
                    <a:pt x="6" y="14"/>
                  </a:cubicBezTo>
                  <a:cubicBezTo>
                    <a:pt x="6" y="19"/>
                    <a:pt x="8" y="23"/>
                    <a:pt x="14" y="23"/>
                  </a:cubicBezTo>
                  <a:cubicBezTo>
                    <a:pt x="16" y="23"/>
                    <a:pt x="17" y="23"/>
                    <a:pt x="18" y="22"/>
                  </a:cubicBezTo>
                  <a:cubicBezTo>
                    <a:pt x="18" y="17"/>
                    <a:pt x="18" y="17"/>
                    <a:pt x="18" y="17"/>
                  </a:cubicBezTo>
                  <a:cubicBezTo>
                    <a:pt x="12" y="17"/>
                    <a:pt x="12" y="17"/>
                    <a:pt x="12" y="17"/>
                  </a:cubicBezTo>
                  <a:cubicBezTo>
                    <a:pt x="12" y="12"/>
                    <a:pt x="12" y="12"/>
                    <a:pt x="12" y="12"/>
                  </a:cubicBezTo>
                  <a:lnTo>
                    <a:pt x="23" y="12"/>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2" name="Freeform 21"/>
            <p:cNvSpPr>
              <a:spLocks/>
            </p:cNvSpPr>
            <p:nvPr/>
          </p:nvSpPr>
          <p:spPr bwMode="auto">
            <a:xfrm>
              <a:off x="6413501" y="3668713"/>
              <a:ext cx="71438" cy="101600"/>
            </a:xfrm>
            <a:custGeom>
              <a:avLst/>
              <a:gdLst>
                <a:gd name="T0" fmla="*/ 45 w 45"/>
                <a:gd name="T1" fmla="*/ 52 h 64"/>
                <a:gd name="T2" fmla="*/ 45 w 45"/>
                <a:gd name="T3" fmla="*/ 64 h 64"/>
                <a:gd name="T4" fmla="*/ 0 w 45"/>
                <a:gd name="T5" fmla="*/ 64 h 64"/>
                <a:gd name="T6" fmla="*/ 0 w 45"/>
                <a:gd name="T7" fmla="*/ 0 h 64"/>
                <a:gd name="T8" fmla="*/ 43 w 45"/>
                <a:gd name="T9" fmla="*/ 0 h 64"/>
                <a:gd name="T10" fmla="*/ 43 w 45"/>
                <a:gd name="T11" fmla="*/ 12 h 64"/>
                <a:gd name="T12" fmla="*/ 15 w 45"/>
                <a:gd name="T13" fmla="*/ 12 h 64"/>
                <a:gd name="T14" fmla="*/ 15 w 45"/>
                <a:gd name="T15" fmla="*/ 26 h 64"/>
                <a:gd name="T16" fmla="*/ 41 w 45"/>
                <a:gd name="T17" fmla="*/ 26 h 64"/>
                <a:gd name="T18" fmla="*/ 41 w 45"/>
                <a:gd name="T19" fmla="*/ 36 h 64"/>
                <a:gd name="T20" fmla="*/ 15 w 45"/>
                <a:gd name="T21" fmla="*/ 36 h 64"/>
                <a:gd name="T22" fmla="*/ 15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3" y="0"/>
                  </a:lnTo>
                  <a:lnTo>
                    <a:pt x="43" y="12"/>
                  </a:lnTo>
                  <a:lnTo>
                    <a:pt x="15" y="12"/>
                  </a:lnTo>
                  <a:lnTo>
                    <a:pt x="15" y="26"/>
                  </a:lnTo>
                  <a:lnTo>
                    <a:pt x="41" y="26"/>
                  </a:lnTo>
                  <a:lnTo>
                    <a:pt x="41" y="36"/>
                  </a:lnTo>
                  <a:lnTo>
                    <a:pt x="15" y="36"/>
                  </a:lnTo>
                  <a:lnTo>
                    <a:pt x="15" y="52"/>
                  </a:lnTo>
                  <a:lnTo>
                    <a:pt x="45" y="52"/>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3" name="Freeform 22"/>
            <p:cNvSpPr>
              <a:spLocks/>
            </p:cNvSpPr>
            <p:nvPr/>
          </p:nvSpPr>
          <p:spPr bwMode="auto">
            <a:xfrm>
              <a:off x="6527801" y="3668713"/>
              <a:ext cx="107950" cy="101600"/>
            </a:xfrm>
            <a:custGeom>
              <a:avLst/>
              <a:gdLst>
                <a:gd name="T0" fmla="*/ 29 w 29"/>
                <a:gd name="T1" fmla="*/ 0 h 27"/>
                <a:gd name="T2" fmla="*/ 29 w 29"/>
                <a:gd name="T3" fmla="*/ 27 h 27"/>
                <a:gd name="T4" fmla="*/ 24 w 29"/>
                <a:gd name="T5" fmla="*/ 27 h 27"/>
                <a:gd name="T6" fmla="*/ 24 w 29"/>
                <a:gd name="T7" fmla="*/ 17 h 27"/>
                <a:gd name="T8" fmla="*/ 24 w 29"/>
                <a:gd name="T9" fmla="*/ 6 h 27"/>
                <a:gd name="T10" fmla="*/ 20 w 29"/>
                <a:gd name="T11" fmla="*/ 17 h 27"/>
                <a:gd name="T12" fmla="*/ 16 w 29"/>
                <a:gd name="T13" fmla="*/ 27 h 27"/>
                <a:gd name="T14" fmla="*/ 12 w 29"/>
                <a:gd name="T15" fmla="*/ 27 h 27"/>
                <a:gd name="T16" fmla="*/ 9 w 29"/>
                <a:gd name="T17" fmla="*/ 17 h 27"/>
                <a:gd name="T18" fmla="*/ 5 w 29"/>
                <a:gd name="T19" fmla="*/ 6 h 27"/>
                <a:gd name="T20" fmla="*/ 5 w 29"/>
                <a:gd name="T21" fmla="*/ 17 h 27"/>
                <a:gd name="T22" fmla="*/ 5 w 29"/>
                <a:gd name="T23" fmla="*/ 27 h 27"/>
                <a:gd name="T24" fmla="*/ 0 w 29"/>
                <a:gd name="T25" fmla="*/ 27 h 27"/>
                <a:gd name="T26" fmla="*/ 0 w 29"/>
                <a:gd name="T27" fmla="*/ 0 h 27"/>
                <a:gd name="T28" fmla="*/ 7 w 29"/>
                <a:gd name="T29" fmla="*/ 0 h 27"/>
                <a:gd name="T30" fmla="*/ 11 w 29"/>
                <a:gd name="T31" fmla="*/ 11 h 27"/>
                <a:gd name="T32" fmla="*/ 14 w 29"/>
                <a:gd name="T33" fmla="*/ 19 h 27"/>
                <a:gd name="T34" fmla="*/ 17 w 29"/>
                <a:gd name="T35" fmla="*/ 11 h 27"/>
                <a:gd name="T36" fmla="*/ 21 w 29"/>
                <a:gd name="T37" fmla="*/ 0 h 27"/>
                <a:gd name="T38" fmla="*/ 29 w 2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7">
                  <a:moveTo>
                    <a:pt x="29" y="0"/>
                  </a:moveTo>
                  <a:cubicBezTo>
                    <a:pt x="29" y="27"/>
                    <a:pt x="29" y="27"/>
                    <a:pt x="29" y="27"/>
                  </a:cubicBezTo>
                  <a:cubicBezTo>
                    <a:pt x="24" y="27"/>
                    <a:pt x="24" y="27"/>
                    <a:pt x="24" y="27"/>
                  </a:cubicBezTo>
                  <a:cubicBezTo>
                    <a:pt x="24" y="17"/>
                    <a:pt x="24" y="17"/>
                    <a:pt x="24" y="17"/>
                  </a:cubicBezTo>
                  <a:cubicBezTo>
                    <a:pt x="24" y="14"/>
                    <a:pt x="24" y="10"/>
                    <a:pt x="24" y="6"/>
                  </a:cubicBezTo>
                  <a:cubicBezTo>
                    <a:pt x="22" y="10"/>
                    <a:pt x="21" y="14"/>
                    <a:pt x="20" y="17"/>
                  </a:cubicBezTo>
                  <a:cubicBezTo>
                    <a:pt x="16" y="27"/>
                    <a:pt x="16" y="27"/>
                    <a:pt x="16" y="27"/>
                  </a:cubicBezTo>
                  <a:cubicBezTo>
                    <a:pt x="12" y="27"/>
                    <a:pt x="12" y="27"/>
                    <a:pt x="12" y="27"/>
                  </a:cubicBezTo>
                  <a:cubicBezTo>
                    <a:pt x="9" y="17"/>
                    <a:pt x="9" y="17"/>
                    <a:pt x="9" y="17"/>
                  </a:cubicBezTo>
                  <a:cubicBezTo>
                    <a:pt x="7" y="14"/>
                    <a:pt x="6" y="10"/>
                    <a:pt x="5" y="6"/>
                  </a:cubicBezTo>
                  <a:cubicBezTo>
                    <a:pt x="5" y="10"/>
                    <a:pt x="5" y="14"/>
                    <a:pt x="5" y="17"/>
                  </a:cubicBezTo>
                  <a:cubicBezTo>
                    <a:pt x="5" y="27"/>
                    <a:pt x="5" y="27"/>
                    <a:pt x="5" y="27"/>
                  </a:cubicBezTo>
                  <a:cubicBezTo>
                    <a:pt x="0" y="27"/>
                    <a:pt x="0" y="27"/>
                    <a:pt x="0" y="27"/>
                  </a:cubicBezTo>
                  <a:cubicBezTo>
                    <a:pt x="0" y="0"/>
                    <a:pt x="0" y="0"/>
                    <a:pt x="0" y="0"/>
                  </a:cubicBezTo>
                  <a:cubicBezTo>
                    <a:pt x="7" y="0"/>
                    <a:pt x="7" y="0"/>
                    <a:pt x="7" y="0"/>
                  </a:cubicBezTo>
                  <a:cubicBezTo>
                    <a:pt x="11" y="11"/>
                    <a:pt x="11" y="11"/>
                    <a:pt x="11" y="11"/>
                  </a:cubicBezTo>
                  <a:cubicBezTo>
                    <a:pt x="12" y="13"/>
                    <a:pt x="13" y="16"/>
                    <a:pt x="14" y="19"/>
                  </a:cubicBezTo>
                  <a:cubicBezTo>
                    <a:pt x="15" y="16"/>
                    <a:pt x="16" y="13"/>
                    <a:pt x="17" y="11"/>
                  </a:cubicBezTo>
                  <a:cubicBezTo>
                    <a:pt x="21" y="0"/>
                    <a:pt x="21" y="0"/>
                    <a:pt x="21" y="0"/>
                  </a:cubicBezTo>
                  <a:lnTo>
                    <a:pt x="29" y="0"/>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4" name="Freeform 23"/>
            <p:cNvSpPr>
              <a:spLocks/>
            </p:cNvSpPr>
            <p:nvPr/>
          </p:nvSpPr>
          <p:spPr bwMode="auto">
            <a:xfrm>
              <a:off x="6678613" y="3668713"/>
              <a:ext cx="71438" cy="101600"/>
            </a:xfrm>
            <a:custGeom>
              <a:avLst/>
              <a:gdLst>
                <a:gd name="T0" fmla="*/ 45 w 45"/>
                <a:gd name="T1" fmla="*/ 52 h 64"/>
                <a:gd name="T2" fmla="*/ 45 w 45"/>
                <a:gd name="T3" fmla="*/ 64 h 64"/>
                <a:gd name="T4" fmla="*/ 0 w 45"/>
                <a:gd name="T5" fmla="*/ 64 h 64"/>
                <a:gd name="T6" fmla="*/ 0 w 45"/>
                <a:gd name="T7" fmla="*/ 0 h 64"/>
                <a:gd name="T8" fmla="*/ 45 w 45"/>
                <a:gd name="T9" fmla="*/ 0 h 64"/>
                <a:gd name="T10" fmla="*/ 45 w 45"/>
                <a:gd name="T11" fmla="*/ 12 h 64"/>
                <a:gd name="T12" fmla="*/ 14 w 45"/>
                <a:gd name="T13" fmla="*/ 12 h 64"/>
                <a:gd name="T14" fmla="*/ 14 w 45"/>
                <a:gd name="T15" fmla="*/ 26 h 64"/>
                <a:gd name="T16" fmla="*/ 42 w 45"/>
                <a:gd name="T17" fmla="*/ 26 h 64"/>
                <a:gd name="T18" fmla="*/ 42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5" y="0"/>
                  </a:lnTo>
                  <a:lnTo>
                    <a:pt x="45" y="12"/>
                  </a:lnTo>
                  <a:lnTo>
                    <a:pt x="14" y="12"/>
                  </a:lnTo>
                  <a:lnTo>
                    <a:pt x="14" y="26"/>
                  </a:lnTo>
                  <a:lnTo>
                    <a:pt x="42" y="26"/>
                  </a:lnTo>
                  <a:lnTo>
                    <a:pt x="42" y="36"/>
                  </a:lnTo>
                  <a:lnTo>
                    <a:pt x="14" y="36"/>
                  </a:lnTo>
                  <a:lnTo>
                    <a:pt x="14" y="52"/>
                  </a:lnTo>
                  <a:lnTo>
                    <a:pt x="45" y="52"/>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5" name="Freeform 24"/>
            <p:cNvSpPr>
              <a:spLocks/>
            </p:cNvSpPr>
            <p:nvPr/>
          </p:nvSpPr>
          <p:spPr bwMode="auto">
            <a:xfrm>
              <a:off x="6791326"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9"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6" name="Freeform 25"/>
            <p:cNvSpPr>
              <a:spLocks/>
            </p:cNvSpPr>
            <p:nvPr/>
          </p:nvSpPr>
          <p:spPr bwMode="auto">
            <a:xfrm>
              <a:off x="6907213" y="3668713"/>
              <a:ext cx="79375" cy="101600"/>
            </a:xfrm>
            <a:custGeom>
              <a:avLst/>
              <a:gdLst>
                <a:gd name="T0" fmla="*/ 19 w 50"/>
                <a:gd name="T1" fmla="*/ 12 h 64"/>
                <a:gd name="T2" fmla="*/ 0 w 50"/>
                <a:gd name="T3" fmla="*/ 12 h 64"/>
                <a:gd name="T4" fmla="*/ 0 w 50"/>
                <a:gd name="T5" fmla="*/ 0 h 64"/>
                <a:gd name="T6" fmla="*/ 50 w 50"/>
                <a:gd name="T7" fmla="*/ 0 h 64"/>
                <a:gd name="T8" fmla="*/ 50 w 50"/>
                <a:gd name="T9" fmla="*/ 12 h 64"/>
                <a:gd name="T10" fmla="*/ 34 w 50"/>
                <a:gd name="T11" fmla="*/ 12 h 64"/>
                <a:gd name="T12" fmla="*/ 34 w 50"/>
                <a:gd name="T13" fmla="*/ 64 h 64"/>
                <a:gd name="T14" fmla="*/ 19 w 50"/>
                <a:gd name="T15" fmla="*/ 64 h 64"/>
                <a:gd name="T16" fmla="*/ 19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9" y="12"/>
                  </a:moveTo>
                  <a:lnTo>
                    <a:pt x="0" y="12"/>
                  </a:lnTo>
                  <a:lnTo>
                    <a:pt x="0" y="0"/>
                  </a:lnTo>
                  <a:lnTo>
                    <a:pt x="50" y="0"/>
                  </a:lnTo>
                  <a:lnTo>
                    <a:pt x="50" y="12"/>
                  </a:lnTo>
                  <a:lnTo>
                    <a:pt x="34" y="12"/>
                  </a:lnTo>
                  <a:lnTo>
                    <a:pt x="34" y="64"/>
                  </a:lnTo>
                  <a:lnTo>
                    <a:pt x="19" y="64"/>
                  </a:lnTo>
                  <a:lnTo>
                    <a:pt x="19" y="12"/>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291675424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Image Blue">
    <p:bg>
      <p:bgPr>
        <a:solidFill>
          <a:schemeClr val="bg2"/>
        </a:solidFill>
        <a:effectLst/>
      </p:bgPr>
    </p:bg>
    <p:spTree>
      <p:nvGrpSpPr>
        <p:cNvPr id="1" name=""/>
        <p:cNvGrpSpPr/>
        <p:nvPr/>
      </p:nvGrpSpPr>
      <p:grpSpPr>
        <a:xfrm>
          <a:off x="0" y="0"/>
          <a:ext cx="0" cy="0"/>
          <a:chOff x="0" y="0"/>
          <a:chExt cx="0" cy="0"/>
        </a:xfrm>
      </p:grpSpPr>
      <p:sp>
        <p:nvSpPr>
          <p:cNvPr id="25" name="Rectangle 24"/>
          <p:cNvSpPr/>
          <p:nvPr userDrawn="1"/>
        </p:nvSpPr>
        <p:spPr>
          <a:xfrm>
            <a:off x="1" y="939383"/>
            <a:ext cx="12190025" cy="38151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endParaRPr lang="en-GB" sz="1800" dirty="0"/>
          </a:p>
        </p:txBody>
      </p:sp>
      <p:sp>
        <p:nvSpPr>
          <p:cNvPr id="2" name="Title 1"/>
          <p:cNvSpPr>
            <a:spLocks noGrp="1"/>
          </p:cNvSpPr>
          <p:nvPr>
            <p:ph type="ctrTitle"/>
          </p:nvPr>
        </p:nvSpPr>
        <p:spPr>
          <a:xfrm>
            <a:off x="720000" y="4782649"/>
            <a:ext cx="7198125" cy="626705"/>
          </a:xfrm>
        </p:spPr>
        <p:txBody>
          <a:bodyPr>
            <a:noAutofit/>
          </a:bodyPr>
          <a:lstStyle>
            <a:lvl1pPr>
              <a:defRPr sz="2400">
                <a:solidFill>
                  <a:srgbClr val="FBD9CA"/>
                </a:solidFill>
              </a:defRPr>
            </a:lvl1pPr>
          </a:lstStyle>
          <a:p>
            <a:r>
              <a:rPr lang="en-GB" dirty="0"/>
              <a:t>Click to edit Master title style</a:t>
            </a:r>
          </a:p>
        </p:txBody>
      </p:sp>
      <p:sp>
        <p:nvSpPr>
          <p:cNvPr id="3" name="Subtitle 2"/>
          <p:cNvSpPr>
            <a:spLocks noGrp="1"/>
          </p:cNvSpPr>
          <p:nvPr>
            <p:ph type="subTitle" idx="1"/>
          </p:nvPr>
        </p:nvSpPr>
        <p:spPr>
          <a:xfrm>
            <a:off x="720000" y="5434742"/>
            <a:ext cx="7198125" cy="360000"/>
          </a:xfrm>
        </p:spPr>
        <p:txBody>
          <a:bodyPr>
            <a:noAutofit/>
          </a:bodyPr>
          <a:lstStyle>
            <a:lvl1pPr marL="0" indent="0" algn="l">
              <a:buNone/>
              <a:defRPr sz="1600" b="1">
                <a:solidFill>
                  <a:schemeClr val="bg1"/>
                </a:solidFill>
              </a:defRPr>
            </a:lvl1pPr>
            <a:lvl2pPr marL="457123" indent="0" algn="ctr">
              <a:buNone/>
              <a:defRPr>
                <a:solidFill>
                  <a:schemeClr val="tx1">
                    <a:tint val="75000"/>
                  </a:schemeClr>
                </a:solidFill>
              </a:defRPr>
            </a:lvl2pPr>
            <a:lvl3pPr marL="914245" indent="0" algn="ctr">
              <a:buNone/>
              <a:defRPr>
                <a:solidFill>
                  <a:schemeClr val="tx1">
                    <a:tint val="75000"/>
                  </a:schemeClr>
                </a:solidFill>
              </a:defRPr>
            </a:lvl3pPr>
            <a:lvl4pPr marL="1371368" indent="0" algn="ctr">
              <a:buNone/>
              <a:defRPr>
                <a:solidFill>
                  <a:schemeClr val="tx1">
                    <a:tint val="75000"/>
                  </a:schemeClr>
                </a:solidFill>
              </a:defRPr>
            </a:lvl4pPr>
            <a:lvl5pPr marL="1828490" indent="0" algn="ctr">
              <a:buNone/>
              <a:defRPr>
                <a:solidFill>
                  <a:schemeClr val="tx1">
                    <a:tint val="75000"/>
                  </a:schemeClr>
                </a:solidFill>
              </a:defRPr>
            </a:lvl5pPr>
            <a:lvl6pPr marL="2285613" indent="0" algn="ctr">
              <a:buNone/>
              <a:defRPr>
                <a:solidFill>
                  <a:schemeClr val="tx1">
                    <a:tint val="75000"/>
                  </a:schemeClr>
                </a:solidFill>
              </a:defRPr>
            </a:lvl6pPr>
            <a:lvl7pPr marL="2742736" indent="0" algn="ctr">
              <a:buNone/>
              <a:defRPr>
                <a:solidFill>
                  <a:schemeClr val="tx1">
                    <a:tint val="75000"/>
                  </a:schemeClr>
                </a:solidFill>
              </a:defRPr>
            </a:lvl7pPr>
            <a:lvl8pPr marL="3199858" indent="0" algn="ctr">
              <a:buNone/>
              <a:defRPr>
                <a:solidFill>
                  <a:schemeClr val="tx1">
                    <a:tint val="75000"/>
                  </a:schemeClr>
                </a:solidFill>
              </a:defRPr>
            </a:lvl8pPr>
            <a:lvl9pPr marL="3656981" indent="0" algn="ctr">
              <a:buNone/>
              <a:defRPr>
                <a:solidFill>
                  <a:schemeClr val="tx1">
                    <a:tint val="75000"/>
                  </a:schemeClr>
                </a:solidFill>
              </a:defRPr>
            </a:lvl9pPr>
          </a:lstStyle>
          <a:p>
            <a:r>
              <a:rPr lang="en-GB" dirty="0"/>
              <a:t>Click to edit Master subtitle style</a:t>
            </a:r>
          </a:p>
        </p:txBody>
      </p:sp>
      <p:sp>
        <p:nvSpPr>
          <p:cNvPr id="21" name="Text Placeholder 20"/>
          <p:cNvSpPr>
            <a:spLocks noGrp="1"/>
          </p:cNvSpPr>
          <p:nvPr>
            <p:ph type="body" sz="quarter" idx="13" hasCustomPrompt="1"/>
          </p:nvPr>
        </p:nvSpPr>
        <p:spPr>
          <a:xfrm>
            <a:off x="720000" y="5912753"/>
            <a:ext cx="7198125" cy="215950"/>
          </a:xfrm>
        </p:spPr>
        <p:txBody>
          <a:bodyPr>
            <a:noAutofit/>
          </a:bodyPr>
          <a:lstStyle>
            <a:lvl1pPr marL="0" indent="0">
              <a:buNone/>
              <a:defRPr sz="1300">
                <a:solidFill>
                  <a:schemeClr val="bg1"/>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Name, title</a:t>
            </a:r>
          </a:p>
        </p:txBody>
      </p:sp>
      <p:sp>
        <p:nvSpPr>
          <p:cNvPr id="22" name="Text Placeholder 20"/>
          <p:cNvSpPr>
            <a:spLocks noGrp="1"/>
          </p:cNvSpPr>
          <p:nvPr>
            <p:ph type="body" sz="quarter" idx="14" hasCustomPrompt="1"/>
          </p:nvPr>
        </p:nvSpPr>
        <p:spPr>
          <a:xfrm>
            <a:off x="720000" y="6164695"/>
            <a:ext cx="7198125" cy="215950"/>
          </a:xfrm>
        </p:spPr>
        <p:txBody>
          <a:bodyPr>
            <a:noAutofit/>
          </a:bodyPr>
          <a:lstStyle>
            <a:lvl1pPr marL="0" indent="0">
              <a:buNone/>
              <a:defRPr sz="1300">
                <a:solidFill>
                  <a:schemeClr val="bg1"/>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Date</a:t>
            </a:r>
          </a:p>
        </p:txBody>
      </p:sp>
      <p:sp>
        <p:nvSpPr>
          <p:cNvPr id="7" name="Picture Placeholder 6"/>
          <p:cNvSpPr>
            <a:spLocks noGrp="1"/>
          </p:cNvSpPr>
          <p:nvPr>
            <p:ph type="pic" sz="quarter" idx="15" hasCustomPrompt="1"/>
          </p:nvPr>
        </p:nvSpPr>
        <p:spPr>
          <a:xfrm>
            <a:off x="-1" y="939383"/>
            <a:ext cx="12200823" cy="3815467"/>
          </a:xfrm>
          <a:noFill/>
        </p:spPr>
        <p:txBody>
          <a:bodyPr anchor="ctr" anchorCtr="0"/>
          <a:lstStyle>
            <a:lvl1pPr marL="0" marR="0" indent="0" algn="ctr" defTabSz="914245" rtl="0" eaLnBrk="1" fontAlgn="auto" latinLnBrk="0" hangingPunct="1">
              <a:lnSpc>
                <a:spcPct val="100000"/>
              </a:lnSpc>
              <a:spcBef>
                <a:spcPts val="1008"/>
              </a:spcBef>
              <a:spcAft>
                <a:spcPts val="0"/>
              </a:spcAft>
              <a:buClrTx/>
              <a:buSzTx/>
              <a:buFont typeface="Arial" pitchFamily="34" charset="0"/>
              <a:buNone/>
              <a:tabLst/>
              <a:defRPr>
                <a:solidFill>
                  <a:schemeClr val="tx1"/>
                </a:solidFill>
              </a:defRPr>
            </a:lvl1pPr>
          </a:lstStyle>
          <a:p>
            <a:r>
              <a:rPr lang="sv-SE" dirty="0" err="1"/>
              <a:t>Insert</a:t>
            </a:r>
            <a:r>
              <a:rPr lang="sv-SE" dirty="0"/>
              <a:t> </a:t>
            </a:r>
            <a:r>
              <a:rPr lang="sv-SE" dirty="0" err="1"/>
              <a:t>picture</a:t>
            </a:r>
            <a:r>
              <a:rPr lang="sv-SE" dirty="0"/>
              <a:t> by </a:t>
            </a:r>
            <a:r>
              <a:rPr lang="sv-SE" dirty="0" err="1"/>
              <a:t>using</a:t>
            </a:r>
            <a:r>
              <a:rPr lang="sv-SE" dirty="0"/>
              <a:t> Nordea Image Bank </a:t>
            </a:r>
            <a:r>
              <a:rPr lang="sv-SE" dirty="0" err="1"/>
              <a:t>button</a:t>
            </a:r>
            <a:endParaRPr lang="en-GB" dirty="0"/>
          </a:p>
        </p:txBody>
      </p:sp>
      <p:grpSp>
        <p:nvGrpSpPr>
          <p:cNvPr id="40" name="Pulse"/>
          <p:cNvGrpSpPr/>
          <p:nvPr userDrawn="1"/>
        </p:nvGrpSpPr>
        <p:grpSpPr>
          <a:xfrm>
            <a:off x="8432786" y="2994841"/>
            <a:ext cx="3762841" cy="3430428"/>
            <a:chOff x="6324589" y="2994841"/>
            <a:chExt cx="2822131" cy="3430428"/>
          </a:xfrm>
        </p:grpSpPr>
        <p:sp>
          <p:nvSpPr>
            <p:cNvPr id="41" name="Freeform 5"/>
            <p:cNvSpPr>
              <a:spLocks/>
            </p:cNvSpPr>
            <p:nvPr userDrawn="1"/>
          </p:nvSpPr>
          <p:spPr bwMode="auto">
            <a:xfrm>
              <a:off x="6766422" y="3853615"/>
              <a:ext cx="440278" cy="1099915"/>
            </a:xfrm>
            <a:custGeom>
              <a:avLst/>
              <a:gdLst>
                <a:gd name="T0" fmla="*/ 70 w 141"/>
                <a:gd name="T1" fmla="*/ 353 h 353"/>
                <a:gd name="T2" fmla="*/ 70 w 141"/>
                <a:gd name="T3" fmla="*/ 353 h 353"/>
                <a:gd name="T4" fmla="*/ 0 w 141"/>
                <a:gd name="T5" fmla="*/ 282 h 353"/>
                <a:gd name="T6" fmla="*/ 0 w 141"/>
                <a:gd name="T7" fmla="*/ 70 h 353"/>
                <a:gd name="T8" fmla="*/ 70 w 141"/>
                <a:gd name="T9" fmla="*/ 0 h 353"/>
                <a:gd name="T10" fmla="*/ 70 w 141"/>
                <a:gd name="T11" fmla="*/ 0 h 353"/>
                <a:gd name="T12" fmla="*/ 141 w 141"/>
                <a:gd name="T13" fmla="*/ 70 h 353"/>
                <a:gd name="T14" fmla="*/ 141 w 141"/>
                <a:gd name="T15" fmla="*/ 282 h 353"/>
                <a:gd name="T16" fmla="*/ 70 w 141"/>
                <a:gd name="T17"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353">
                  <a:moveTo>
                    <a:pt x="70" y="353"/>
                  </a:moveTo>
                  <a:cubicBezTo>
                    <a:pt x="70" y="353"/>
                    <a:pt x="70" y="353"/>
                    <a:pt x="70" y="353"/>
                  </a:cubicBezTo>
                  <a:cubicBezTo>
                    <a:pt x="31" y="353"/>
                    <a:pt x="0" y="321"/>
                    <a:pt x="0" y="282"/>
                  </a:cubicBezTo>
                  <a:cubicBezTo>
                    <a:pt x="0" y="70"/>
                    <a:pt x="0" y="70"/>
                    <a:pt x="0" y="70"/>
                  </a:cubicBezTo>
                  <a:cubicBezTo>
                    <a:pt x="0" y="31"/>
                    <a:pt x="31" y="0"/>
                    <a:pt x="70" y="0"/>
                  </a:cubicBezTo>
                  <a:cubicBezTo>
                    <a:pt x="70" y="0"/>
                    <a:pt x="70" y="0"/>
                    <a:pt x="70" y="0"/>
                  </a:cubicBezTo>
                  <a:cubicBezTo>
                    <a:pt x="109" y="0"/>
                    <a:pt x="141" y="31"/>
                    <a:pt x="141" y="70"/>
                  </a:cubicBezTo>
                  <a:cubicBezTo>
                    <a:pt x="141" y="282"/>
                    <a:pt x="141" y="282"/>
                    <a:pt x="141" y="282"/>
                  </a:cubicBezTo>
                  <a:cubicBezTo>
                    <a:pt x="141" y="321"/>
                    <a:pt x="109" y="353"/>
                    <a:pt x="70" y="353"/>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2" name="Freeform 6"/>
            <p:cNvSpPr>
              <a:spLocks/>
            </p:cNvSpPr>
            <p:nvPr userDrawn="1"/>
          </p:nvSpPr>
          <p:spPr bwMode="auto">
            <a:xfrm>
              <a:off x="6324589" y="4488361"/>
              <a:ext cx="264478" cy="443388"/>
            </a:xfrm>
            <a:custGeom>
              <a:avLst/>
              <a:gdLst>
                <a:gd name="T0" fmla="*/ 43 w 85"/>
                <a:gd name="T1" fmla="*/ 142 h 142"/>
                <a:gd name="T2" fmla="*/ 43 w 85"/>
                <a:gd name="T3" fmla="*/ 142 h 142"/>
                <a:gd name="T4" fmla="*/ 0 w 85"/>
                <a:gd name="T5" fmla="*/ 99 h 142"/>
                <a:gd name="T6" fmla="*/ 0 w 85"/>
                <a:gd name="T7" fmla="*/ 43 h 142"/>
                <a:gd name="T8" fmla="*/ 43 w 85"/>
                <a:gd name="T9" fmla="*/ 0 h 142"/>
                <a:gd name="T10" fmla="*/ 43 w 85"/>
                <a:gd name="T11" fmla="*/ 0 h 142"/>
                <a:gd name="T12" fmla="*/ 85 w 85"/>
                <a:gd name="T13" fmla="*/ 43 h 142"/>
                <a:gd name="T14" fmla="*/ 85 w 85"/>
                <a:gd name="T15" fmla="*/ 99 h 142"/>
                <a:gd name="T16" fmla="*/ 43 w 85"/>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42">
                  <a:moveTo>
                    <a:pt x="43" y="142"/>
                  </a:moveTo>
                  <a:cubicBezTo>
                    <a:pt x="43" y="142"/>
                    <a:pt x="43" y="142"/>
                    <a:pt x="43" y="142"/>
                  </a:cubicBezTo>
                  <a:cubicBezTo>
                    <a:pt x="19" y="142"/>
                    <a:pt x="0" y="123"/>
                    <a:pt x="0" y="99"/>
                  </a:cubicBezTo>
                  <a:cubicBezTo>
                    <a:pt x="0" y="43"/>
                    <a:pt x="0" y="43"/>
                    <a:pt x="0" y="43"/>
                  </a:cubicBezTo>
                  <a:cubicBezTo>
                    <a:pt x="0" y="19"/>
                    <a:pt x="19" y="0"/>
                    <a:pt x="43" y="0"/>
                  </a:cubicBezTo>
                  <a:cubicBezTo>
                    <a:pt x="43" y="0"/>
                    <a:pt x="43" y="0"/>
                    <a:pt x="43" y="0"/>
                  </a:cubicBezTo>
                  <a:cubicBezTo>
                    <a:pt x="66" y="0"/>
                    <a:pt x="85" y="19"/>
                    <a:pt x="85" y="43"/>
                  </a:cubicBezTo>
                  <a:cubicBezTo>
                    <a:pt x="85" y="99"/>
                    <a:pt x="85" y="99"/>
                    <a:pt x="85" y="99"/>
                  </a:cubicBezTo>
                  <a:cubicBezTo>
                    <a:pt x="85" y="123"/>
                    <a:pt x="66" y="142"/>
                    <a:pt x="43" y="142"/>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3" name="Freeform 7"/>
            <p:cNvSpPr>
              <a:spLocks/>
            </p:cNvSpPr>
            <p:nvPr userDrawn="1"/>
          </p:nvSpPr>
          <p:spPr bwMode="auto">
            <a:xfrm>
              <a:off x="7424505" y="2994841"/>
              <a:ext cx="550736" cy="2462752"/>
            </a:xfrm>
            <a:custGeom>
              <a:avLst/>
              <a:gdLst>
                <a:gd name="T0" fmla="*/ 89 w 177"/>
                <a:gd name="T1" fmla="*/ 791 h 791"/>
                <a:gd name="T2" fmla="*/ 89 w 177"/>
                <a:gd name="T3" fmla="*/ 791 h 791"/>
                <a:gd name="T4" fmla="*/ 0 w 177"/>
                <a:gd name="T5" fmla="*/ 703 h 791"/>
                <a:gd name="T6" fmla="*/ 0 w 177"/>
                <a:gd name="T7" fmla="*/ 89 h 791"/>
                <a:gd name="T8" fmla="*/ 89 w 177"/>
                <a:gd name="T9" fmla="*/ 0 h 791"/>
                <a:gd name="T10" fmla="*/ 89 w 177"/>
                <a:gd name="T11" fmla="*/ 0 h 791"/>
                <a:gd name="T12" fmla="*/ 177 w 177"/>
                <a:gd name="T13" fmla="*/ 89 h 791"/>
                <a:gd name="T14" fmla="*/ 177 w 177"/>
                <a:gd name="T15" fmla="*/ 703 h 791"/>
                <a:gd name="T16" fmla="*/ 89 w 177"/>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791">
                  <a:moveTo>
                    <a:pt x="89" y="791"/>
                  </a:moveTo>
                  <a:cubicBezTo>
                    <a:pt x="89" y="791"/>
                    <a:pt x="89" y="791"/>
                    <a:pt x="89" y="791"/>
                  </a:cubicBezTo>
                  <a:cubicBezTo>
                    <a:pt x="40" y="791"/>
                    <a:pt x="0" y="752"/>
                    <a:pt x="0" y="703"/>
                  </a:cubicBezTo>
                  <a:cubicBezTo>
                    <a:pt x="0" y="89"/>
                    <a:pt x="0" y="89"/>
                    <a:pt x="0" y="89"/>
                  </a:cubicBezTo>
                  <a:cubicBezTo>
                    <a:pt x="0" y="40"/>
                    <a:pt x="40" y="0"/>
                    <a:pt x="89" y="0"/>
                  </a:cubicBezTo>
                  <a:cubicBezTo>
                    <a:pt x="89" y="0"/>
                    <a:pt x="89" y="0"/>
                    <a:pt x="89" y="0"/>
                  </a:cubicBezTo>
                  <a:cubicBezTo>
                    <a:pt x="137" y="0"/>
                    <a:pt x="177" y="40"/>
                    <a:pt x="177" y="89"/>
                  </a:cubicBezTo>
                  <a:cubicBezTo>
                    <a:pt x="177" y="703"/>
                    <a:pt x="177" y="703"/>
                    <a:pt x="177" y="703"/>
                  </a:cubicBezTo>
                  <a:cubicBezTo>
                    <a:pt x="177" y="752"/>
                    <a:pt x="137" y="791"/>
                    <a:pt x="89" y="791"/>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4" name="Freeform 8"/>
            <p:cNvSpPr>
              <a:spLocks/>
            </p:cNvSpPr>
            <p:nvPr userDrawn="1"/>
          </p:nvSpPr>
          <p:spPr bwMode="auto">
            <a:xfrm>
              <a:off x="8196157" y="3962517"/>
              <a:ext cx="549180" cy="2462752"/>
            </a:xfrm>
            <a:custGeom>
              <a:avLst/>
              <a:gdLst>
                <a:gd name="T0" fmla="*/ 88 w 176"/>
                <a:gd name="T1" fmla="*/ 791 h 791"/>
                <a:gd name="T2" fmla="*/ 88 w 176"/>
                <a:gd name="T3" fmla="*/ 791 h 791"/>
                <a:gd name="T4" fmla="*/ 0 w 176"/>
                <a:gd name="T5" fmla="*/ 702 h 791"/>
                <a:gd name="T6" fmla="*/ 0 w 176"/>
                <a:gd name="T7" fmla="*/ 88 h 791"/>
                <a:gd name="T8" fmla="*/ 88 w 176"/>
                <a:gd name="T9" fmla="*/ 0 h 791"/>
                <a:gd name="T10" fmla="*/ 88 w 176"/>
                <a:gd name="T11" fmla="*/ 0 h 791"/>
                <a:gd name="T12" fmla="*/ 176 w 176"/>
                <a:gd name="T13" fmla="*/ 88 h 791"/>
                <a:gd name="T14" fmla="*/ 176 w 176"/>
                <a:gd name="T15" fmla="*/ 702 h 791"/>
                <a:gd name="T16" fmla="*/ 88 w 176"/>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791">
                  <a:moveTo>
                    <a:pt x="88" y="791"/>
                  </a:moveTo>
                  <a:cubicBezTo>
                    <a:pt x="88" y="791"/>
                    <a:pt x="88" y="791"/>
                    <a:pt x="88" y="791"/>
                  </a:cubicBezTo>
                  <a:cubicBezTo>
                    <a:pt x="39" y="791"/>
                    <a:pt x="0" y="751"/>
                    <a:pt x="0" y="702"/>
                  </a:cubicBezTo>
                  <a:cubicBezTo>
                    <a:pt x="0" y="88"/>
                    <a:pt x="0" y="88"/>
                    <a:pt x="0" y="88"/>
                  </a:cubicBezTo>
                  <a:cubicBezTo>
                    <a:pt x="0" y="39"/>
                    <a:pt x="39" y="0"/>
                    <a:pt x="88" y="0"/>
                  </a:cubicBezTo>
                  <a:cubicBezTo>
                    <a:pt x="88" y="0"/>
                    <a:pt x="88" y="0"/>
                    <a:pt x="88" y="0"/>
                  </a:cubicBezTo>
                  <a:cubicBezTo>
                    <a:pt x="137" y="0"/>
                    <a:pt x="176" y="39"/>
                    <a:pt x="176" y="88"/>
                  </a:cubicBezTo>
                  <a:cubicBezTo>
                    <a:pt x="176" y="702"/>
                    <a:pt x="176" y="702"/>
                    <a:pt x="176" y="702"/>
                  </a:cubicBezTo>
                  <a:cubicBezTo>
                    <a:pt x="176" y="751"/>
                    <a:pt x="137" y="791"/>
                    <a:pt x="88" y="791"/>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5" name="Freeform 9"/>
            <p:cNvSpPr>
              <a:spLocks/>
            </p:cNvSpPr>
            <p:nvPr userDrawn="1"/>
          </p:nvSpPr>
          <p:spPr bwMode="auto">
            <a:xfrm>
              <a:off x="8966253" y="4472803"/>
              <a:ext cx="180467" cy="1090580"/>
            </a:xfrm>
            <a:custGeom>
              <a:avLst/>
              <a:gdLst>
                <a:gd name="T0" fmla="*/ 0 w 58"/>
                <a:gd name="T1" fmla="*/ 69 h 350"/>
                <a:gd name="T2" fmla="*/ 0 w 58"/>
                <a:gd name="T3" fmla="*/ 281 h 350"/>
                <a:gd name="T4" fmla="*/ 58 w 58"/>
                <a:gd name="T5" fmla="*/ 350 h 350"/>
                <a:gd name="T6" fmla="*/ 58 w 58"/>
                <a:gd name="T7" fmla="*/ 0 h 350"/>
                <a:gd name="T8" fmla="*/ 0 w 58"/>
                <a:gd name="T9" fmla="*/ 69 h 350"/>
              </a:gdLst>
              <a:ahLst/>
              <a:cxnLst>
                <a:cxn ang="0">
                  <a:pos x="T0" y="T1"/>
                </a:cxn>
                <a:cxn ang="0">
                  <a:pos x="T2" y="T3"/>
                </a:cxn>
                <a:cxn ang="0">
                  <a:pos x="T4" y="T5"/>
                </a:cxn>
                <a:cxn ang="0">
                  <a:pos x="T6" y="T7"/>
                </a:cxn>
                <a:cxn ang="0">
                  <a:pos x="T8" y="T9"/>
                </a:cxn>
              </a:cxnLst>
              <a:rect l="0" t="0" r="r" b="b"/>
              <a:pathLst>
                <a:path w="58" h="350">
                  <a:moveTo>
                    <a:pt x="0" y="69"/>
                  </a:moveTo>
                  <a:cubicBezTo>
                    <a:pt x="0" y="281"/>
                    <a:pt x="0" y="281"/>
                    <a:pt x="0" y="281"/>
                  </a:cubicBezTo>
                  <a:cubicBezTo>
                    <a:pt x="0" y="315"/>
                    <a:pt x="25" y="344"/>
                    <a:pt x="58" y="350"/>
                  </a:cubicBezTo>
                  <a:cubicBezTo>
                    <a:pt x="58" y="0"/>
                    <a:pt x="58" y="0"/>
                    <a:pt x="58" y="0"/>
                  </a:cubicBezTo>
                  <a:cubicBezTo>
                    <a:pt x="25" y="5"/>
                    <a:pt x="0" y="34"/>
                    <a:pt x="0" y="69"/>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grpSp>
      <p:grpSp>
        <p:nvGrpSpPr>
          <p:cNvPr id="23" name="Logotype"/>
          <p:cNvGrpSpPr>
            <a:grpSpLocks noChangeAspect="1"/>
          </p:cNvGrpSpPr>
          <p:nvPr userDrawn="1"/>
        </p:nvGrpSpPr>
        <p:grpSpPr>
          <a:xfrm>
            <a:off x="5164801" y="298800"/>
            <a:ext cx="1845385" cy="455276"/>
            <a:chOff x="5072063" y="3095625"/>
            <a:chExt cx="2051050" cy="674688"/>
          </a:xfrm>
        </p:grpSpPr>
        <p:sp>
          <p:nvSpPr>
            <p:cNvPr id="24" name="Freeform 5"/>
            <p:cNvSpPr>
              <a:spLocks noEditPoints="1"/>
            </p:cNvSpPr>
            <p:nvPr/>
          </p:nvSpPr>
          <p:spPr bwMode="auto">
            <a:xfrm>
              <a:off x="6783388" y="3184525"/>
              <a:ext cx="339725" cy="346075"/>
            </a:xfrm>
            <a:custGeom>
              <a:avLst/>
              <a:gdLst>
                <a:gd name="T0" fmla="*/ 42 w 90"/>
                <a:gd name="T1" fmla="*/ 2 h 91"/>
                <a:gd name="T2" fmla="*/ 1 w 90"/>
                <a:gd name="T3" fmla="*/ 43 h 91"/>
                <a:gd name="T4" fmla="*/ 46 w 90"/>
                <a:gd name="T5" fmla="*/ 91 h 91"/>
                <a:gd name="T6" fmla="*/ 73 w 90"/>
                <a:gd name="T7" fmla="*/ 76 h 91"/>
                <a:gd name="T8" fmla="*/ 73 w 90"/>
                <a:gd name="T9" fmla="*/ 89 h 91"/>
                <a:gd name="T10" fmla="*/ 90 w 90"/>
                <a:gd name="T11" fmla="*/ 89 h 91"/>
                <a:gd name="T12" fmla="*/ 90 w 90"/>
                <a:gd name="T13" fmla="*/ 47 h 91"/>
                <a:gd name="T14" fmla="*/ 42 w 90"/>
                <a:gd name="T15" fmla="*/ 2 h 91"/>
                <a:gd name="T16" fmla="*/ 71 w 90"/>
                <a:gd name="T17" fmla="*/ 47 h 91"/>
                <a:gd name="T18" fmla="*/ 42 w 90"/>
                <a:gd name="T19" fmla="*/ 72 h 91"/>
                <a:gd name="T20" fmla="*/ 20 w 90"/>
                <a:gd name="T21" fmla="*/ 49 h 91"/>
                <a:gd name="T22" fmla="*/ 46 w 90"/>
                <a:gd name="T23" fmla="*/ 20 h 91"/>
                <a:gd name="T24" fmla="*/ 71 w 90"/>
                <a:gd name="T25" fmla="*/ 45 h 91"/>
                <a:gd name="T26" fmla="*/ 71 w 90"/>
                <a:gd name="T27"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1">
                  <a:moveTo>
                    <a:pt x="42" y="2"/>
                  </a:moveTo>
                  <a:cubicBezTo>
                    <a:pt x="20" y="3"/>
                    <a:pt x="3" y="21"/>
                    <a:pt x="1" y="43"/>
                  </a:cubicBezTo>
                  <a:cubicBezTo>
                    <a:pt x="0" y="69"/>
                    <a:pt x="20" y="91"/>
                    <a:pt x="46" y="91"/>
                  </a:cubicBezTo>
                  <a:cubicBezTo>
                    <a:pt x="55" y="91"/>
                    <a:pt x="68" y="86"/>
                    <a:pt x="73" y="76"/>
                  </a:cubicBezTo>
                  <a:cubicBezTo>
                    <a:pt x="73" y="89"/>
                    <a:pt x="73" y="89"/>
                    <a:pt x="73" y="89"/>
                  </a:cubicBezTo>
                  <a:cubicBezTo>
                    <a:pt x="90" y="89"/>
                    <a:pt x="90" y="89"/>
                    <a:pt x="90" y="89"/>
                  </a:cubicBezTo>
                  <a:cubicBezTo>
                    <a:pt x="90" y="47"/>
                    <a:pt x="90" y="47"/>
                    <a:pt x="90" y="47"/>
                  </a:cubicBezTo>
                  <a:cubicBezTo>
                    <a:pt x="90" y="19"/>
                    <a:pt x="68" y="0"/>
                    <a:pt x="42" y="2"/>
                  </a:cubicBezTo>
                  <a:moveTo>
                    <a:pt x="71" y="47"/>
                  </a:moveTo>
                  <a:cubicBezTo>
                    <a:pt x="71" y="62"/>
                    <a:pt x="58" y="73"/>
                    <a:pt x="42" y="72"/>
                  </a:cubicBezTo>
                  <a:cubicBezTo>
                    <a:pt x="31" y="70"/>
                    <a:pt x="22" y="61"/>
                    <a:pt x="20" y="49"/>
                  </a:cubicBezTo>
                  <a:cubicBezTo>
                    <a:pt x="18" y="33"/>
                    <a:pt x="31" y="20"/>
                    <a:pt x="46" y="20"/>
                  </a:cubicBezTo>
                  <a:cubicBezTo>
                    <a:pt x="59" y="20"/>
                    <a:pt x="71" y="31"/>
                    <a:pt x="71" y="45"/>
                  </a:cubicBezTo>
                  <a:lnTo>
                    <a:pt x="71"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8" name="Freeform 6"/>
            <p:cNvSpPr>
              <a:spLocks noEditPoints="1"/>
            </p:cNvSpPr>
            <p:nvPr/>
          </p:nvSpPr>
          <p:spPr bwMode="auto">
            <a:xfrm>
              <a:off x="6421438" y="3187700"/>
              <a:ext cx="334963" cy="342900"/>
            </a:xfrm>
            <a:custGeom>
              <a:avLst/>
              <a:gdLst>
                <a:gd name="T0" fmla="*/ 44 w 89"/>
                <a:gd name="T1" fmla="*/ 0 h 90"/>
                <a:gd name="T2" fmla="*/ 0 w 89"/>
                <a:gd name="T3" fmla="*/ 45 h 90"/>
                <a:gd name="T4" fmla="*/ 45 w 89"/>
                <a:gd name="T5" fmla="*/ 90 h 90"/>
                <a:gd name="T6" fmla="*/ 86 w 89"/>
                <a:gd name="T7" fmla="*/ 62 h 90"/>
                <a:gd name="T8" fmla="*/ 69 w 89"/>
                <a:gd name="T9" fmla="*/ 57 h 90"/>
                <a:gd name="T10" fmla="*/ 50 w 89"/>
                <a:gd name="T11" fmla="*/ 72 h 90"/>
                <a:gd name="T12" fmla="*/ 22 w 89"/>
                <a:gd name="T13" fmla="*/ 58 h 90"/>
                <a:gd name="T14" fmla="*/ 89 w 89"/>
                <a:gd name="T15" fmla="*/ 40 h 90"/>
                <a:gd name="T16" fmla="*/ 44 w 89"/>
                <a:gd name="T17" fmla="*/ 0 h 90"/>
                <a:gd name="T18" fmla="*/ 19 w 89"/>
                <a:gd name="T19" fmla="*/ 43 h 90"/>
                <a:gd name="T20" fmla="*/ 36 w 89"/>
                <a:gd name="T21" fmla="*/ 19 h 90"/>
                <a:gd name="T22" fmla="*/ 67 w 89"/>
                <a:gd name="T23" fmla="*/ 30 h 90"/>
                <a:gd name="T24" fmla="*/ 19 w 89"/>
                <a:gd name="T25"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0"/>
                  </a:moveTo>
                  <a:cubicBezTo>
                    <a:pt x="20" y="1"/>
                    <a:pt x="0" y="19"/>
                    <a:pt x="0" y="45"/>
                  </a:cubicBezTo>
                  <a:cubicBezTo>
                    <a:pt x="0" y="70"/>
                    <a:pt x="20" y="90"/>
                    <a:pt x="45" y="90"/>
                  </a:cubicBezTo>
                  <a:cubicBezTo>
                    <a:pt x="62" y="90"/>
                    <a:pt x="80" y="79"/>
                    <a:pt x="86" y="62"/>
                  </a:cubicBezTo>
                  <a:cubicBezTo>
                    <a:pt x="69" y="57"/>
                    <a:pt x="69" y="57"/>
                    <a:pt x="69" y="57"/>
                  </a:cubicBezTo>
                  <a:cubicBezTo>
                    <a:pt x="66" y="64"/>
                    <a:pt x="58" y="70"/>
                    <a:pt x="50" y="72"/>
                  </a:cubicBezTo>
                  <a:cubicBezTo>
                    <a:pt x="38" y="74"/>
                    <a:pt x="27" y="67"/>
                    <a:pt x="22" y="58"/>
                  </a:cubicBezTo>
                  <a:cubicBezTo>
                    <a:pt x="89" y="40"/>
                    <a:pt x="89" y="40"/>
                    <a:pt x="89" y="40"/>
                  </a:cubicBezTo>
                  <a:cubicBezTo>
                    <a:pt x="87" y="23"/>
                    <a:pt x="72" y="0"/>
                    <a:pt x="44" y="0"/>
                  </a:cubicBezTo>
                  <a:moveTo>
                    <a:pt x="19" y="43"/>
                  </a:moveTo>
                  <a:cubicBezTo>
                    <a:pt x="19" y="34"/>
                    <a:pt x="24" y="23"/>
                    <a:pt x="36" y="19"/>
                  </a:cubicBezTo>
                  <a:cubicBezTo>
                    <a:pt x="50" y="13"/>
                    <a:pt x="62" y="20"/>
                    <a:pt x="67" y="30"/>
                  </a:cubicBezTo>
                  <a:lnTo>
                    <a:pt x="1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9" name="Freeform 7"/>
            <p:cNvSpPr>
              <a:spLocks/>
            </p:cNvSpPr>
            <p:nvPr/>
          </p:nvSpPr>
          <p:spPr bwMode="auto">
            <a:xfrm>
              <a:off x="5867401" y="3187700"/>
              <a:ext cx="166688" cy="334963"/>
            </a:xfrm>
            <a:custGeom>
              <a:avLst/>
              <a:gdLst>
                <a:gd name="T0" fmla="*/ 44 w 44"/>
                <a:gd name="T1" fmla="*/ 19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19 w 44"/>
                <a:gd name="T15" fmla="*/ 88 h 88"/>
                <a:gd name="T16" fmla="*/ 19 w 44"/>
                <a:gd name="T17" fmla="*/ 47 h 88"/>
                <a:gd name="T18" fmla="*/ 44 w 44"/>
                <a:gd name="T19"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9"/>
                  </a:moveTo>
                  <a:cubicBezTo>
                    <a:pt x="44" y="0"/>
                    <a:pt x="44" y="0"/>
                    <a:pt x="44" y="0"/>
                  </a:cubicBezTo>
                  <a:cubicBezTo>
                    <a:pt x="27" y="0"/>
                    <a:pt x="21" y="8"/>
                    <a:pt x="19" y="13"/>
                  </a:cubicBezTo>
                  <a:cubicBezTo>
                    <a:pt x="19" y="3"/>
                    <a:pt x="19" y="3"/>
                    <a:pt x="19" y="3"/>
                  </a:cubicBezTo>
                  <a:cubicBezTo>
                    <a:pt x="0" y="3"/>
                    <a:pt x="0" y="3"/>
                    <a:pt x="0" y="3"/>
                  </a:cubicBezTo>
                  <a:cubicBezTo>
                    <a:pt x="0" y="44"/>
                    <a:pt x="0" y="44"/>
                    <a:pt x="0" y="44"/>
                  </a:cubicBezTo>
                  <a:cubicBezTo>
                    <a:pt x="0" y="88"/>
                    <a:pt x="0" y="88"/>
                    <a:pt x="0" y="88"/>
                  </a:cubicBezTo>
                  <a:cubicBezTo>
                    <a:pt x="19" y="88"/>
                    <a:pt x="19" y="88"/>
                    <a:pt x="19" y="88"/>
                  </a:cubicBezTo>
                  <a:cubicBezTo>
                    <a:pt x="19" y="62"/>
                    <a:pt x="19" y="62"/>
                    <a:pt x="19" y="47"/>
                  </a:cubicBezTo>
                  <a:cubicBezTo>
                    <a:pt x="19" y="27"/>
                    <a:pt x="30" y="19"/>
                    <a:pt x="44"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0" name="Freeform 8"/>
            <p:cNvSpPr>
              <a:spLocks/>
            </p:cNvSpPr>
            <p:nvPr/>
          </p:nvSpPr>
          <p:spPr bwMode="auto">
            <a:xfrm>
              <a:off x="5072063" y="3130550"/>
              <a:ext cx="369888" cy="392113"/>
            </a:xfrm>
            <a:custGeom>
              <a:avLst/>
              <a:gdLst>
                <a:gd name="T0" fmla="*/ 186 w 233"/>
                <a:gd name="T1" fmla="*/ 166 h 247"/>
                <a:gd name="T2" fmla="*/ 48 w 233"/>
                <a:gd name="T3" fmla="*/ 0 h 247"/>
                <a:gd name="T4" fmla="*/ 0 w 233"/>
                <a:gd name="T5" fmla="*/ 0 h 247"/>
                <a:gd name="T6" fmla="*/ 0 w 233"/>
                <a:gd name="T7" fmla="*/ 247 h 247"/>
                <a:gd name="T8" fmla="*/ 50 w 233"/>
                <a:gd name="T9" fmla="*/ 247 h 247"/>
                <a:gd name="T10" fmla="*/ 50 w 233"/>
                <a:gd name="T11" fmla="*/ 84 h 247"/>
                <a:gd name="T12" fmla="*/ 190 w 233"/>
                <a:gd name="T13" fmla="*/ 247 h 247"/>
                <a:gd name="T14" fmla="*/ 233 w 233"/>
                <a:gd name="T15" fmla="*/ 247 h 247"/>
                <a:gd name="T16" fmla="*/ 233 w 233"/>
                <a:gd name="T17" fmla="*/ 0 h 247"/>
                <a:gd name="T18" fmla="*/ 186 w 233"/>
                <a:gd name="T19" fmla="*/ 0 h 247"/>
                <a:gd name="T20" fmla="*/ 186 w 233"/>
                <a:gd name="T21" fmla="*/ 16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7">
                  <a:moveTo>
                    <a:pt x="186" y="166"/>
                  </a:moveTo>
                  <a:lnTo>
                    <a:pt x="48" y="0"/>
                  </a:lnTo>
                  <a:lnTo>
                    <a:pt x="0" y="0"/>
                  </a:lnTo>
                  <a:lnTo>
                    <a:pt x="0" y="247"/>
                  </a:lnTo>
                  <a:lnTo>
                    <a:pt x="50" y="247"/>
                  </a:lnTo>
                  <a:lnTo>
                    <a:pt x="50" y="84"/>
                  </a:lnTo>
                  <a:lnTo>
                    <a:pt x="190" y="247"/>
                  </a:lnTo>
                  <a:lnTo>
                    <a:pt x="233" y="247"/>
                  </a:lnTo>
                  <a:lnTo>
                    <a:pt x="233" y="0"/>
                  </a:lnTo>
                  <a:lnTo>
                    <a:pt x="186" y="0"/>
                  </a:lnTo>
                  <a:lnTo>
                    <a:pt x="186"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1" name="Freeform 9"/>
            <p:cNvSpPr>
              <a:spLocks noEditPoints="1"/>
            </p:cNvSpPr>
            <p:nvPr/>
          </p:nvSpPr>
          <p:spPr bwMode="auto">
            <a:xfrm>
              <a:off x="6034088" y="3095625"/>
              <a:ext cx="342900" cy="434975"/>
            </a:xfrm>
            <a:custGeom>
              <a:avLst/>
              <a:gdLst>
                <a:gd name="T0" fmla="*/ 91 w 91"/>
                <a:gd name="T1" fmla="*/ 0 h 114"/>
                <a:gd name="T2" fmla="*/ 73 w 91"/>
                <a:gd name="T3" fmla="*/ 0 h 114"/>
                <a:gd name="T4" fmla="*/ 73 w 91"/>
                <a:gd name="T5" fmla="*/ 34 h 114"/>
                <a:gd name="T6" fmla="*/ 43 w 91"/>
                <a:gd name="T7" fmla="*/ 25 h 114"/>
                <a:gd name="T8" fmla="*/ 2 w 91"/>
                <a:gd name="T9" fmla="*/ 66 h 114"/>
                <a:gd name="T10" fmla="*/ 47 w 91"/>
                <a:gd name="T11" fmla="*/ 114 h 114"/>
                <a:gd name="T12" fmla="*/ 74 w 91"/>
                <a:gd name="T13" fmla="*/ 101 h 114"/>
                <a:gd name="T14" fmla="*/ 74 w 91"/>
                <a:gd name="T15" fmla="*/ 112 h 114"/>
                <a:gd name="T16" fmla="*/ 91 w 91"/>
                <a:gd name="T17" fmla="*/ 112 h 114"/>
                <a:gd name="T18" fmla="*/ 91 w 91"/>
                <a:gd name="T19" fmla="*/ 70 h 114"/>
                <a:gd name="T20" fmla="*/ 91 w 91"/>
                <a:gd name="T21" fmla="*/ 69 h 114"/>
                <a:gd name="T22" fmla="*/ 91 w 91"/>
                <a:gd name="T23" fmla="*/ 68 h 114"/>
                <a:gd name="T24" fmla="*/ 91 w 91"/>
                <a:gd name="T25" fmla="*/ 0 h 114"/>
                <a:gd name="T26" fmla="*/ 72 w 91"/>
                <a:gd name="T27" fmla="*/ 70 h 114"/>
                <a:gd name="T28" fmla="*/ 43 w 91"/>
                <a:gd name="T29" fmla="*/ 95 h 114"/>
                <a:gd name="T30" fmla="*/ 21 w 91"/>
                <a:gd name="T31" fmla="*/ 72 h 114"/>
                <a:gd name="T32" fmla="*/ 47 w 91"/>
                <a:gd name="T33" fmla="*/ 43 h 114"/>
                <a:gd name="T34" fmla="*/ 72 w 91"/>
                <a:gd name="T35" fmla="*/ 68 h 114"/>
                <a:gd name="T36" fmla="*/ 72 w 91"/>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4">
                  <a:moveTo>
                    <a:pt x="91" y="0"/>
                  </a:moveTo>
                  <a:cubicBezTo>
                    <a:pt x="73" y="0"/>
                    <a:pt x="73" y="0"/>
                    <a:pt x="73" y="0"/>
                  </a:cubicBezTo>
                  <a:cubicBezTo>
                    <a:pt x="73" y="34"/>
                    <a:pt x="73" y="34"/>
                    <a:pt x="73" y="34"/>
                  </a:cubicBezTo>
                  <a:cubicBezTo>
                    <a:pt x="68" y="28"/>
                    <a:pt x="55" y="24"/>
                    <a:pt x="43" y="25"/>
                  </a:cubicBezTo>
                  <a:cubicBezTo>
                    <a:pt x="21" y="26"/>
                    <a:pt x="3" y="44"/>
                    <a:pt x="2" y="66"/>
                  </a:cubicBezTo>
                  <a:cubicBezTo>
                    <a:pt x="0" y="92"/>
                    <a:pt x="21" y="114"/>
                    <a:pt x="47" y="114"/>
                  </a:cubicBezTo>
                  <a:cubicBezTo>
                    <a:pt x="56" y="114"/>
                    <a:pt x="69" y="109"/>
                    <a:pt x="74" y="101"/>
                  </a:cubicBezTo>
                  <a:cubicBezTo>
                    <a:pt x="74" y="112"/>
                    <a:pt x="74" y="112"/>
                    <a:pt x="74" y="112"/>
                  </a:cubicBezTo>
                  <a:cubicBezTo>
                    <a:pt x="91" y="112"/>
                    <a:pt x="91" y="112"/>
                    <a:pt x="91" y="112"/>
                  </a:cubicBezTo>
                  <a:cubicBezTo>
                    <a:pt x="91" y="70"/>
                    <a:pt x="91" y="70"/>
                    <a:pt x="91" y="70"/>
                  </a:cubicBezTo>
                  <a:cubicBezTo>
                    <a:pt x="91" y="70"/>
                    <a:pt x="91" y="69"/>
                    <a:pt x="91" y="69"/>
                  </a:cubicBezTo>
                  <a:cubicBezTo>
                    <a:pt x="91" y="69"/>
                    <a:pt x="91" y="68"/>
                    <a:pt x="91" y="68"/>
                  </a:cubicBezTo>
                  <a:lnTo>
                    <a:pt x="91" y="0"/>
                  </a:lnTo>
                  <a:close/>
                  <a:moveTo>
                    <a:pt x="72" y="70"/>
                  </a:moveTo>
                  <a:cubicBezTo>
                    <a:pt x="72" y="85"/>
                    <a:pt x="59" y="96"/>
                    <a:pt x="43" y="95"/>
                  </a:cubicBezTo>
                  <a:cubicBezTo>
                    <a:pt x="32" y="93"/>
                    <a:pt x="22" y="84"/>
                    <a:pt x="21" y="72"/>
                  </a:cubicBezTo>
                  <a:cubicBezTo>
                    <a:pt x="19" y="56"/>
                    <a:pt x="31" y="43"/>
                    <a:pt x="47" y="43"/>
                  </a:cubicBezTo>
                  <a:cubicBezTo>
                    <a:pt x="60" y="43"/>
                    <a:pt x="72" y="54"/>
                    <a:pt x="72" y="68"/>
                  </a:cubicBezTo>
                  <a:lnTo>
                    <a:pt x="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2" name="Freeform 10"/>
            <p:cNvSpPr>
              <a:spLocks noEditPoints="1"/>
            </p:cNvSpPr>
            <p:nvPr/>
          </p:nvSpPr>
          <p:spPr bwMode="auto">
            <a:xfrm>
              <a:off x="5487988" y="3187700"/>
              <a:ext cx="334963" cy="342900"/>
            </a:xfrm>
            <a:custGeom>
              <a:avLst/>
              <a:gdLst>
                <a:gd name="T0" fmla="*/ 44 w 89"/>
                <a:gd name="T1" fmla="*/ 0 h 90"/>
                <a:gd name="T2" fmla="*/ 0 w 89"/>
                <a:gd name="T3" fmla="*/ 45 h 90"/>
                <a:gd name="T4" fmla="*/ 44 w 89"/>
                <a:gd name="T5" fmla="*/ 90 h 90"/>
                <a:gd name="T6" fmla="*/ 89 w 89"/>
                <a:gd name="T7" fmla="*/ 45 h 90"/>
                <a:gd name="T8" fmla="*/ 44 w 89"/>
                <a:gd name="T9" fmla="*/ 0 h 90"/>
                <a:gd name="T10" fmla="*/ 44 w 89"/>
                <a:gd name="T11" fmla="*/ 71 h 90"/>
                <a:gd name="T12" fmla="*/ 19 w 89"/>
                <a:gd name="T13" fmla="*/ 45 h 90"/>
                <a:gd name="T14" fmla="*/ 44 w 89"/>
                <a:gd name="T15" fmla="*/ 19 h 90"/>
                <a:gd name="T16" fmla="*/ 70 w 89"/>
                <a:gd name="T17" fmla="*/ 45 h 90"/>
                <a:gd name="T18" fmla="*/ 44 w 89"/>
                <a:gd name="T19"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90">
                  <a:moveTo>
                    <a:pt x="44" y="0"/>
                  </a:moveTo>
                  <a:cubicBezTo>
                    <a:pt x="20" y="0"/>
                    <a:pt x="0" y="20"/>
                    <a:pt x="0" y="45"/>
                  </a:cubicBezTo>
                  <a:cubicBezTo>
                    <a:pt x="0" y="70"/>
                    <a:pt x="20" y="90"/>
                    <a:pt x="44" y="90"/>
                  </a:cubicBezTo>
                  <a:cubicBezTo>
                    <a:pt x="69" y="90"/>
                    <a:pt x="89" y="70"/>
                    <a:pt x="89" y="45"/>
                  </a:cubicBezTo>
                  <a:cubicBezTo>
                    <a:pt x="89" y="20"/>
                    <a:pt x="69" y="0"/>
                    <a:pt x="44" y="0"/>
                  </a:cubicBezTo>
                  <a:moveTo>
                    <a:pt x="44" y="71"/>
                  </a:moveTo>
                  <a:cubicBezTo>
                    <a:pt x="30" y="71"/>
                    <a:pt x="19" y="59"/>
                    <a:pt x="19" y="45"/>
                  </a:cubicBezTo>
                  <a:cubicBezTo>
                    <a:pt x="19" y="31"/>
                    <a:pt x="30" y="19"/>
                    <a:pt x="44" y="19"/>
                  </a:cubicBezTo>
                  <a:cubicBezTo>
                    <a:pt x="58" y="19"/>
                    <a:pt x="70" y="31"/>
                    <a:pt x="70" y="45"/>
                  </a:cubicBezTo>
                  <a:cubicBezTo>
                    <a:pt x="70" y="59"/>
                    <a:pt x="58" y="71"/>
                    <a:pt x="44"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3" name="Freeform 11"/>
            <p:cNvSpPr>
              <a:spLocks noEditPoints="1"/>
            </p:cNvSpPr>
            <p:nvPr/>
          </p:nvSpPr>
          <p:spPr bwMode="auto">
            <a:xfrm>
              <a:off x="5186363" y="3668713"/>
              <a:ext cx="96838" cy="101600"/>
            </a:xfrm>
            <a:custGeom>
              <a:avLst/>
              <a:gdLst>
                <a:gd name="T0" fmla="*/ 18 w 26"/>
                <a:gd name="T1" fmla="*/ 21 h 27"/>
                <a:gd name="T2" fmla="*/ 7 w 26"/>
                <a:gd name="T3" fmla="*/ 21 h 27"/>
                <a:gd name="T4" fmla="*/ 5 w 26"/>
                <a:gd name="T5" fmla="*/ 27 h 27"/>
                <a:gd name="T6" fmla="*/ 0 w 26"/>
                <a:gd name="T7" fmla="*/ 27 h 27"/>
                <a:gd name="T8" fmla="*/ 10 w 26"/>
                <a:gd name="T9" fmla="*/ 0 h 27"/>
                <a:gd name="T10" fmla="*/ 16 w 26"/>
                <a:gd name="T11" fmla="*/ 0 h 27"/>
                <a:gd name="T12" fmla="*/ 26 w 26"/>
                <a:gd name="T13" fmla="*/ 27 h 27"/>
                <a:gd name="T14" fmla="*/ 20 w 26"/>
                <a:gd name="T15" fmla="*/ 27 h 27"/>
                <a:gd name="T16" fmla="*/ 18 w 26"/>
                <a:gd name="T17" fmla="*/ 21 h 27"/>
                <a:gd name="T18" fmla="*/ 17 w 26"/>
                <a:gd name="T19" fmla="*/ 16 h 27"/>
                <a:gd name="T20" fmla="*/ 16 w 26"/>
                <a:gd name="T21" fmla="*/ 15 h 27"/>
                <a:gd name="T22" fmla="*/ 13 w 26"/>
                <a:gd name="T23" fmla="*/ 5 h 27"/>
                <a:gd name="T24" fmla="*/ 9 w 26"/>
                <a:gd name="T25" fmla="*/ 15 h 27"/>
                <a:gd name="T26" fmla="*/ 9 w 26"/>
                <a:gd name="T27" fmla="*/ 16 h 27"/>
                <a:gd name="T28" fmla="*/ 17 w 26"/>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7">
                  <a:moveTo>
                    <a:pt x="18" y="21"/>
                  </a:moveTo>
                  <a:cubicBezTo>
                    <a:pt x="7" y="21"/>
                    <a:pt x="7" y="21"/>
                    <a:pt x="7" y="21"/>
                  </a:cubicBezTo>
                  <a:cubicBezTo>
                    <a:pt x="5" y="27"/>
                    <a:pt x="5" y="27"/>
                    <a:pt x="5" y="27"/>
                  </a:cubicBezTo>
                  <a:cubicBezTo>
                    <a:pt x="0" y="27"/>
                    <a:pt x="0" y="27"/>
                    <a:pt x="0" y="27"/>
                  </a:cubicBezTo>
                  <a:cubicBezTo>
                    <a:pt x="10" y="0"/>
                    <a:pt x="10" y="0"/>
                    <a:pt x="10" y="0"/>
                  </a:cubicBezTo>
                  <a:cubicBezTo>
                    <a:pt x="16" y="0"/>
                    <a:pt x="16" y="0"/>
                    <a:pt x="16" y="0"/>
                  </a:cubicBezTo>
                  <a:cubicBezTo>
                    <a:pt x="26" y="27"/>
                    <a:pt x="26" y="27"/>
                    <a:pt x="26" y="27"/>
                  </a:cubicBezTo>
                  <a:cubicBezTo>
                    <a:pt x="20" y="27"/>
                    <a:pt x="20" y="27"/>
                    <a:pt x="20" y="27"/>
                  </a:cubicBezTo>
                  <a:lnTo>
                    <a:pt x="18" y="21"/>
                  </a:lnTo>
                  <a:close/>
                  <a:moveTo>
                    <a:pt x="17" y="16"/>
                  </a:moveTo>
                  <a:cubicBezTo>
                    <a:pt x="16" y="15"/>
                    <a:pt x="16" y="15"/>
                    <a:pt x="16" y="15"/>
                  </a:cubicBezTo>
                  <a:cubicBezTo>
                    <a:pt x="15" y="12"/>
                    <a:pt x="14" y="9"/>
                    <a:pt x="13" y="5"/>
                  </a:cubicBezTo>
                  <a:cubicBezTo>
                    <a:pt x="12" y="9"/>
                    <a:pt x="11" y="12"/>
                    <a:pt x="9" y="15"/>
                  </a:cubicBezTo>
                  <a:cubicBezTo>
                    <a:pt x="9" y="16"/>
                    <a:pt x="9" y="16"/>
                    <a:pt x="9"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4" name="Freeform 12"/>
            <p:cNvSpPr>
              <a:spLocks/>
            </p:cNvSpPr>
            <p:nvPr/>
          </p:nvSpPr>
          <p:spPr bwMode="auto">
            <a:xfrm>
              <a:off x="5302251" y="3663950"/>
              <a:ext cx="79375" cy="106363"/>
            </a:xfrm>
            <a:custGeom>
              <a:avLst/>
              <a:gdLst>
                <a:gd name="T0" fmla="*/ 0 w 21"/>
                <a:gd name="T1" fmla="*/ 24 h 28"/>
                <a:gd name="T2" fmla="*/ 3 w 21"/>
                <a:gd name="T3" fmla="*/ 20 h 28"/>
                <a:gd name="T4" fmla="*/ 10 w 21"/>
                <a:gd name="T5" fmla="*/ 23 h 28"/>
                <a:gd name="T6" fmla="*/ 15 w 21"/>
                <a:gd name="T7" fmla="*/ 20 h 28"/>
                <a:gd name="T8" fmla="*/ 10 w 21"/>
                <a:gd name="T9" fmla="*/ 16 h 28"/>
                <a:gd name="T10" fmla="*/ 1 w 21"/>
                <a:gd name="T11" fmla="*/ 8 h 28"/>
                <a:gd name="T12" fmla="*/ 11 w 21"/>
                <a:gd name="T13" fmla="*/ 0 h 28"/>
                <a:gd name="T14" fmla="*/ 20 w 21"/>
                <a:gd name="T15" fmla="*/ 3 h 28"/>
                <a:gd name="T16" fmla="*/ 17 w 21"/>
                <a:gd name="T17" fmla="*/ 7 h 28"/>
                <a:gd name="T18" fmla="*/ 11 w 21"/>
                <a:gd name="T19" fmla="*/ 5 h 28"/>
                <a:gd name="T20" fmla="*/ 7 w 21"/>
                <a:gd name="T21" fmla="*/ 8 h 28"/>
                <a:gd name="T22" fmla="*/ 12 w 21"/>
                <a:gd name="T23" fmla="*/ 12 h 28"/>
                <a:gd name="T24" fmla="*/ 21 w 21"/>
                <a:gd name="T25" fmla="*/ 20 h 28"/>
                <a:gd name="T26" fmla="*/ 11 w 21"/>
                <a:gd name="T27" fmla="*/ 28 h 28"/>
                <a:gd name="T28" fmla="*/ 0 w 21"/>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0" y="24"/>
                  </a:moveTo>
                  <a:cubicBezTo>
                    <a:pt x="3" y="20"/>
                    <a:pt x="3" y="20"/>
                    <a:pt x="3" y="20"/>
                  </a:cubicBezTo>
                  <a:cubicBezTo>
                    <a:pt x="4" y="22"/>
                    <a:pt x="7" y="23"/>
                    <a:pt x="10" y="23"/>
                  </a:cubicBezTo>
                  <a:cubicBezTo>
                    <a:pt x="13" y="23"/>
                    <a:pt x="15" y="22"/>
                    <a:pt x="15" y="20"/>
                  </a:cubicBezTo>
                  <a:cubicBezTo>
                    <a:pt x="15" y="18"/>
                    <a:pt x="13" y="17"/>
                    <a:pt x="10" y="16"/>
                  </a:cubicBezTo>
                  <a:cubicBezTo>
                    <a:pt x="4" y="15"/>
                    <a:pt x="1" y="13"/>
                    <a:pt x="1" y="8"/>
                  </a:cubicBezTo>
                  <a:cubicBezTo>
                    <a:pt x="1" y="4"/>
                    <a:pt x="4" y="0"/>
                    <a:pt x="11" y="0"/>
                  </a:cubicBezTo>
                  <a:cubicBezTo>
                    <a:pt x="15" y="0"/>
                    <a:pt x="19" y="2"/>
                    <a:pt x="20" y="3"/>
                  </a:cubicBezTo>
                  <a:cubicBezTo>
                    <a:pt x="17" y="7"/>
                    <a:pt x="17" y="7"/>
                    <a:pt x="17" y="7"/>
                  </a:cubicBezTo>
                  <a:cubicBezTo>
                    <a:pt x="16" y="6"/>
                    <a:pt x="14" y="5"/>
                    <a:pt x="11" y="5"/>
                  </a:cubicBezTo>
                  <a:cubicBezTo>
                    <a:pt x="8" y="5"/>
                    <a:pt x="7" y="6"/>
                    <a:pt x="7" y="8"/>
                  </a:cubicBezTo>
                  <a:cubicBezTo>
                    <a:pt x="7" y="10"/>
                    <a:pt x="9" y="10"/>
                    <a:pt x="12" y="12"/>
                  </a:cubicBezTo>
                  <a:cubicBezTo>
                    <a:pt x="18" y="13"/>
                    <a:pt x="21" y="16"/>
                    <a:pt x="21" y="20"/>
                  </a:cubicBezTo>
                  <a:cubicBezTo>
                    <a:pt x="21" y="25"/>
                    <a:pt x="17" y="28"/>
                    <a:pt x="11" y="28"/>
                  </a:cubicBezTo>
                  <a:cubicBezTo>
                    <a:pt x="6"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6" name="Freeform 13"/>
            <p:cNvSpPr>
              <a:spLocks/>
            </p:cNvSpPr>
            <p:nvPr/>
          </p:nvSpPr>
          <p:spPr bwMode="auto">
            <a:xfrm>
              <a:off x="5403851" y="3663950"/>
              <a:ext cx="76200" cy="106363"/>
            </a:xfrm>
            <a:custGeom>
              <a:avLst/>
              <a:gdLst>
                <a:gd name="T0" fmla="*/ 0 w 20"/>
                <a:gd name="T1" fmla="*/ 24 h 28"/>
                <a:gd name="T2" fmla="*/ 2 w 20"/>
                <a:gd name="T3" fmla="*/ 20 h 28"/>
                <a:gd name="T4" fmla="*/ 10 w 20"/>
                <a:gd name="T5" fmla="*/ 23 h 28"/>
                <a:gd name="T6" fmla="*/ 14 w 20"/>
                <a:gd name="T7" fmla="*/ 20 h 28"/>
                <a:gd name="T8" fmla="*/ 9 w 20"/>
                <a:gd name="T9" fmla="*/ 16 h 28"/>
                <a:gd name="T10" fmla="*/ 0 w 20"/>
                <a:gd name="T11" fmla="*/ 8 h 28"/>
                <a:gd name="T12" fmla="*/ 11 w 20"/>
                <a:gd name="T13" fmla="*/ 0 h 28"/>
                <a:gd name="T14" fmla="*/ 20 w 20"/>
                <a:gd name="T15" fmla="*/ 3 h 28"/>
                <a:gd name="T16" fmla="*/ 17 w 20"/>
                <a:gd name="T17" fmla="*/ 7 h 28"/>
                <a:gd name="T18" fmla="*/ 10 w 20"/>
                <a:gd name="T19" fmla="*/ 5 h 28"/>
                <a:gd name="T20" fmla="*/ 6 w 20"/>
                <a:gd name="T21" fmla="*/ 8 h 28"/>
                <a:gd name="T22" fmla="*/ 12 w 20"/>
                <a:gd name="T23" fmla="*/ 12 h 28"/>
                <a:gd name="T24" fmla="*/ 20 w 20"/>
                <a:gd name="T25" fmla="*/ 20 h 28"/>
                <a:gd name="T26" fmla="*/ 10 w 20"/>
                <a:gd name="T27" fmla="*/ 28 h 28"/>
                <a:gd name="T28" fmla="*/ 0 w 20"/>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8">
                  <a:moveTo>
                    <a:pt x="0" y="24"/>
                  </a:moveTo>
                  <a:cubicBezTo>
                    <a:pt x="2" y="20"/>
                    <a:pt x="2" y="20"/>
                    <a:pt x="2" y="20"/>
                  </a:cubicBezTo>
                  <a:cubicBezTo>
                    <a:pt x="4" y="22"/>
                    <a:pt x="7" y="23"/>
                    <a:pt x="10" y="23"/>
                  </a:cubicBezTo>
                  <a:cubicBezTo>
                    <a:pt x="13" y="23"/>
                    <a:pt x="14" y="22"/>
                    <a:pt x="14" y="20"/>
                  </a:cubicBezTo>
                  <a:cubicBezTo>
                    <a:pt x="14" y="18"/>
                    <a:pt x="13" y="17"/>
                    <a:pt x="9" y="16"/>
                  </a:cubicBezTo>
                  <a:cubicBezTo>
                    <a:pt x="3" y="15"/>
                    <a:pt x="0" y="13"/>
                    <a:pt x="0" y="8"/>
                  </a:cubicBezTo>
                  <a:cubicBezTo>
                    <a:pt x="0" y="4"/>
                    <a:pt x="4" y="0"/>
                    <a:pt x="11" y="0"/>
                  </a:cubicBezTo>
                  <a:cubicBezTo>
                    <a:pt x="15" y="0"/>
                    <a:pt x="18" y="2"/>
                    <a:pt x="20" y="3"/>
                  </a:cubicBezTo>
                  <a:cubicBezTo>
                    <a:pt x="17" y="7"/>
                    <a:pt x="17" y="7"/>
                    <a:pt x="17" y="7"/>
                  </a:cubicBezTo>
                  <a:cubicBezTo>
                    <a:pt x="15" y="6"/>
                    <a:pt x="13" y="5"/>
                    <a:pt x="10" y="5"/>
                  </a:cubicBezTo>
                  <a:cubicBezTo>
                    <a:pt x="8" y="5"/>
                    <a:pt x="6" y="6"/>
                    <a:pt x="6" y="8"/>
                  </a:cubicBezTo>
                  <a:cubicBezTo>
                    <a:pt x="6" y="10"/>
                    <a:pt x="8" y="10"/>
                    <a:pt x="12" y="12"/>
                  </a:cubicBezTo>
                  <a:cubicBezTo>
                    <a:pt x="18" y="13"/>
                    <a:pt x="20" y="16"/>
                    <a:pt x="20" y="20"/>
                  </a:cubicBezTo>
                  <a:cubicBezTo>
                    <a:pt x="20" y="25"/>
                    <a:pt x="16" y="28"/>
                    <a:pt x="10" y="28"/>
                  </a:cubicBezTo>
                  <a:cubicBezTo>
                    <a:pt x="5"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7" name="Freeform 14"/>
            <p:cNvSpPr>
              <a:spLocks/>
            </p:cNvSpPr>
            <p:nvPr/>
          </p:nvSpPr>
          <p:spPr bwMode="auto">
            <a:xfrm>
              <a:off x="5510213" y="3668713"/>
              <a:ext cx="71438" cy="101600"/>
            </a:xfrm>
            <a:custGeom>
              <a:avLst/>
              <a:gdLst>
                <a:gd name="T0" fmla="*/ 45 w 45"/>
                <a:gd name="T1" fmla="*/ 52 h 64"/>
                <a:gd name="T2" fmla="*/ 45 w 45"/>
                <a:gd name="T3" fmla="*/ 64 h 64"/>
                <a:gd name="T4" fmla="*/ 0 w 45"/>
                <a:gd name="T5" fmla="*/ 64 h 64"/>
                <a:gd name="T6" fmla="*/ 0 w 45"/>
                <a:gd name="T7" fmla="*/ 0 h 64"/>
                <a:gd name="T8" fmla="*/ 42 w 45"/>
                <a:gd name="T9" fmla="*/ 0 h 64"/>
                <a:gd name="T10" fmla="*/ 42 w 45"/>
                <a:gd name="T11" fmla="*/ 12 h 64"/>
                <a:gd name="T12" fmla="*/ 14 w 45"/>
                <a:gd name="T13" fmla="*/ 12 h 64"/>
                <a:gd name="T14" fmla="*/ 14 w 45"/>
                <a:gd name="T15" fmla="*/ 26 h 64"/>
                <a:gd name="T16" fmla="*/ 40 w 45"/>
                <a:gd name="T17" fmla="*/ 26 h 64"/>
                <a:gd name="T18" fmla="*/ 40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2" y="0"/>
                  </a:lnTo>
                  <a:lnTo>
                    <a:pt x="42" y="12"/>
                  </a:lnTo>
                  <a:lnTo>
                    <a:pt x="14" y="12"/>
                  </a:lnTo>
                  <a:lnTo>
                    <a:pt x="14" y="26"/>
                  </a:lnTo>
                  <a:lnTo>
                    <a:pt x="40" y="26"/>
                  </a:lnTo>
                  <a:lnTo>
                    <a:pt x="40"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8" name="Freeform 15"/>
            <p:cNvSpPr>
              <a:spLocks/>
            </p:cNvSpPr>
            <p:nvPr/>
          </p:nvSpPr>
          <p:spPr bwMode="auto">
            <a:xfrm>
              <a:off x="5611813" y="3668713"/>
              <a:ext cx="79375" cy="101600"/>
            </a:xfrm>
            <a:custGeom>
              <a:avLst/>
              <a:gdLst>
                <a:gd name="T0" fmla="*/ 16 w 50"/>
                <a:gd name="T1" fmla="*/ 12 h 64"/>
                <a:gd name="T2" fmla="*/ 0 w 50"/>
                <a:gd name="T3" fmla="*/ 12 h 64"/>
                <a:gd name="T4" fmla="*/ 0 w 50"/>
                <a:gd name="T5" fmla="*/ 0 h 64"/>
                <a:gd name="T6" fmla="*/ 50 w 50"/>
                <a:gd name="T7" fmla="*/ 0 h 64"/>
                <a:gd name="T8" fmla="*/ 50 w 50"/>
                <a:gd name="T9" fmla="*/ 12 h 64"/>
                <a:gd name="T10" fmla="*/ 31 w 50"/>
                <a:gd name="T11" fmla="*/ 12 h 64"/>
                <a:gd name="T12" fmla="*/ 31 w 50"/>
                <a:gd name="T13" fmla="*/ 64 h 64"/>
                <a:gd name="T14" fmla="*/ 16 w 50"/>
                <a:gd name="T15" fmla="*/ 64 h 64"/>
                <a:gd name="T16" fmla="*/ 16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6" y="12"/>
                  </a:moveTo>
                  <a:lnTo>
                    <a:pt x="0" y="12"/>
                  </a:lnTo>
                  <a:lnTo>
                    <a:pt x="0" y="0"/>
                  </a:lnTo>
                  <a:lnTo>
                    <a:pt x="50" y="0"/>
                  </a:lnTo>
                  <a:lnTo>
                    <a:pt x="50" y="12"/>
                  </a:lnTo>
                  <a:lnTo>
                    <a:pt x="31" y="12"/>
                  </a:lnTo>
                  <a:lnTo>
                    <a:pt x="31" y="64"/>
                  </a:lnTo>
                  <a:lnTo>
                    <a:pt x="16" y="64"/>
                  </a:lnTo>
                  <a:lnTo>
                    <a:pt x="16"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9" name="Freeform 16"/>
            <p:cNvSpPr>
              <a:spLocks/>
            </p:cNvSpPr>
            <p:nvPr/>
          </p:nvSpPr>
          <p:spPr bwMode="auto">
            <a:xfrm>
              <a:off x="5781676" y="3668713"/>
              <a:ext cx="112713" cy="101600"/>
            </a:xfrm>
            <a:custGeom>
              <a:avLst/>
              <a:gdLst>
                <a:gd name="T0" fmla="*/ 30 w 30"/>
                <a:gd name="T1" fmla="*/ 0 h 27"/>
                <a:gd name="T2" fmla="*/ 30 w 30"/>
                <a:gd name="T3" fmla="*/ 27 h 27"/>
                <a:gd name="T4" fmla="*/ 24 w 30"/>
                <a:gd name="T5" fmla="*/ 27 h 27"/>
                <a:gd name="T6" fmla="*/ 24 w 30"/>
                <a:gd name="T7" fmla="*/ 17 h 27"/>
                <a:gd name="T8" fmla="*/ 24 w 30"/>
                <a:gd name="T9" fmla="*/ 6 h 27"/>
                <a:gd name="T10" fmla="*/ 20 w 30"/>
                <a:gd name="T11" fmla="*/ 17 h 27"/>
                <a:gd name="T12" fmla="*/ 17 w 30"/>
                <a:gd name="T13" fmla="*/ 27 h 27"/>
                <a:gd name="T14" fmla="*/ 13 w 30"/>
                <a:gd name="T15" fmla="*/ 27 h 27"/>
                <a:gd name="T16" fmla="*/ 9 w 30"/>
                <a:gd name="T17" fmla="*/ 17 h 27"/>
                <a:gd name="T18" fmla="*/ 5 w 30"/>
                <a:gd name="T19" fmla="*/ 6 h 27"/>
                <a:gd name="T20" fmla="*/ 6 w 30"/>
                <a:gd name="T21" fmla="*/ 17 h 27"/>
                <a:gd name="T22" fmla="*/ 6 w 30"/>
                <a:gd name="T23" fmla="*/ 27 h 27"/>
                <a:gd name="T24" fmla="*/ 0 w 30"/>
                <a:gd name="T25" fmla="*/ 27 h 27"/>
                <a:gd name="T26" fmla="*/ 0 w 30"/>
                <a:gd name="T27" fmla="*/ 0 h 27"/>
                <a:gd name="T28" fmla="*/ 8 w 30"/>
                <a:gd name="T29" fmla="*/ 0 h 27"/>
                <a:gd name="T30" fmla="*/ 12 w 30"/>
                <a:gd name="T31" fmla="*/ 11 h 27"/>
                <a:gd name="T32" fmla="*/ 15 w 30"/>
                <a:gd name="T33" fmla="*/ 19 h 27"/>
                <a:gd name="T34" fmla="*/ 18 w 30"/>
                <a:gd name="T35" fmla="*/ 11 h 27"/>
                <a:gd name="T36" fmla="*/ 22 w 30"/>
                <a:gd name="T37" fmla="*/ 0 h 27"/>
                <a:gd name="T38" fmla="*/ 30 w 30"/>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27">
                  <a:moveTo>
                    <a:pt x="30" y="0"/>
                  </a:moveTo>
                  <a:cubicBezTo>
                    <a:pt x="30" y="27"/>
                    <a:pt x="30" y="27"/>
                    <a:pt x="30" y="27"/>
                  </a:cubicBezTo>
                  <a:cubicBezTo>
                    <a:pt x="24" y="27"/>
                    <a:pt x="24" y="27"/>
                    <a:pt x="24" y="27"/>
                  </a:cubicBezTo>
                  <a:cubicBezTo>
                    <a:pt x="24" y="17"/>
                    <a:pt x="24" y="17"/>
                    <a:pt x="24" y="17"/>
                  </a:cubicBezTo>
                  <a:cubicBezTo>
                    <a:pt x="24" y="14"/>
                    <a:pt x="24" y="10"/>
                    <a:pt x="24" y="6"/>
                  </a:cubicBezTo>
                  <a:cubicBezTo>
                    <a:pt x="23" y="10"/>
                    <a:pt x="22" y="14"/>
                    <a:pt x="20" y="17"/>
                  </a:cubicBezTo>
                  <a:cubicBezTo>
                    <a:pt x="17" y="27"/>
                    <a:pt x="17" y="27"/>
                    <a:pt x="17" y="27"/>
                  </a:cubicBezTo>
                  <a:cubicBezTo>
                    <a:pt x="13" y="27"/>
                    <a:pt x="13" y="27"/>
                    <a:pt x="13" y="27"/>
                  </a:cubicBezTo>
                  <a:cubicBezTo>
                    <a:pt x="9" y="17"/>
                    <a:pt x="9" y="17"/>
                    <a:pt x="9" y="17"/>
                  </a:cubicBezTo>
                  <a:cubicBezTo>
                    <a:pt x="8" y="14"/>
                    <a:pt x="7" y="10"/>
                    <a:pt x="5" y="6"/>
                  </a:cubicBezTo>
                  <a:cubicBezTo>
                    <a:pt x="6" y="10"/>
                    <a:pt x="6" y="14"/>
                    <a:pt x="6" y="17"/>
                  </a:cubicBezTo>
                  <a:cubicBezTo>
                    <a:pt x="6" y="27"/>
                    <a:pt x="6" y="27"/>
                    <a:pt x="6" y="27"/>
                  </a:cubicBezTo>
                  <a:cubicBezTo>
                    <a:pt x="0" y="27"/>
                    <a:pt x="0" y="27"/>
                    <a:pt x="0" y="27"/>
                  </a:cubicBezTo>
                  <a:cubicBezTo>
                    <a:pt x="0" y="0"/>
                    <a:pt x="0" y="0"/>
                    <a:pt x="0" y="0"/>
                  </a:cubicBezTo>
                  <a:cubicBezTo>
                    <a:pt x="8" y="0"/>
                    <a:pt x="8" y="0"/>
                    <a:pt x="8" y="0"/>
                  </a:cubicBezTo>
                  <a:cubicBezTo>
                    <a:pt x="12" y="11"/>
                    <a:pt x="12" y="11"/>
                    <a:pt x="12" y="11"/>
                  </a:cubicBezTo>
                  <a:cubicBezTo>
                    <a:pt x="13" y="13"/>
                    <a:pt x="14" y="16"/>
                    <a:pt x="15" y="19"/>
                  </a:cubicBezTo>
                  <a:cubicBezTo>
                    <a:pt x="16" y="16"/>
                    <a:pt x="17" y="13"/>
                    <a:pt x="18" y="11"/>
                  </a:cubicBezTo>
                  <a:cubicBezTo>
                    <a:pt x="22" y="0"/>
                    <a:pt x="22" y="0"/>
                    <a:pt x="22" y="0"/>
                  </a:cubicBez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0" name="Freeform 17"/>
            <p:cNvSpPr>
              <a:spLocks noEditPoints="1"/>
            </p:cNvSpPr>
            <p:nvPr/>
          </p:nvSpPr>
          <p:spPr bwMode="auto">
            <a:xfrm>
              <a:off x="5919788" y="3668713"/>
              <a:ext cx="103188"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3"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1" name="Freeform 18"/>
            <p:cNvSpPr>
              <a:spLocks/>
            </p:cNvSpPr>
            <p:nvPr/>
          </p:nvSpPr>
          <p:spPr bwMode="auto">
            <a:xfrm>
              <a:off x="6053138"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8"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2" name="Freeform 19"/>
            <p:cNvSpPr>
              <a:spLocks noEditPoints="1"/>
            </p:cNvSpPr>
            <p:nvPr/>
          </p:nvSpPr>
          <p:spPr bwMode="auto">
            <a:xfrm>
              <a:off x="6165851" y="3668713"/>
              <a:ext cx="101600"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2"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3" name="Freeform 20"/>
            <p:cNvSpPr>
              <a:spLocks/>
            </p:cNvSpPr>
            <p:nvPr/>
          </p:nvSpPr>
          <p:spPr bwMode="auto">
            <a:xfrm>
              <a:off x="6286501" y="3663950"/>
              <a:ext cx="85725" cy="106363"/>
            </a:xfrm>
            <a:custGeom>
              <a:avLst/>
              <a:gdLst>
                <a:gd name="T0" fmla="*/ 23 w 23"/>
                <a:gd name="T1" fmla="*/ 12 h 28"/>
                <a:gd name="T2" fmla="*/ 23 w 23"/>
                <a:gd name="T3" fmla="*/ 24 h 28"/>
                <a:gd name="T4" fmla="*/ 14 w 23"/>
                <a:gd name="T5" fmla="*/ 28 h 28"/>
                <a:gd name="T6" fmla="*/ 0 w 23"/>
                <a:gd name="T7" fmla="*/ 14 h 28"/>
                <a:gd name="T8" fmla="*/ 14 w 23"/>
                <a:gd name="T9" fmla="*/ 0 h 28"/>
                <a:gd name="T10" fmla="*/ 22 w 23"/>
                <a:gd name="T11" fmla="*/ 3 h 28"/>
                <a:gd name="T12" fmla="*/ 19 w 23"/>
                <a:gd name="T13" fmla="*/ 7 h 28"/>
                <a:gd name="T14" fmla="*/ 14 w 23"/>
                <a:gd name="T15" fmla="*/ 5 h 28"/>
                <a:gd name="T16" fmla="*/ 6 w 23"/>
                <a:gd name="T17" fmla="*/ 14 h 28"/>
                <a:gd name="T18" fmla="*/ 14 w 23"/>
                <a:gd name="T19" fmla="*/ 23 h 28"/>
                <a:gd name="T20" fmla="*/ 18 w 23"/>
                <a:gd name="T21" fmla="*/ 22 h 28"/>
                <a:gd name="T22" fmla="*/ 18 w 23"/>
                <a:gd name="T23" fmla="*/ 17 h 28"/>
                <a:gd name="T24" fmla="*/ 12 w 23"/>
                <a:gd name="T25" fmla="*/ 17 h 28"/>
                <a:gd name="T26" fmla="*/ 12 w 23"/>
                <a:gd name="T27" fmla="*/ 12 h 28"/>
                <a:gd name="T28" fmla="*/ 23 w 23"/>
                <a:gd name="T2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8">
                  <a:moveTo>
                    <a:pt x="23" y="12"/>
                  </a:moveTo>
                  <a:cubicBezTo>
                    <a:pt x="23" y="24"/>
                    <a:pt x="23" y="24"/>
                    <a:pt x="23" y="24"/>
                  </a:cubicBezTo>
                  <a:cubicBezTo>
                    <a:pt x="21" y="27"/>
                    <a:pt x="18" y="28"/>
                    <a:pt x="14" y="28"/>
                  </a:cubicBezTo>
                  <a:cubicBezTo>
                    <a:pt x="5" y="28"/>
                    <a:pt x="0" y="23"/>
                    <a:pt x="0" y="14"/>
                  </a:cubicBezTo>
                  <a:cubicBezTo>
                    <a:pt x="0" y="5"/>
                    <a:pt x="6" y="0"/>
                    <a:pt x="14" y="0"/>
                  </a:cubicBezTo>
                  <a:cubicBezTo>
                    <a:pt x="17" y="0"/>
                    <a:pt x="21" y="1"/>
                    <a:pt x="22" y="3"/>
                  </a:cubicBezTo>
                  <a:cubicBezTo>
                    <a:pt x="19" y="7"/>
                    <a:pt x="19" y="7"/>
                    <a:pt x="19" y="7"/>
                  </a:cubicBezTo>
                  <a:cubicBezTo>
                    <a:pt x="18" y="6"/>
                    <a:pt x="16" y="5"/>
                    <a:pt x="14" y="5"/>
                  </a:cubicBezTo>
                  <a:cubicBezTo>
                    <a:pt x="8" y="5"/>
                    <a:pt x="6" y="10"/>
                    <a:pt x="6" y="14"/>
                  </a:cubicBezTo>
                  <a:cubicBezTo>
                    <a:pt x="6" y="19"/>
                    <a:pt x="8" y="23"/>
                    <a:pt x="14" y="23"/>
                  </a:cubicBezTo>
                  <a:cubicBezTo>
                    <a:pt x="16" y="23"/>
                    <a:pt x="17" y="23"/>
                    <a:pt x="18" y="22"/>
                  </a:cubicBezTo>
                  <a:cubicBezTo>
                    <a:pt x="18" y="17"/>
                    <a:pt x="18" y="17"/>
                    <a:pt x="18" y="17"/>
                  </a:cubicBezTo>
                  <a:cubicBezTo>
                    <a:pt x="12" y="17"/>
                    <a:pt x="12" y="17"/>
                    <a:pt x="12" y="17"/>
                  </a:cubicBezTo>
                  <a:cubicBezTo>
                    <a:pt x="12" y="12"/>
                    <a:pt x="12" y="12"/>
                    <a:pt x="12" y="12"/>
                  </a:cubicBezTo>
                  <a:lnTo>
                    <a:pt x="23"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4" name="Freeform 21"/>
            <p:cNvSpPr>
              <a:spLocks/>
            </p:cNvSpPr>
            <p:nvPr/>
          </p:nvSpPr>
          <p:spPr bwMode="auto">
            <a:xfrm>
              <a:off x="6413501" y="3668713"/>
              <a:ext cx="71438" cy="101600"/>
            </a:xfrm>
            <a:custGeom>
              <a:avLst/>
              <a:gdLst>
                <a:gd name="T0" fmla="*/ 45 w 45"/>
                <a:gd name="T1" fmla="*/ 52 h 64"/>
                <a:gd name="T2" fmla="*/ 45 w 45"/>
                <a:gd name="T3" fmla="*/ 64 h 64"/>
                <a:gd name="T4" fmla="*/ 0 w 45"/>
                <a:gd name="T5" fmla="*/ 64 h 64"/>
                <a:gd name="T6" fmla="*/ 0 w 45"/>
                <a:gd name="T7" fmla="*/ 0 h 64"/>
                <a:gd name="T8" fmla="*/ 43 w 45"/>
                <a:gd name="T9" fmla="*/ 0 h 64"/>
                <a:gd name="T10" fmla="*/ 43 w 45"/>
                <a:gd name="T11" fmla="*/ 12 h 64"/>
                <a:gd name="T12" fmla="*/ 15 w 45"/>
                <a:gd name="T13" fmla="*/ 12 h 64"/>
                <a:gd name="T14" fmla="*/ 15 w 45"/>
                <a:gd name="T15" fmla="*/ 26 h 64"/>
                <a:gd name="T16" fmla="*/ 41 w 45"/>
                <a:gd name="T17" fmla="*/ 26 h 64"/>
                <a:gd name="T18" fmla="*/ 41 w 45"/>
                <a:gd name="T19" fmla="*/ 36 h 64"/>
                <a:gd name="T20" fmla="*/ 15 w 45"/>
                <a:gd name="T21" fmla="*/ 36 h 64"/>
                <a:gd name="T22" fmla="*/ 15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3" y="0"/>
                  </a:lnTo>
                  <a:lnTo>
                    <a:pt x="43" y="12"/>
                  </a:lnTo>
                  <a:lnTo>
                    <a:pt x="15" y="12"/>
                  </a:lnTo>
                  <a:lnTo>
                    <a:pt x="15" y="26"/>
                  </a:lnTo>
                  <a:lnTo>
                    <a:pt x="41" y="26"/>
                  </a:lnTo>
                  <a:lnTo>
                    <a:pt x="41" y="36"/>
                  </a:lnTo>
                  <a:lnTo>
                    <a:pt x="15" y="36"/>
                  </a:lnTo>
                  <a:lnTo>
                    <a:pt x="15"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5" name="Freeform 22"/>
            <p:cNvSpPr>
              <a:spLocks/>
            </p:cNvSpPr>
            <p:nvPr/>
          </p:nvSpPr>
          <p:spPr bwMode="auto">
            <a:xfrm>
              <a:off x="6527801" y="3668713"/>
              <a:ext cx="107950" cy="101600"/>
            </a:xfrm>
            <a:custGeom>
              <a:avLst/>
              <a:gdLst>
                <a:gd name="T0" fmla="*/ 29 w 29"/>
                <a:gd name="T1" fmla="*/ 0 h 27"/>
                <a:gd name="T2" fmla="*/ 29 w 29"/>
                <a:gd name="T3" fmla="*/ 27 h 27"/>
                <a:gd name="T4" fmla="*/ 24 w 29"/>
                <a:gd name="T5" fmla="*/ 27 h 27"/>
                <a:gd name="T6" fmla="*/ 24 w 29"/>
                <a:gd name="T7" fmla="*/ 17 h 27"/>
                <a:gd name="T8" fmla="*/ 24 w 29"/>
                <a:gd name="T9" fmla="*/ 6 h 27"/>
                <a:gd name="T10" fmla="*/ 20 w 29"/>
                <a:gd name="T11" fmla="*/ 17 h 27"/>
                <a:gd name="T12" fmla="*/ 16 w 29"/>
                <a:gd name="T13" fmla="*/ 27 h 27"/>
                <a:gd name="T14" fmla="*/ 12 w 29"/>
                <a:gd name="T15" fmla="*/ 27 h 27"/>
                <a:gd name="T16" fmla="*/ 9 w 29"/>
                <a:gd name="T17" fmla="*/ 17 h 27"/>
                <a:gd name="T18" fmla="*/ 5 w 29"/>
                <a:gd name="T19" fmla="*/ 6 h 27"/>
                <a:gd name="T20" fmla="*/ 5 w 29"/>
                <a:gd name="T21" fmla="*/ 17 h 27"/>
                <a:gd name="T22" fmla="*/ 5 w 29"/>
                <a:gd name="T23" fmla="*/ 27 h 27"/>
                <a:gd name="T24" fmla="*/ 0 w 29"/>
                <a:gd name="T25" fmla="*/ 27 h 27"/>
                <a:gd name="T26" fmla="*/ 0 w 29"/>
                <a:gd name="T27" fmla="*/ 0 h 27"/>
                <a:gd name="T28" fmla="*/ 7 w 29"/>
                <a:gd name="T29" fmla="*/ 0 h 27"/>
                <a:gd name="T30" fmla="*/ 11 w 29"/>
                <a:gd name="T31" fmla="*/ 11 h 27"/>
                <a:gd name="T32" fmla="*/ 14 w 29"/>
                <a:gd name="T33" fmla="*/ 19 h 27"/>
                <a:gd name="T34" fmla="*/ 17 w 29"/>
                <a:gd name="T35" fmla="*/ 11 h 27"/>
                <a:gd name="T36" fmla="*/ 21 w 29"/>
                <a:gd name="T37" fmla="*/ 0 h 27"/>
                <a:gd name="T38" fmla="*/ 29 w 2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7">
                  <a:moveTo>
                    <a:pt x="29" y="0"/>
                  </a:moveTo>
                  <a:cubicBezTo>
                    <a:pt x="29" y="27"/>
                    <a:pt x="29" y="27"/>
                    <a:pt x="29" y="27"/>
                  </a:cubicBezTo>
                  <a:cubicBezTo>
                    <a:pt x="24" y="27"/>
                    <a:pt x="24" y="27"/>
                    <a:pt x="24" y="27"/>
                  </a:cubicBezTo>
                  <a:cubicBezTo>
                    <a:pt x="24" y="17"/>
                    <a:pt x="24" y="17"/>
                    <a:pt x="24" y="17"/>
                  </a:cubicBezTo>
                  <a:cubicBezTo>
                    <a:pt x="24" y="14"/>
                    <a:pt x="24" y="10"/>
                    <a:pt x="24" y="6"/>
                  </a:cubicBezTo>
                  <a:cubicBezTo>
                    <a:pt x="22" y="10"/>
                    <a:pt x="21" y="14"/>
                    <a:pt x="20" y="17"/>
                  </a:cubicBezTo>
                  <a:cubicBezTo>
                    <a:pt x="16" y="27"/>
                    <a:pt x="16" y="27"/>
                    <a:pt x="16" y="27"/>
                  </a:cubicBezTo>
                  <a:cubicBezTo>
                    <a:pt x="12" y="27"/>
                    <a:pt x="12" y="27"/>
                    <a:pt x="12" y="27"/>
                  </a:cubicBezTo>
                  <a:cubicBezTo>
                    <a:pt x="9" y="17"/>
                    <a:pt x="9" y="17"/>
                    <a:pt x="9" y="17"/>
                  </a:cubicBezTo>
                  <a:cubicBezTo>
                    <a:pt x="7" y="14"/>
                    <a:pt x="6" y="10"/>
                    <a:pt x="5" y="6"/>
                  </a:cubicBezTo>
                  <a:cubicBezTo>
                    <a:pt x="5" y="10"/>
                    <a:pt x="5" y="14"/>
                    <a:pt x="5" y="17"/>
                  </a:cubicBezTo>
                  <a:cubicBezTo>
                    <a:pt x="5" y="27"/>
                    <a:pt x="5" y="27"/>
                    <a:pt x="5" y="27"/>
                  </a:cubicBezTo>
                  <a:cubicBezTo>
                    <a:pt x="0" y="27"/>
                    <a:pt x="0" y="27"/>
                    <a:pt x="0" y="27"/>
                  </a:cubicBezTo>
                  <a:cubicBezTo>
                    <a:pt x="0" y="0"/>
                    <a:pt x="0" y="0"/>
                    <a:pt x="0" y="0"/>
                  </a:cubicBezTo>
                  <a:cubicBezTo>
                    <a:pt x="7" y="0"/>
                    <a:pt x="7" y="0"/>
                    <a:pt x="7" y="0"/>
                  </a:cubicBezTo>
                  <a:cubicBezTo>
                    <a:pt x="11" y="11"/>
                    <a:pt x="11" y="11"/>
                    <a:pt x="11" y="11"/>
                  </a:cubicBezTo>
                  <a:cubicBezTo>
                    <a:pt x="12" y="13"/>
                    <a:pt x="13" y="16"/>
                    <a:pt x="14" y="19"/>
                  </a:cubicBezTo>
                  <a:cubicBezTo>
                    <a:pt x="15" y="16"/>
                    <a:pt x="16" y="13"/>
                    <a:pt x="17" y="11"/>
                  </a:cubicBezTo>
                  <a:cubicBezTo>
                    <a:pt x="21" y="0"/>
                    <a:pt x="21" y="0"/>
                    <a:pt x="21"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6" name="Freeform 23"/>
            <p:cNvSpPr>
              <a:spLocks/>
            </p:cNvSpPr>
            <p:nvPr/>
          </p:nvSpPr>
          <p:spPr bwMode="auto">
            <a:xfrm>
              <a:off x="6678613" y="3668713"/>
              <a:ext cx="71438" cy="101600"/>
            </a:xfrm>
            <a:custGeom>
              <a:avLst/>
              <a:gdLst>
                <a:gd name="T0" fmla="*/ 45 w 45"/>
                <a:gd name="T1" fmla="*/ 52 h 64"/>
                <a:gd name="T2" fmla="*/ 45 w 45"/>
                <a:gd name="T3" fmla="*/ 64 h 64"/>
                <a:gd name="T4" fmla="*/ 0 w 45"/>
                <a:gd name="T5" fmla="*/ 64 h 64"/>
                <a:gd name="T6" fmla="*/ 0 w 45"/>
                <a:gd name="T7" fmla="*/ 0 h 64"/>
                <a:gd name="T8" fmla="*/ 45 w 45"/>
                <a:gd name="T9" fmla="*/ 0 h 64"/>
                <a:gd name="T10" fmla="*/ 45 w 45"/>
                <a:gd name="T11" fmla="*/ 12 h 64"/>
                <a:gd name="T12" fmla="*/ 14 w 45"/>
                <a:gd name="T13" fmla="*/ 12 h 64"/>
                <a:gd name="T14" fmla="*/ 14 w 45"/>
                <a:gd name="T15" fmla="*/ 26 h 64"/>
                <a:gd name="T16" fmla="*/ 42 w 45"/>
                <a:gd name="T17" fmla="*/ 26 h 64"/>
                <a:gd name="T18" fmla="*/ 42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5" y="0"/>
                  </a:lnTo>
                  <a:lnTo>
                    <a:pt x="45" y="12"/>
                  </a:lnTo>
                  <a:lnTo>
                    <a:pt x="14" y="12"/>
                  </a:lnTo>
                  <a:lnTo>
                    <a:pt x="14" y="26"/>
                  </a:lnTo>
                  <a:lnTo>
                    <a:pt x="42" y="26"/>
                  </a:lnTo>
                  <a:lnTo>
                    <a:pt x="42"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7" name="Freeform 24"/>
            <p:cNvSpPr>
              <a:spLocks/>
            </p:cNvSpPr>
            <p:nvPr/>
          </p:nvSpPr>
          <p:spPr bwMode="auto">
            <a:xfrm>
              <a:off x="6791326"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9"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8" name="Freeform 25"/>
            <p:cNvSpPr>
              <a:spLocks/>
            </p:cNvSpPr>
            <p:nvPr/>
          </p:nvSpPr>
          <p:spPr bwMode="auto">
            <a:xfrm>
              <a:off x="6907213" y="3668713"/>
              <a:ext cx="79375" cy="101600"/>
            </a:xfrm>
            <a:custGeom>
              <a:avLst/>
              <a:gdLst>
                <a:gd name="T0" fmla="*/ 19 w 50"/>
                <a:gd name="T1" fmla="*/ 12 h 64"/>
                <a:gd name="T2" fmla="*/ 0 w 50"/>
                <a:gd name="T3" fmla="*/ 12 h 64"/>
                <a:gd name="T4" fmla="*/ 0 w 50"/>
                <a:gd name="T5" fmla="*/ 0 h 64"/>
                <a:gd name="T6" fmla="*/ 50 w 50"/>
                <a:gd name="T7" fmla="*/ 0 h 64"/>
                <a:gd name="T8" fmla="*/ 50 w 50"/>
                <a:gd name="T9" fmla="*/ 12 h 64"/>
                <a:gd name="T10" fmla="*/ 34 w 50"/>
                <a:gd name="T11" fmla="*/ 12 h 64"/>
                <a:gd name="T12" fmla="*/ 34 w 50"/>
                <a:gd name="T13" fmla="*/ 64 h 64"/>
                <a:gd name="T14" fmla="*/ 19 w 50"/>
                <a:gd name="T15" fmla="*/ 64 h 64"/>
                <a:gd name="T16" fmla="*/ 19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9" y="12"/>
                  </a:moveTo>
                  <a:lnTo>
                    <a:pt x="0" y="12"/>
                  </a:lnTo>
                  <a:lnTo>
                    <a:pt x="0" y="0"/>
                  </a:lnTo>
                  <a:lnTo>
                    <a:pt x="50" y="0"/>
                  </a:lnTo>
                  <a:lnTo>
                    <a:pt x="50" y="12"/>
                  </a:lnTo>
                  <a:lnTo>
                    <a:pt x="34" y="12"/>
                  </a:lnTo>
                  <a:lnTo>
                    <a:pt x="34" y="64"/>
                  </a:lnTo>
                  <a:lnTo>
                    <a:pt x="19" y="64"/>
                  </a:lnTo>
                  <a:lnTo>
                    <a:pt x="19"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330803590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Image Pink">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1" y="0"/>
            <a:ext cx="12190025" cy="6858000"/>
          </a:xfrm>
          <a:prstGeom prst="rect">
            <a:avLst/>
          </a:prstGeom>
          <a:solidFill>
            <a:srgbClr val="FDECE4"/>
          </a:solidFill>
          <a:ln>
            <a:no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endParaRPr lang="en-GB" sz="1800" dirty="0"/>
          </a:p>
        </p:txBody>
      </p:sp>
      <p:sp>
        <p:nvSpPr>
          <p:cNvPr id="4" name="Rectangle 3"/>
          <p:cNvSpPr/>
          <p:nvPr userDrawn="1"/>
        </p:nvSpPr>
        <p:spPr>
          <a:xfrm>
            <a:off x="1" y="939383"/>
            <a:ext cx="12190025" cy="38151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endParaRPr lang="en-GB" sz="1800" dirty="0"/>
          </a:p>
        </p:txBody>
      </p:sp>
      <p:sp>
        <p:nvSpPr>
          <p:cNvPr id="7" name="Picture Placeholder 6"/>
          <p:cNvSpPr>
            <a:spLocks noGrp="1"/>
          </p:cNvSpPr>
          <p:nvPr>
            <p:ph type="pic" sz="quarter" idx="15" hasCustomPrompt="1"/>
          </p:nvPr>
        </p:nvSpPr>
        <p:spPr>
          <a:xfrm>
            <a:off x="-1" y="940197"/>
            <a:ext cx="12200823" cy="3815467"/>
          </a:xfrm>
          <a:noFill/>
        </p:spPr>
        <p:txBody>
          <a:bodyPr anchor="ctr" anchorCtr="0"/>
          <a:lstStyle>
            <a:lvl1pPr marL="0" indent="0" algn="ctr">
              <a:buNone/>
              <a:defRPr>
                <a:solidFill>
                  <a:schemeClr val="tx1"/>
                </a:solidFill>
              </a:defRPr>
            </a:lvl1pPr>
          </a:lstStyle>
          <a:p>
            <a:r>
              <a:rPr lang="sv-SE" dirty="0" err="1"/>
              <a:t>Insert</a:t>
            </a:r>
            <a:r>
              <a:rPr lang="sv-SE" dirty="0"/>
              <a:t> </a:t>
            </a:r>
            <a:r>
              <a:rPr lang="sv-SE" dirty="0" err="1"/>
              <a:t>picture</a:t>
            </a:r>
            <a:r>
              <a:rPr lang="sv-SE" dirty="0"/>
              <a:t> by </a:t>
            </a:r>
            <a:r>
              <a:rPr lang="sv-SE" dirty="0" err="1"/>
              <a:t>using</a:t>
            </a:r>
            <a:r>
              <a:rPr lang="sv-SE" dirty="0"/>
              <a:t> Nordea Image Bank </a:t>
            </a:r>
            <a:r>
              <a:rPr lang="sv-SE" dirty="0" err="1"/>
              <a:t>button</a:t>
            </a:r>
            <a:endParaRPr lang="en-GB" dirty="0"/>
          </a:p>
        </p:txBody>
      </p:sp>
      <p:sp>
        <p:nvSpPr>
          <p:cNvPr id="2" name="Title 1"/>
          <p:cNvSpPr>
            <a:spLocks noGrp="1"/>
          </p:cNvSpPr>
          <p:nvPr>
            <p:ph type="ctrTitle"/>
          </p:nvPr>
        </p:nvSpPr>
        <p:spPr>
          <a:xfrm>
            <a:off x="720000" y="4774889"/>
            <a:ext cx="7198125" cy="634465"/>
          </a:xfrm>
        </p:spPr>
        <p:txBody>
          <a:bodyPr>
            <a:noAutofit/>
          </a:bodyPr>
          <a:lstStyle>
            <a:lvl1pPr>
              <a:defRPr sz="2400">
                <a:solidFill>
                  <a:schemeClr val="accent1"/>
                </a:solidFill>
              </a:defRPr>
            </a:lvl1pPr>
          </a:lstStyle>
          <a:p>
            <a:r>
              <a:rPr lang="en-GB" dirty="0"/>
              <a:t>Click to edit Master title style</a:t>
            </a:r>
          </a:p>
        </p:txBody>
      </p:sp>
      <p:sp>
        <p:nvSpPr>
          <p:cNvPr id="3" name="Subtitle 2"/>
          <p:cNvSpPr>
            <a:spLocks noGrp="1"/>
          </p:cNvSpPr>
          <p:nvPr>
            <p:ph type="subTitle" idx="1"/>
          </p:nvPr>
        </p:nvSpPr>
        <p:spPr>
          <a:xfrm>
            <a:off x="720000" y="5434742"/>
            <a:ext cx="7198125" cy="360000"/>
          </a:xfrm>
        </p:spPr>
        <p:txBody>
          <a:bodyPr>
            <a:noAutofit/>
          </a:bodyPr>
          <a:lstStyle>
            <a:lvl1pPr marL="0" indent="0" algn="l">
              <a:buNone/>
              <a:defRPr sz="1600" b="1">
                <a:solidFill>
                  <a:schemeClr val="tx2"/>
                </a:solidFill>
              </a:defRPr>
            </a:lvl1pPr>
            <a:lvl2pPr marL="457123" indent="0" algn="ctr">
              <a:buNone/>
              <a:defRPr>
                <a:solidFill>
                  <a:schemeClr val="tx1">
                    <a:tint val="75000"/>
                  </a:schemeClr>
                </a:solidFill>
              </a:defRPr>
            </a:lvl2pPr>
            <a:lvl3pPr marL="914245" indent="0" algn="ctr">
              <a:buNone/>
              <a:defRPr>
                <a:solidFill>
                  <a:schemeClr val="tx1">
                    <a:tint val="75000"/>
                  </a:schemeClr>
                </a:solidFill>
              </a:defRPr>
            </a:lvl3pPr>
            <a:lvl4pPr marL="1371368" indent="0" algn="ctr">
              <a:buNone/>
              <a:defRPr>
                <a:solidFill>
                  <a:schemeClr val="tx1">
                    <a:tint val="75000"/>
                  </a:schemeClr>
                </a:solidFill>
              </a:defRPr>
            </a:lvl4pPr>
            <a:lvl5pPr marL="1828490" indent="0" algn="ctr">
              <a:buNone/>
              <a:defRPr>
                <a:solidFill>
                  <a:schemeClr val="tx1">
                    <a:tint val="75000"/>
                  </a:schemeClr>
                </a:solidFill>
              </a:defRPr>
            </a:lvl5pPr>
            <a:lvl6pPr marL="2285613" indent="0" algn="ctr">
              <a:buNone/>
              <a:defRPr>
                <a:solidFill>
                  <a:schemeClr val="tx1">
                    <a:tint val="75000"/>
                  </a:schemeClr>
                </a:solidFill>
              </a:defRPr>
            </a:lvl6pPr>
            <a:lvl7pPr marL="2742736" indent="0" algn="ctr">
              <a:buNone/>
              <a:defRPr>
                <a:solidFill>
                  <a:schemeClr val="tx1">
                    <a:tint val="75000"/>
                  </a:schemeClr>
                </a:solidFill>
              </a:defRPr>
            </a:lvl7pPr>
            <a:lvl8pPr marL="3199858" indent="0" algn="ctr">
              <a:buNone/>
              <a:defRPr>
                <a:solidFill>
                  <a:schemeClr val="tx1">
                    <a:tint val="75000"/>
                  </a:schemeClr>
                </a:solidFill>
              </a:defRPr>
            </a:lvl8pPr>
            <a:lvl9pPr marL="3656981" indent="0" algn="ctr">
              <a:buNone/>
              <a:defRPr>
                <a:solidFill>
                  <a:schemeClr val="tx1">
                    <a:tint val="75000"/>
                  </a:schemeClr>
                </a:solidFill>
              </a:defRPr>
            </a:lvl9pPr>
          </a:lstStyle>
          <a:p>
            <a:r>
              <a:rPr lang="en-GB" dirty="0"/>
              <a:t>Click to edit Master subtitle style</a:t>
            </a:r>
          </a:p>
        </p:txBody>
      </p:sp>
      <p:sp>
        <p:nvSpPr>
          <p:cNvPr id="21" name="Text Placeholder 20"/>
          <p:cNvSpPr>
            <a:spLocks noGrp="1"/>
          </p:cNvSpPr>
          <p:nvPr>
            <p:ph type="body" sz="quarter" idx="13" hasCustomPrompt="1"/>
          </p:nvPr>
        </p:nvSpPr>
        <p:spPr>
          <a:xfrm>
            <a:off x="720000" y="5912753"/>
            <a:ext cx="7198125" cy="215950"/>
          </a:xfrm>
        </p:spPr>
        <p:txBody>
          <a:bodyPr>
            <a:noAutofit/>
          </a:bodyPr>
          <a:lstStyle>
            <a:lvl1pPr marL="0" indent="0">
              <a:buNone/>
              <a:defRPr sz="1300">
                <a:solidFill>
                  <a:srgbClr val="000040"/>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Name, title</a:t>
            </a:r>
          </a:p>
        </p:txBody>
      </p:sp>
      <p:sp>
        <p:nvSpPr>
          <p:cNvPr id="22" name="Text Placeholder 20"/>
          <p:cNvSpPr>
            <a:spLocks noGrp="1"/>
          </p:cNvSpPr>
          <p:nvPr>
            <p:ph type="body" sz="quarter" idx="14" hasCustomPrompt="1"/>
          </p:nvPr>
        </p:nvSpPr>
        <p:spPr>
          <a:xfrm>
            <a:off x="720000" y="6164695"/>
            <a:ext cx="7198125" cy="215950"/>
          </a:xfrm>
        </p:spPr>
        <p:txBody>
          <a:bodyPr>
            <a:noAutofit/>
          </a:bodyPr>
          <a:lstStyle>
            <a:lvl1pPr marL="0" indent="0">
              <a:buNone/>
              <a:defRPr sz="1300">
                <a:solidFill>
                  <a:srgbClr val="000040"/>
                </a:solidFill>
              </a:defRPr>
            </a:lvl1pPr>
            <a:lvl2pPr marL="215963" indent="0">
              <a:buNone/>
              <a:defRPr>
                <a:solidFill>
                  <a:schemeClr val="accent2"/>
                </a:solidFill>
              </a:defRPr>
            </a:lvl2pPr>
            <a:lvl3pPr marL="431927" indent="0">
              <a:buNone/>
              <a:defRPr>
                <a:solidFill>
                  <a:schemeClr val="accent2"/>
                </a:solidFill>
              </a:defRPr>
            </a:lvl3pPr>
            <a:lvl4pPr marL="647891" indent="0">
              <a:buNone/>
              <a:defRPr>
                <a:solidFill>
                  <a:schemeClr val="accent2"/>
                </a:solidFill>
              </a:defRPr>
            </a:lvl4pPr>
            <a:lvl5pPr marL="863854" indent="0">
              <a:buNone/>
              <a:defRPr>
                <a:solidFill>
                  <a:schemeClr val="accent2"/>
                </a:solidFill>
              </a:defRPr>
            </a:lvl5pPr>
          </a:lstStyle>
          <a:p>
            <a:pPr lvl="0"/>
            <a:r>
              <a:rPr lang="en-GB" dirty="0"/>
              <a:t>Date</a:t>
            </a:r>
          </a:p>
        </p:txBody>
      </p:sp>
      <p:grpSp>
        <p:nvGrpSpPr>
          <p:cNvPr id="32" name="Pulse"/>
          <p:cNvGrpSpPr/>
          <p:nvPr userDrawn="1"/>
        </p:nvGrpSpPr>
        <p:grpSpPr>
          <a:xfrm>
            <a:off x="8432786" y="2994841"/>
            <a:ext cx="3762841" cy="3430428"/>
            <a:chOff x="6324589" y="2994841"/>
            <a:chExt cx="2822131" cy="3430428"/>
          </a:xfrm>
        </p:grpSpPr>
        <p:sp>
          <p:nvSpPr>
            <p:cNvPr id="40" name="Freeform 5"/>
            <p:cNvSpPr>
              <a:spLocks/>
            </p:cNvSpPr>
            <p:nvPr userDrawn="1"/>
          </p:nvSpPr>
          <p:spPr bwMode="auto">
            <a:xfrm>
              <a:off x="6766422" y="3853615"/>
              <a:ext cx="440278" cy="1099915"/>
            </a:xfrm>
            <a:custGeom>
              <a:avLst/>
              <a:gdLst>
                <a:gd name="T0" fmla="*/ 70 w 141"/>
                <a:gd name="T1" fmla="*/ 353 h 353"/>
                <a:gd name="T2" fmla="*/ 70 w 141"/>
                <a:gd name="T3" fmla="*/ 353 h 353"/>
                <a:gd name="T4" fmla="*/ 0 w 141"/>
                <a:gd name="T5" fmla="*/ 282 h 353"/>
                <a:gd name="T6" fmla="*/ 0 w 141"/>
                <a:gd name="T7" fmla="*/ 70 h 353"/>
                <a:gd name="T8" fmla="*/ 70 w 141"/>
                <a:gd name="T9" fmla="*/ 0 h 353"/>
                <a:gd name="T10" fmla="*/ 70 w 141"/>
                <a:gd name="T11" fmla="*/ 0 h 353"/>
                <a:gd name="T12" fmla="*/ 141 w 141"/>
                <a:gd name="T13" fmla="*/ 70 h 353"/>
                <a:gd name="T14" fmla="*/ 141 w 141"/>
                <a:gd name="T15" fmla="*/ 282 h 353"/>
                <a:gd name="T16" fmla="*/ 70 w 141"/>
                <a:gd name="T17"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353">
                  <a:moveTo>
                    <a:pt x="70" y="353"/>
                  </a:moveTo>
                  <a:cubicBezTo>
                    <a:pt x="70" y="353"/>
                    <a:pt x="70" y="353"/>
                    <a:pt x="70" y="353"/>
                  </a:cubicBezTo>
                  <a:cubicBezTo>
                    <a:pt x="31" y="353"/>
                    <a:pt x="0" y="321"/>
                    <a:pt x="0" y="282"/>
                  </a:cubicBezTo>
                  <a:cubicBezTo>
                    <a:pt x="0" y="70"/>
                    <a:pt x="0" y="70"/>
                    <a:pt x="0" y="70"/>
                  </a:cubicBezTo>
                  <a:cubicBezTo>
                    <a:pt x="0" y="31"/>
                    <a:pt x="31" y="0"/>
                    <a:pt x="70" y="0"/>
                  </a:cubicBezTo>
                  <a:cubicBezTo>
                    <a:pt x="70" y="0"/>
                    <a:pt x="70" y="0"/>
                    <a:pt x="70" y="0"/>
                  </a:cubicBezTo>
                  <a:cubicBezTo>
                    <a:pt x="109" y="0"/>
                    <a:pt x="141" y="31"/>
                    <a:pt x="141" y="70"/>
                  </a:cubicBezTo>
                  <a:cubicBezTo>
                    <a:pt x="141" y="282"/>
                    <a:pt x="141" y="282"/>
                    <a:pt x="141" y="282"/>
                  </a:cubicBezTo>
                  <a:cubicBezTo>
                    <a:pt x="141" y="321"/>
                    <a:pt x="109" y="353"/>
                    <a:pt x="70" y="353"/>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1" name="Freeform 6"/>
            <p:cNvSpPr>
              <a:spLocks/>
            </p:cNvSpPr>
            <p:nvPr userDrawn="1"/>
          </p:nvSpPr>
          <p:spPr bwMode="auto">
            <a:xfrm>
              <a:off x="6324589" y="4488361"/>
              <a:ext cx="264478" cy="443388"/>
            </a:xfrm>
            <a:custGeom>
              <a:avLst/>
              <a:gdLst>
                <a:gd name="T0" fmla="*/ 43 w 85"/>
                <a:gd name="T1" fmla="*/ 142 h 142"/>
                <a:gd name="T2" fmla="*/ 43 w 85"/>
                <a:gd name="T3" fmla="*/ 142 h 142"/>
                <a:gd name="T4" fmla="*/ 0 w 85"/>
                <a:gd name="T5" fmla="*/ 99 h 142"/>
                <a:gd name="T6" fmla="*/ 0 w 85"/>
                <a:gd name="T7" fmla="*/ 43 h 142"/>
                <a:gd name="T8" fmla="*/ 43 w 85"/>
                <a:gd name="T9" fmla="*/ 0 h 142"/>
                <a:gd name="T10" fmla="*/ 43 w 85"/>
                <a:gd name="T11" fmla="*/ 0 h 142"/>
                <a:gd name="T12" fmla="*/ 85 w 85"/>
                <a:gd name="T13" fmla="*/ 43 h 142"/>
                <a:gd name="T14" fmla="*/ 85 w 85"/>
                <a:gd name="T15" fmla="*/ 99 h 142"/>
                <a:gd name="T16" fmla="*/ 43 w 85"/>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42">
                  <a:moveTo>
                    <a:pt x="43" y="142"/>
                  </a:moveTo>
                  <a:cubicBezTo>
                    <a:pt x="43" y="142"/>
                    <a:pt x="43" y="142"/>
                    <a:pt x="43" y="142"/>
                  </a:cubicBezTo>
                  <a:cubicBezTo>
                    <a:pt x="19" y="142"/>
                    <a:pt x="0" y="123"/>
                    <a:pt x="0" y="99"/>
                  </a:cubicBezTo>
                  <a:cubicBezTo>
                    <a:pt x="0" y="43"/>
                    <a:pt x="0" y="43"/>
                    <a:pt x="0" y="43"/>
                  </a:cubicBezTo>
                  <a:cubicBezTo>
                    <a:pt x="0" y="19"/>
                    <a:pt x="19" y="0"/>
                    <a:pt x="43" y="0"/>
                  </a:cubicBezTo>
                  <a:cubicBezTo>
                    <a:pt x="43" y="0"/>
                    <a:pt x="43" y="0"/>
                    <a:pt x="43" y="0"/>
                  </a:cubicBezTo>
                  <a:cubicBezTo>
                    <a:pt x="66" y="0"/>
                    <a:pt x="85" y="19"/>
                    <a:pt x="85" y="43"/>
                  </a:cubicBezTo>
                  <a:cubicBezTo>
                    <a:pt x="85" y="99"/>
                    <a:pt x="85" y="99"/>
                    <a:pt x="85" y="99"/>
                  </a:cubicBezTo>
                  <a:cubicBezTo>
                    <a:pt x="85" y="123"/>
                    <a:pt x="66" y="142"/>
                    <a:pt x="43" y="142"/>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2" name="Freeform 7"/>
            <p:cNvSpPr>
              <a:spLocks/>
            </p:cNvSpPr>
            <p:nvPr userDrawn="1"/>
          </p:nvSpPr>
          <p:spPr bwMode="auto">
            <a:xfrm>
              <a:off x="7424505" y="2994841"/>
              <a:ext cx="550736" cy="2462752"/>
            </a:xfrm>
            <a:custGeom>
              <a:avLst/>
              <a:gdLst>
                <a:gd name="T0" fmla="*/ 89 w 177"/>
                <a:gd name="T1" fmla="*/ 791 h 791"/>
                <a:gd name="T2" fmla="*/ 89 w 177"/>
                <a:gd name="T3" fmla="*/ 791 h 791"/>
                <a:gd name="T4" fmla="*/ 0 w 177"/>
                <a:gd name="T5" fmla="*/ 703 h 791"/>
                <a:gd name="T6" fmla="*/ 0 w 177"/>
                <a:gd name="T7" fmla="*/ 89 h 791"/>
                <a:gd name="T8" fmla="*/ 89 w 177"/>
                <a:gd name="T9" fmla="*/ 0 h 791"/>
                <a:gd name="T10" fmla="*/ 89 w 177"/>
                <a:gd name="T11" fmla="*/ 0 h 791"/>
                <a:gd name="T12" fmla="*/ 177 w 177"/>
                <a:gd name="T13" fmla="*/ 89 h 791"/>
                <a:gd name="T14" fmla="*/ 177 w 177"/>
                <a:gd name="T15" fmla="*/ 703 h 791"/>
                <a:gd name="T16" fmla="*/ 89 w 177"/>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791">
                  <a:moveTo>
                    <a:pt x="89" y="791"/>
                  </a:moveTo>
                  <a:cubicBezTo>
                    <a:pt x="89" y="791"/>
                    <a:pt x="89" y="791"/>
                    <a:pt x="89" y="791"/>
                  </a:cubicBezTo>
                  <a:cubicBezTo>
                    <a:pt x="40" y="791"/>
                    <a:pt x="0" y="752"/>
                    <a:pt x="0" y="703"/>
                  </a:cubicBezTo>
                  <a:cubicBezTo>
                    <a:pt x="0" y="89"/>
                    <a:pt x="0" y="89"/>
                    <a:pt x="0" y="89"/>
                  </a:cubicBezTo>
                  <a:cubicBezTo>
                    <a:pt x="0" y="40"/>
                    <a:pt x="40" y="0"/>
                    <a:pt x="89" y="0"/>
                  </a:cubicBezTo>
                  <a:cubicBezTo>
                    <a:pt x="89" y="0"/>
                    <a:pt x="89" y="0"/>
                    <a:pt x="89" y="0"/>
                  </a:cubicBezTo>
                  <a:cubicBezTo>
                    <a:pt x="137" y="0"/>
                    <a:pt x="177" y="40"/>
                    <a:pt x="177" y="89"/>
                  </a:cubicBezTo>
                  <a:cubicBezTo>
                    <a:pt x="177" y="703"/>
                    <a:pt x="177" y="703"/>
                    <a:pt x="177" y="703"/>
                  </a:cubicBezTo>
                  <a:cubicBezTo>
                    <a:pt x="177" y="752"/>
                    <a:pt x="137" y="791"/>
                    <a:pt x="89"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3" name="Freeform 8"/>
            <p:cNvSpPr>
              <a:spLocks/>
            </p:cNvSpPr>
            <p:nvPr userDrawn="1"/>
          </p:nvSpPr>
          <p:spPr bwMode="auto">
            <a:xfrm>
              <a:off x="8196157" y="3962517"/>
              <a:ext cx="549180" cy="2462752"/>
            </a:xfrm>
            <a:custGeom>
              <a:avLst/>
              <a:gdLst>
                <a:gd name="T0" fmla="*/ 88 w 176"/>
                <a:gd name="T1" fmla="*/ 791 h 791"/>
                <a:gd name="T2" fmla="*/ 88 w 176"/>
                <a:gd name="T3" fmla="*/ 791 h 791"/>
                <a:gd name="T4" fmla="*/ 0 w 176"/>
                <a:gd name="T5" fmla="*/ 702 h 791"/>
                <a:gd name="T6" fmla="*/ 0 w 176"/>
                <a:gd name="T7" fmla="*/ 88 h 791"/>
                <a:gd name="T8" fmla="*/ 88 w 176"/>
                <a:gd name="T9" fmla="*/ 0 h 791"/>
                <a:gd name="T10" fmla="*/ 88 w 176"/>
                <a:gd name="T11" fmla="*/ 0 h 791"/>
                <a:gd name="T12" fmla="*/ 176 w 176"/>
                <a:gd name="T13" fmla="*/ 88 h 791"/>
                <a:gd name="T14" fmla="*/ 176 w 176"/>
                <a:gd name="T15" fmla="*/ 702 h 791"/>
                <a:gd name="T16" fmla="*/ 88 w 176"/>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791">
                  <a:moveTo>
                    <a:pt x="88" y="791"/>
                  </a:moveTo>
                  <a:cubicBezTo>
                    <a:pt x="88" y="791"/>
                    <a:pt x="88" y="791"/>
                    <a:pt x="88" y="791"/>
                  </a:cubicBezTo>
                  <a:cubicBezTo>
                    <a:pt x="39" y="791"/>
                    <a:pt x="0" y="751"/>
                    <a:pt x="0" y="702"/>
                  </a:cubicBezTo>
                  <a:cubicBezTo>
                    <a:pt x="0" y="88"/>
                    <a:pt x="0" y="88"/>
                    <a:pt x="0" y="88"/>
                  </a:cubicBezTo>
                  <a:cubicBezTo>
                    <a:pt x="0" y="39"/>
                    <a:pt x="39" y="0"/>
                    <a:pt x="88" y="0"/>
                  </a:cubicBezTo>
                  <a:cubicBezTo>
                    <a:pt x="88" y="0"/>
                    <a:pt x="88" y="0"/>
                    <a:pt x="88" y="0"/>
                  </a:cubicBezTo>
                  <a:cubicBezTo>
                    <a:pt x="137" y="0"/>
                    <a:pt x="176" y="39"/>
                    <a:pt x="176" y="88"/>
                  </a:cubicBezTo>
                  <a:cubicBezTo>
                    <a:pt x="176" y="702"/>
                    <a:pt x="176" y="702"/>
                    <a:pt x="176" y="702"/>
                  </a:cubicBezTo>
                  <a:cubicBezTo>
                    <a:pt x="176" y="751"/>
                    <a:pt x="137" y="791"/>
                    <a:pt x="88"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4" name="Freeform 9"/>
            <p:cNvSpPr>
              <a:spLocks/>
            </p:cNvSpPr>
            <p:nvPr userDrawn="1"/>
          </p:nvSpPr>
          <p:spPr bwMode="auto">
            <a:xfrm>
              <a:off x="8966253" y="4472803"/>
              <a:ext cx="180467" cy="1090580"/>
            </a:xfrm>
            <a:custGeom>
              <a:avLst/>
              <a:gdLst>
                <a:gd name="T0" fmla="*/ 0 w 58"/>
                <a:gd name="T1" fmla="*/ 69 h 350"/>
                <a:gd name="T2" fmla="*/ 0 w 58"/>
                <a:gd name="T3" fmla="*/ 281 h 350"/>
                <a:gd name="T4" fmla="*/ 58 w 58"/>
                <a:gd name="T5" fmla="*/ 350 h 350"/>
                <a:gd name="T6" fmla="*/ 58 w 58"/>
                <a:gd name="T7" fmla="*/ 0 h 350"/>
                <a:gd name="T8" fmla="*/ 0 w 58"/>
                <a:gd name="T9" fmla="*/ 69 h 350"/>
              </a:gdLst>
              <a:ahLst/>
              <a:cxnLst>
                <a:cxn ang="0">
                  <a:pos x="T0" y="T1"/>
                </a:cxn>
                <a:cxn ang="0">
                  <a:pos x="T2" y="T3"/>
                </a:cxn>
                <a:cxn ang="0">
                  <a:pos x="T4" y="T5"/>
                </a:cxn>
                <a:cxn ang="0">
                  <a:pos x="T6" y="T7"/>
                </a:cxn>
                <a:cxn ang="0">
                  <a:pos x="T8" y="T9"/>
                </a:cxn>
              </a:cxnLst>
              <a:rect l="0" t="0" r="r" b="b"/>
              <a:pathLst>
                <a:path w="58" h="350">
                  <a:moveTo>
                    <a:pt x="0" y="69"/>
                  </a:moveTo>
                  <a:cubicBezTo>
                    <a:pt x="0" y="281"/>
                    <a:pt x="0" y="281"/>
                    <a:pt x="0" y="281"/>
                  </a:cubicBezTo>
                  <a:cubicBezTo>
                    <a:pt x="0" y="315"/>
                    <a:pt x="25" y="344"/>
                    <a:pt x="58" y="350"/>
                  </a:cubicBezTo>
                  <a:cubicBezTo>
                    <a:pt x="58" y="0"/>
                    <a:pt x="58" y="0"/>
                    <a:pt x="58" y="0"/>
                  </a:cubicBezTo>
                  <a:cubicBezTo>
                    <a:pt x="25" y="5"/>
                    <a:pt x="0" y="34"/>
                    <a:pt x="0" y="69"/>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grpSp>
      <p:grpSp>
        <p:nvGrpSpPr>
          <p:cNvPr id="23" name="Logotype"/>
          <p:cNvGrpSpPr>
            <a:grpSpLocks noChangeAspect="1"/>
          </p:cNvGrpSpPr>
          <p:nvPr userDrawn="1"/>
        </p:nvGrpSpPr>
        <p:grpSpPr>
          <a:xfrm>
            <a:off x="5165962" y="297930"/>
            <a:ext cx="1845385" cy="455276"/>
            <a:chOff x="5072063" y="3095625"/>
            <a:chExt cx="2051050" cy="674688"/>
          </a:xfrm>
        </p:grpSpPr>
        <p:sp>
          <p:nvSpPr>
            <p:cNvPr id="24" name="Freeform 5"/>
            <p:cNvSpPr>
              <a:spLocks noEditPoints="1"/>
            </p:cNvSpPr>
            <p:nvPr/>
          </p:nvSpPr>
          <p:spPr bwMode="auto">
            <a:xfrm>
              <a:off x="6783388" y="3184525"/>
              <a:ext cx="339725" cy="346075"/>
            </a:xfrm>
            <a:custGeom>
              <a:avLst/>
              <a:gdLst>
                <a:gd name="T0" fmla="*/ 42 w 90"/>
                <a:gd name="T1" fmla="*/ 2 h 91"/>
                <a:gd name="T2" fmla="*/ 1 w 90"/>
                <a:gd name="T3" fmla="*/ 43 h 91"/>
                <a:gd name="T4" fmla="*/ 46 w 90"/>
                <a:gd name="T5" fmla="*/ 91 h 91"/>
                <a:gd name="T6" fmla="*/ 73 w 90"/>
                <a:gd name="T7" fmla="*/ 76 h 91"/>
                <a:gd name="T8" fmla="*/ 73 w 90"/>
                <a:gd name="T9" fmla="*/ 89 h 91"/>
                <a:gd name="T10" fmla="*/ 90 w 90"/>
                <a:gd name="T11" fmla="*/ 89 h 91"/>
                <a:gd name="T12" fmla="*/ 90 w 90"/>
                <a:gd name="T13" fmla="*/ 47 h 91"/>
                <a:gd name="T14" fmla="*/ 42 w 90"/>
                <a:gd name="T15" fmla="*/ 2 h 91"/>
                <a:gd name="T16" fmla="*/ 71 w 90"/>
                <a:gd name="T17" fmla="*/ 47 h 91"/>
                <a:gd name="T18" fmla="*/ 42 w 90"/>
                <a:gd name="T19" fmla="*/ 72 h 91"/>
                <a:gd name="T20" fmla="*/ 20 w 90"/>
                <a:gd name="T21" fmla="*/ 49 h 91"/>
                <a:gd name="T22" fmla="*/ 46 w 90"/>
                <a:gd name="T23" fmla="*/ 20 h 91"/>
                <a:gd name="T24" fmla="*/ 71 w 90"/>
                <a:gd name="T25" fmla="*/ 45 h 91"/>
                <a:gd name="T26" fmla="*/ 71 w 90"/>
                <a:gd name="T27"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1">
                  <a:moveTo>
                    <a:pt x="42" y="2"/>
                  </a:moveTo>
                  <a:cubicBezTo>
                    <a:pt x="20" y="3"/>
                    <a:pt x="3" y="21"/>
                    <a:pt x="1" y="43"/>
                  </a:cubicBezTo>
                  <a:cubicBezTo>
                    <a:pt x="0" y="69"/>
                    <a:pt x="20" y="91"/>
                    <a:pt x="46" y="91"/>
                  </a:cubicBezTo>
                  <a:cubicBezTo>
                    <a:pt x="55" y="91"/>
                    <a:pt x="68" y="86"/>
                    <a:pt x="73" y="76"/>
                  </a:cubicBezTo>
                  <a:cubicBezTo>
                    <a:pt x="73" y="89"/>
                    <a:pt x="73" y="89"/>
                    <a:pt x="73" y="89"/>
                  </a:cubicBezTo>
                  <a:cubicBezTo>
                    <a:pt x="90" y="89"/>
                    <a:pt x="90" y="89"/>
                    <a:pt x="90" y="89"/>
                  </a:cubicBezTo>
                  <a:cubicBezTo>
                    <a:pt x="90" y="47"/>
                    <a:pt x="90" y="47"/>
                    <a:pt x="90" y="47"/>
                  </a:cubicBezTo>
                  <a:cubicBezTo>
                    <a:pt x="90" y="19"/>
                    <a:pt x="68" y="0"/>
                    <a:pt x="42" y="2"/>
                  </a:cubicBezTo>
                  <a:moveTo>
                    <a:pt x="71" y="47"/>
                  </a:moveTo>
                  <a:cubicBezTo>
                    <a:pt x="71" y="62"/>
                    <a:pt x="58" y="73"/>
                    <a:pt x="42" y="72"/>
                  </a:cubicBezTo>
                  <a:cubicBezTo>
                    <a:pt x="31" y="70"/>
                    <a:pt x="22" y="61"/>
                    <a:pt x="20" y="49"/>
                  </a:cubicBezTo>
                  <a:cubicBezTo>
                    <a:pt x="18" y="33"/>
                    <a:pt x="31" y="20"/>
                    <a:pt x="46" y="20"/>
                  </a:cubicBezTo>
                  <a:cubicBezTo>
                    <a:pt x="59" y="20"/>
                    <a:pt x="71" y="31"/>
                    <a:pt x="71" y="45"/>
                  </a:cubicBezTo>
                  <a:lnTo>
                    <a:pt x="71"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3" name="Freeform 6"/>
            <p:cNvSpPr>
              <a:spLocks noEditPoints="1"/>
            </p:cNvSpPr>
            <p:nvPr/>
          </p:nvSpPr>
          <p:spPr bwMode="auto">
            <a:xfrm>
              <a:off x="6421438" y="3187700"/>
              <a:ext cx="334963" cy="342900"/>
            </a:xfrm>
            <a:custGeom>
              <a:avLst/>
              <a:gdLst>
                <a:gd name="T0" fmla="*/ 44 w 89"/>
                <a:gd name="T1" fmla="*/ 0 h 90"/>
                <a:gd name="T2" fmla="*/ 0 w 89"/>
                <a:gd name="T3" fmla="*/ 45 h 90"/>
                <a:gd name="T4" fmla="*/ 45 w 89"/>
                <a:gd name="T5" fmla="*/ 90 h 90"/>
                <a:gd name="T6" fmla="*/ 86 w 89"/>
                <a:gd name="T7" fmla="*/ 62 h 90"/>
                <a:gd name="T8" fmla="*/ 69 w 89"/>
                <a:gd name="T9" fmla="*/ 57 h 90"/>
                <a:gd name="T10" fmla="*/ 50 w 89"/>
                <a:gd name="T11" fmla="*/ 72 h 90"/>
                <a:gd name="T12" fmla="*/ 22 w 89"/>
                <a:gd name="T13" fmla="*/ 58 h 90"/>
                <a:gd name="T14" fmla="*/ 89 w 89"/>
                <a:gd name="T15" fmla="*/ 40 h 90"/>
                <a:gd name="T16" fmla="*/ 44 w 89"/>
                <a:gd name="T17" fmla="*/ 0 h 90"/>
                <a:gd name="T18" fmla="*/ 19 w 89"/>
                <a:gd name="T19" fmla="*/ 43 h 90"/>
                <a:gd name="T20" fmla="*/ 36 w 89"/>
                <a:gd name="T21" fmla="*/ 19 h 90"/>
                <a:gd name="T22" fmla="*/ 67 w 89"/>
                <a:gd name="T23" fmla="*/ 30 h 90"/>
                <a:gd name="T24" fmla="*/ 19 w 89"/>
                <a:gd name="T25"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0"/>
                  </a:moveTo>
                  <a:cubicBezTo>
                    <a:pt x="20" y="1"/>
                    <a:pt x="0" y="19"/>
                    <a:pt x="0" y="45"/>
                  </a:cubicBezTo>
                  <a:cubicBezTo>
                    <a:pt x="0" y="70"/>
                    <a:pt x="20" y="90"/>
                    <a:pt x="45" y="90"/>
                  </a:cubicBezTo>
                  <a:cubicBezTo>
                    <a:pt x="62" y="90"/>
                    <a:pt x="80" y="79"/>
                    <a:pt x="86" y="62"/>
                  </a:cubicBezTo>
                  <a:cubicBezTo>
                    <a:pt x="69" y="57"/>
                    <a:pt x="69" y="57"/>
                    <a:pt x="69" y="57"/>
                  </a:cubicBezTo>
                  <a:cubicBezTo>
                    <a:pt x="66" y="64"/>
                    <a:pt x="58" y="70"/>
                    <a:pt x="50" y="72"/>
                  </a:cubicBezTo>
                  <a:cubicBezTo>
                    <a:pt x="38" y="74"/>
                    <a:pt x="27" y="67"/>
                    <a:pt x="22" y="58"/>
                  </a:cubicBezTo>
                  <a:cubicBezTo>
                    <a:pt x="89" y="40"/>
                    <a:pt x="89" y="40"/>
                    <a:pt x="89" y="40"/>
                  </a:cubicBezTo>
                  <a:cubicBezTo>
                    <a:pt x="87" y="23"/>
                    <a:pt x="72" y="0"/>
                    <a:pt x="44" y="0"/>
                  </a:cubicBezTo>
                  <a:moveTo>
                    <a:pt x="19" y="43"/>
                  </a:moveTo>
                  <a:cubicBezTo>
                    <a:pt x="19" y="34"/>
                    <a:pt x="24" y="23"/>
                    <a:pt x="36" y="19"/>
                  </a:cubicBezTo>
                  <a:cubicBezTo>
                    <a:pt x="50" y="13"/>
                    <a:pt x="62" y="20"/>
                    <a:pt x="67" y="30"/>
                  </a:cubicBezTo>
                  <a:lnTo>
                    <a:pt x="1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4" name="Freeform 7"/>
            <p:cNvSpPr>
              <a:spLocks/>
            </p:cNvSpPr>
            <p:nvPr/>
          </p:nvSpPr>
          <p:spPr bwMode="auto">
            <a:xfrm>
              <a:off x="5867401" y="3187700"/>
              <a:ext cx="166688" cy="334963"/>
            </a:xfrm>
            <a:custGeom>
              <a:avLst/>
              <a:gdLst>
                <a:gd name="T0" fmla="*/ 44 w 44"/>
                <a:gd name="T1" fmla="*/ 19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19 w 44"/>
                <a:gd name="T15" fmla="*/ 88 h 88"/>
                <a:gd name="T16" fmla="*/ 19 w 44"/>
                <a:gd name="T17" fmla="*/ 47 h 88"/>
                <a:gd name="T18" fmla="*/ 44 w 44"/>
                <a:gd name="T19"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9"/>
                  </a:moveTo>
                  <a:cubicBezTo>
                    <a:pt x="44" y="0"/>
                    <a:pt x="44" y="0"/>
                    <a:pt x="44" y="0"/>
                  </a:cubicBezTo>
                  <a:cubicBezTo>
                    <a:pt x="27" y="0"/>
                    <a:pt x="21" y="8"/>
                    <a:pt x="19" y="13"/>
                  </a:cubicBezTo>
                  <a:cubicBezTo>
                    <a:pt x="19" y="3"/>
                    <a:pt x="19" y="3"/>
                    <a:pt x="19" y="3"/>
                  </a:cubicBezTo>
                  <a:cubicBezTo>
                    <a:pt x="0" y="3"/>
                    <a:pt x="0" y="3"/>
                    <a:pt x="0" y="3"/>
                  </a:cubicBezTo>
                  <a:cubicBezTo>
                    <a:pt x="0" y="44"/>
                    <a:pt x="0" y="44"/>
                    <a:pt x="0" y="44"/>
                  </a:cubicBezTo>
                  <a:cubicBezTo>
                    <a:pt x="0" y="88"/>
                    <a:pt x="0" y="88"/>
                    <a:pt x="0" y="88"/>
                  </a:cubicBezTo>
                  <a:cubicBezTo>
                    <a:pt x="19" y="88"/>
                    <a:pt x="19" y="88"/>
                    <a:pt x="19" y="88"/>
                  </a:cubicBezTo>
                  <a:cubicBezTo>
                    <a:pt x="19" y="62"/>
                    <a:pt x="19" y="62"/>
                    <a:pt x="19" y="47"/>
                  </a:cubicBezTo>
                  <a:cubicBezTo>
                    <a:pt x="19" y="27"/>
                    <a:pt x="30" y="19"/>
                    <a:pt x="44"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5" name="Freeform 8"/>
            <p:cNvSpPr>
              <a:spLocks/>
            </p:cNvSpPr>
            <p:nvPr/>
          </p:nvSpPr>
          <p:spPr bwMode="auto">
            <a:xfrm>
              <a:off x="5072063" y="3130550"/>
              <a:ext cx="369888" cy="392113"/>
            </a:xfrm>
            <a:custGeom>
              <a:avLst/>
              <a:gdLst>
                <a:gd name="T0" fmla="*/ 186 w 233"/>
                <a:gd name="T1" fmla="*/ 166 h 247"/>
                <a:gd name="T2" fmla="*/ 48 w 233"/>
                <a:gd name="T3" fmla="*/ 0 h 247"/>
                <a:gd name="T4" fmla="*/ 0 w 233"/>
                <a:gd name="T5" fmla="*/ 0 h 247"/>
                <a:gd name="T6" fmla="*/ 0 w 233"/>
                <a:gd name="T7" fmla="*/ 247 h 247"/>
                <a:gd name="T8" fmla="*/ 50 w 233"/>
                <a:gd name="T9" fmla="*/ 247 h 247"/>
                <a:gd name="T10" fmla="*/ 50 w 233"/>
                <a:gd name="T11" fmla="*/ 84 h 247"/>
                <a:gd name="T12" fmla="*/ 190 w 233"/>
                <a:gd name="T13" fmla="*/ 247 h 247"/>
                <a:gd name="T14" fmla="*/ 233 w 233"/>
                <a:gd name="T15" fmla="*/ 247 h 247"/>
                <a:gd name="T16" fmla="*/ 233 w 233"/>
                <a:gd name="T17" fmla="*/ 0 h 247"/>
                <a:gd name="T18" fmla="*/ 186 w 233"/>
                <a:gd name="T19" fmla="*/ 0 h 247"/>
                <a:gd name="T20" fmla="*/ 186 w 233"/>
                <a:gd name="T21" fmla="*/ 16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7">
                  <a:moveTo>
                    <a:pt x="186" y="166"/>
                  </a:moveTo>
                  <a:lnTo>
                    <a:pt x="48" y="0"/>
                  </a:lnTo>
                  <a:lnTo>
                    <a:pt x="0" y="0"/>
                  </a:lnTo>
                  <a:lnTo>
                    <a:pt x="0" y="247"/>
                  </a:lnTo>
                  <a:lnTo>
                    <a:pt x="50" y="247"/>
                  </a:lnTo>
                  <a:lnTo>
                    <a:pt x="50" y="84"/>
                  </a:lnTo>
                  <a:lnTo>
                    <a:pt x="190" y="247"/>
                  </a:lnTo>
                  <a:lnTo>
                    <a:pt x="233" y="247"/>
                  </a:lnTo>
                  <a:lnTo>
                    <a:pt x="233" y="0"/>
                  </a:lnTo>
                  <a:lnTo>
                    <a:pt x="186" y="0"/>
                  </a:lnTo>
                  <a:lnTo>
                    <a:pt x="186"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6" name="Freeform 9"/>
            <p:cNvSpPr>
              <a:spLocks noEditPoints="1"/>
            </p:cNvSpPr>
            <p:nvPr/>
          </p:nvSpPr>
          <p:spPr bwMode="auto">
            <a:xfrm>
              <a:off x="6034088" y="3095625"/>
              <a:ext cx="342900" cy="434975"/>
            </a:xfrm>
            <a:custGeom>
              <a:avLst/>
              <a:gdLst>
                <a:gd name="T0" fmla="*/ 91 w 91"/>
                <a:gd name="T1" fmla="*/ 0 h 114"/>
                <a:gd name="T2" fmla="*/ 73 w 91"/>
                <a:gd name="T3" fmla="*/ 0 h 114"/>
                <a:gd name="T4" fmla="*/ 73 w 91"/>
                <a:gd name="T5" fmla="*/ 34 h 114"/>
                <a:gd name="T6" fmla="*/ 43 w 91"/>
                <a:gd name="T7" fmla="*/ 25 h 114"/>
                <a:gd name="T8" fmla="*/ 2 w 91"/>
                <a:gd name="T9" fmla="*/ 66 h 114"/>
                <a:gd name="T10" fmla="*/ 47 w 91"/>
                <a:gd name="T11" fmla="*/ 114 h 114"/>
                <a:gd name="T12" fmla="*/ 74 w 91"/>
                <a:gd name="T13" fmla="*/ 101 h 114"/>
                <a:gd name="T14" fmla="*/ 74 w 91"/>
                <a:gd name="T15" fmla="*/ 112 h 114"/>
                <a:gd name="T16" fmla="*/ 91 w 91"/>
                <a:gd name="T17" fmla="*/ 112 h 114"/>
                <a:gd name="T18" fmla="*/ 91 w 91"/>
                <a:gd name="T19" fmla="*/ 70 h 114"/>
                <a:gd name="T20" fmla="*/ 91 w 91"/>
                <a:gd name="T21" fmla="*/ 69 h 114"/>
                <a:gd name="T22" fmla="*/ 91 w 91"/>
                <a:gd name="T23" fmla="*/ 68 h 114"/>
                <a:gd name="T24" fmla="*/ 91 w 91"/>
                <a:gd name="T25" fmla="*/ 0 h 114"/>
                <a:gd name="T26" fmla="*/ 72 w 91"/>
                <a:gd name="T27" fmla="*/ 70 h 114"/>
                <a:gd name="T28" fmla="*/ 43 w 91"/>
                <a:gd name="T29" fmla="*/ 95 h 114"/>
                <a:gd name="T30" fmla="*/ 21 w 91"/>
                <a:gd name="T31" fmla="*/ 72 h 114"/>
                <a:gd name="T32" fmla="*/ 47 w 91"/>
                <a:gd name="T33" fmla="*/ 43 h 114"/>
                <a:gd name="T34" fmla="*/ 72 w 91"/>
                <a:gd name="T35" fmla="*/ 68 h 114"/>
                <a:gd name="T36" fmla="*/ 72 w 91"/>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4">
                  <a:moveTo>
                    <a:pt x="91" y="0"/>
                  </a:moveTo>
                  <a:cubicBezTo>
                    <a:pt x="73" y="0"/>
                    <a:pt x="73" y="0"/>
                    <a:pt x="73" y="0"/>
                  </a:cubicBezTo>
                  <a:cubicBezTo>
                    <a:pt x="73" y="34"/>
                    <a:pt x="73" y="34"/>
                    <a:pt x="73" y="34"/>
                  </a:cubicBezTo>
                  <a:cubicBezTo>
                    <a:pt x="68" y="28"/>
                    <a:pt x="55" y="24"/>
                    <a:pt x="43" y="25"/>
                  </a:cubicBezTo>
                  <a:cubicBezTo>
                    <a:pt x="21" y="26"/>
                    <a:pt x="3" y="44"/>
                    <a:pt x="2" y="66"/>
                  </a:cubicBezTo>
                  <a:cubicBezTo>
                    <a:pt x="0" y="92"/>
                    <a:pt x="21" y="114"/>
                    <a:pt x="47" y="114"/>
                  </a:cubicBezTo>
                  <a:cubicBezTo>
                    <a:pt x="56" y="114"/>
                    <a:pt x="69" y="109"/>
                    <a:pt x="74" y="101"/>
                  </a:cubicBezTo>
                  <a:cubicBezTo>
                    <a:pt x="74" y="112"/>
                    <a:pt x="74" y="112"/>
                    <a:pt x="74" y="112"/>
                  </a:cubicBezTo>
                  <a:cubicBezTo>
                    <a:pt x="91" y="112"/>
                    <a:pt x="91" y="112"/>
                    <a:pt x="91" y="112"/>
                  </a:cubicBezTo>
                  <a:cubicBezTo>
                    <a:pt x="91" y="70"/>
                    <a:pt x="91" y="70"/>
                    <a:pt x="91" y="70"/>
                  </a:cubicBezTo>
                  <a:cubicBezTo>
                    <a:pt x="91" y="70"/>
                    <a:pt x="91" y="69"/>
                    <a:pt x="91" y="69"/>
                  </a:cubicBezTo>
                  <a:cubicBezTo>
                    <a:pt x="91" y="69"/>
                    <a:pt x="91" y="68"/>
                    <a:pt x="91" y="68"/>
                  </a:cubicBezTo>
                  <a:lnTo>
                    <a:pt x="91" y="0"/>
                  </a:lnTo>
                  <a:close/>
                  <a:moveTo>
                    <a:pt x="72" y="70"/>
                  </a:moveTo>
                  <a:cubicBezTo>
                    <a:pt x="72" y="85"/>
                    <a:pt x="59" y="96"/>
                    <a:pt x="43" y="95"/>
                  </a:cubicBezTo>
                  <a:cubicBezTo>
                    <a:pt x="32" y="93"/>
                    <a:pt x="22" y="84"/>
                    <a:pt x="21" y="72"/>
                  </a:cubicBezTo>
                  <a:cubicBezTo>
                    <a:pt x="19" y="56"/>
                    <a:pt x="31" y="43"/>
                    <a:pt x="47" y="43"/>
                  </a:cubicBezTo>
                  <a:cubicBezTo>
                    <a:pt x="60" y="43"/>
                    <a:pt x="72" y="54"/>
                    <a:pt x="72" y="68"/>
                  </a:cubicBezTo>
                  <a:lnTo>
                    <a:pt x="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7" name="Freeform 10"/>
            <p:cNvSpPr>
              <a:spLocks noEditPoints="1"/>
            </p:cNvSpPr>
            <p:nvPr/>
          </p:nvSpPr>
          <p:spPr bwMode="auto">
            <a:xfrm>
              <a:off x="5487988" y="3187700"/>
              <a:ext cx="334963" cy="342900"/>
            </a:xfrm>
            <a:custGeom>
              <a:avLst/>
              <a:gdLst>
                <a:gd name="T0" fmla="*/ 44 w 89"/>
                <a:gd name="T1" fmla="*/ 0 h 90"/>
                <a:gd name="T2" fmla="*/ 0 w 89"/>
                <a:gd name="T3" fmla="*/ 45 h 90"/>
                <a:gd name="T4" fmla="*/ 44 w 89"/>
                <a:gd name="T5" fmla="*/ 90 h 90"/>
                <a:gd name="T6" fmla="*/ 89 w 89"/>
                <a:gd name="T7" fmla="*/ 45 h 90"/>
                <a:gd name="T8" fmla="*/ 44 w 89"/>
                <a:gd name="T9" fmla="*/ 0 h 90"/>
                <a:gd name="T10" fmla="*/ 44 w 89"/>
                <a:gd name="T11" fmla="*/ 71 h 90"/>
                <a:gd name="T12" fmla="*/ 19 w 89"/>
                <a:gd name="T13" fmla="*/ 45 h 90"/>
                <a:gd name="T14" fmla="*/ 44 w 89"/>
                <a:gd name="T15" fmla="*/ 19 h 90"/>
                <a:gd name="T16" fmla="*/ 70 w 89"/>
                <a:gd name="T17" fmla="*/ 45 h 90"/>
                <a:gd name="T18" fmla="*/ 44 w 89"/>
                <a:gd name="T19"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90">
                  <a:moveTo>
                    <a:pt x="44" y="0"/>
                  </a:moveTo>
                  <a:cubicBezTo>
                    <a:pt x="20" y="0"/>
                    <a:pt x="0" y="20"/>
                    <a:pt x="0" y="45"/>
                  </a:cubicBezTo>
                  <a:cubicBezTo>
                    <a:pt x="0" y="70"/>
                    <a:pt x="20" y="90"/>
                    <a:pt x="44" y="90"/>
                  </a:cubicBezTo>
                  <a:cubicBezTo>
                    <a:pt x="69" y="90"/>
                    <a:pt x="89" y="70"/>
                    <a:pt x="89" y="45"/>
                  </a:cubicBezTo>
                  <a:cubicBezTo>
                    <a:pt x="89" y="20"/>
                    <a:pt x="69" y="0"/>
                    <a:pt x="44" y="0"/>
                  </a:cubicBezTo>
                  <a:moveTo>
                    <a:pt x="44" y="71"/>
                  </a:moveTo>
                  <a:cubicBezTo>
                    <a:pt x="30" y="71"/>
                    <a:pt x="19" y="59"/>
                    <a:pt x="19" y="45"/>
                  </a:cubicBezTo>
                  <a:cubicBezTo>
                    <a:pt x="19" y="31"/>
                    <a:pt x="30" y="19"/>
                    <a:pt x="44" y="19"/>
                  </a:cubicBezTo>
                  <a:cubicBezTo>
                    <a:pt x="58" y="19"/>
                    <a:pt x="70" y="31"/>
                    <a:pt x="70" y="45"/>
                  </a:cubicBezTo>
                  <a:cubicBezTo>
                    <a:pt x="70" y="59"/>
                    <a:pt x="58" y="71"/>
                    <a:pt x="44"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8" name="Freeform 11"/>
            <p:cNvSpPr>
              <a:spLocks noEditPoints="1"/>
            </p:cNvSpPr>
            <p:nvPr/>
          </p:nvSpPr>
          <p:spPr bwMode="auto">
            <a:xfrm>
              <a:off x="5186363" y="3668713"/>
              <a:ext cx="96838" cy="101600"/>
            </a:xfrm>
            <a:custGeom>
              <a:avLst/>
              <a:gdLst>
                <a:gd name="T0" fmla="*/ 18 w 26"/>
                <a:gd name="T1" fmla="*/ 21 h 27"/>
                <a:gd name="T2" fmla="*/ 7 w 26"/>
                <a:gd name="T3" fmla="*/ 21 h 27"/>
                <a:gd name="T4" fmla="*/ 5 w 26"/>
                <a:gd name="T5" fmla="*/ 27 h 27"/>
                <a:gd name="T6" fmla="*/ 0 w 26"/>
                <a:gd name="T7" fmla="*/ 27 h 27"/>
                <a:gd name="T8" fmla="*/ 10 w 26"/>
                <a:gd name="T9" fmla="*/ 0 h 27"/>
                <a:gd name="T10" fmla="*/ 16 w 26"/>
                <a:gd name="T11" fmla="*/ 0 h 27"/>
                <a:gd name="T12" fmla="*/ 26 w 26"/>
                <a:gd name="T13" fmla="*/ 27 h 27"/>
                <a:gd name="T14" fmla="*/ 20 w 26"/>
                <a:gd name="T15" fmla="*/ 27 h 27"/>
                <a:gd name="T16" fmla="*/ 18 w 26"/>
                <a:gd name="T17" fmla="*/ 21 h 27"/>
                <a:gd name="T18" fmla="*/ 17 w 26"/>
                <a:gd name="T19" fmla="*/ 16 h 27"/>
                <a:gd name="T20" fmla="*/ 16 w 26"/>
                <a:gd name="T21" fmla="*/ 15 h 27"/>
                <a:gd name="T22" fmla="*/ 13 w 26"/>
                <a:gd name="T23" fmla="*/ 5 h 27"/>
                <a:gd name="T24" fmla="*/ 9 w 26"/>
                <a:gd name="T25" fmla="*/ 15 h 27"/>
                <a:gd name="T26" fmla="*/ 9 w 26"/>
                <a:gd name="T27" fmla="*/ 16 h 27"/>
                <a:gd name="T28" fmla="*/ 17 w 26"/>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7">
                  <a:moveTo>
                    <a:pt x="18" y="21"/>
                  </a:moveTo>
                  <a:cubicBezTo>
                    <a:pt x="7" y="21"/>
                    <a:pt x="7" y="21"/>
                    <a:pt x="7" y="21"/>
                  </a:cubicBezTo>
                  <a:cubicBezTo>
                    <a:pt x="5" y="27"/>
                    <a:pt x="5" y="27"/>
                    <a:pt x="5" y="27"/>
                  </a:cubicBezTo>
                  <a:cubicBezTo>
                    <a:pt x="0" y="27"/>
                    <a:pt x="0" y="27"/>
                    <a:pt x="0" y="27"/>
                  </a:cubicBezTo>
                  <a:cubicBezTo>
                    <a:pt x="10" y="0"/>
                    <a:pt x="10" y="0"/>
                    <a:pt x="10" y="0"/>
                  </a:cubicBezTo>
                  <a:cubicBezTo>
                    <a:pt x="16" y="0"/>
                    <a:pt x="16" y="0"/>
                    <a:pt x="16" y="0"/>
                  </a:cubicBezTo>
                  <a:cubicBezTo>
                    <a:pt x="26" y="27"/>
                    <a:pt x="26" y="27"/>
                    <a:pt x="26" y="27"/>
                  </a:cubicBezTo>
                  <a:cubicBezTo>
                    <a:pt x="20" y="27"/>
                    <a:pt x="20" y="27"/>
                    <a:pt x="20" y="27"/>
                  </a:cubicBezTo>
                  <a:lnTo>
                    <a:pt x="18" y="21"/>
                  </a:lnTo>
                  <a:close/>
                  <a:moveTo>
                    <a:pt x="17" y="16"/>
                  </a:moveTo>
                  <a:cubicBezTo>
                    <a:pt x="16" y="15"/>
                    <a:pt x="16" y="15"/>
                    <a:pt x="16" y="15"/>
                  </a:cubicBezTo>
                  <a:cubicBezTo>
                    <a:pt x="15" y="12"/>
                    <a:pt x="14" y="9"/>
                    <a:pt x="13" y="5"/>
                  </a:cubicBezTo>
                  <a:cubicBezTo>
                    <a:pt x="12" y="9"/>
                    <a:pt x="11" y="12"/>
                    <a:pt x="9" y="15"/>
                  </a:cubicBezTo>
                  <a:cubicBezTo>
                    <a:pt x="9" y="16"/>
                    <a:pt x="9" y="16"/>
                    <a:pt x="9"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9" name="Freeform 12"/>
            <p:cNvSpPr>
              <a:spLocks/>
            </p:cNvSpPr>
            <p:nvPr/>
          </p:nvSpPr>
          <p:spPr bwMode="auto">
            <a:xfrm>
              <a:off x="5302251" y="3663950"/>
              <a:ext cx="79375" cy="106363"/>
            </a:xfrm>
            <a:custGeom>
              <a:avLst/>
              <a:gdLst>
                <a:gd name="T0" fmla="*/ 0 w 21"/>
                <a:gd name="T1" fmla="*/ 24 h 28"/>
                <a:gd name="T2" fmla="*/ 3 w 21"/>
                <a:gd name="T3" fmla="*/ 20 h 28"/>
                <a:gd name="T4" fmla="*/ 10 w 21"/>
                <a:gd name="T5" fmla="*/ 23 h 28"/>
                <a:gd name="T6" fmla="*/ 15 w 21"/>
                <a:gd name="T7" fmla="*/ 20 h 28"/>
                <a:gd name="T8" fmla="*/ 10 w 21"/>
                <a:gd name="T9" fmla="*/ 16 h 28"/>
                <a:gd name="T10" fmla="*/ 1 w 21"/>
                <a:gd name="T11" fmla="*/ 8 h 28"/>
                <a:gd name="T12" fmla="*/ 11 w 21"/>
                <a:gd name="T13" fmla="*/ 0 h 28"/>
                <a:gd name="T14" fmla="*/ 20 w 21"/>
                <a:gd name="T15" fmla="*/ 3 h 28"/>
                <a:gd name="T16" fmla="*/ 17 w 21"/>
                <a:gd name="T17" fmla="*/ 7 h 28"/>
                <a:gd name="T18" fmla="*/ 11 w 21"/>
                <a:gd name="T19" fmla="*/ 5 h 28"/>
                <a:gd name="T20" fmla="*/ 7 w 21"/>
                <a:gd name="T21" fmla="*/ 8 h 28"/>
                <a:gd name="T22" fmla="*/ 12 w 21"/>
                <a:gd name="T23" fmla="*/ 12 h 28"/>
                <a:gd name="T24" fmla="*/ 21 w 21"/>
                <a:gd name="T25" fmla="*/ 20 h 28"/>
                <a:gd name="T26" fmla="*/ 11 w 21"/>
                <a:gd name="T27" fmla="*/ 28 h 28"/>
                <a:gd name="T28" fmla="*/ 0 w 21"/>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0" y="24"/>
                  </a:moveTo>
                  <a:cubicBezTo>
                    <a:pt x="3" y="20"/>
                    <a:pt x="3" y="20"/>
                    <a:pt x="3" y="20"/>
                  </a:cubicBezTo>
                  <a:cubicBezTo>
                    <a:pt x="4" y="22"/>
                    <a:pt x="7" y="23"/>
                    <a:pt x="10" y="23"/>
                  </a:cubicBezTo>
                  <a:cubicBezTo>
                    <a:pt x="13" y="23"/>
                    <a:pt x="15" y="22"/>
                    <a:pt x="15" y="20"/>
                  </a:cubicBezTo>
                  <a:cubicBezTo>
                    <a:pt x="15" y="18"/>
                    <a:pt x="13" y="17"/>
                    <a:pt x="10" y="16"/>
                  </a:cubicBezTo>
                  <a:cubicBezTo>
                    <a:pt x="4" y="15"/>
                    <a:pt x="1" y="13"/>
                    <a:pt x="1" y="8"/>
                  </a:cubicBezTo>
                  <a:cubicBezTo>
                    <a:pt x="1" y="4"/>
                    <a:pt x="4" y="0"/>
                    <a:pt x="11" y="0"/>
                  </a:cubicBezTo>
                  <a:cubicBezTo>
                    <a:pt x="15" y="0"/>
                    <a:pt x="19" y="2"/>
                    <a:pt x="20" y="3"/>
                  </a:cubicBezTo>
                  <a:cubicBezTo>
                    <a:pt x="17" y="7"/>
                    <a:pt x="17" y="7"/>
                    <a:pt x="17" y="7"/>
                  </a:cubicBezTo>
                  <a:cubicBezTo>
                    <a:pt x="16" y="6"/>
                    <a:pt x="14" y="5"/>
                    <a:pt x="11" y="5"/>
                  </a:cubicBezTo>
                  <a:cubicBezTo>
                    <a:pt x="8" y="5"/>
                    <a:pt x="7" y="6"/>
                    <a:pt x="7" y="8"/>
                  </a:cubicBezTo>
                  <a:cubicBezTo>
                    <a:pt x="7" y="10"/>
                    <a:pt x="9" y="10"/>
                    <a:pt x="12" y="12"/>
                  </a:cubicBezTo>
                  <a:cubicBezTo>
                    <a:pt x="18" y="13"/>
                    <a:pt x="21" y="16"/>
                    <a:pt x="21" y="20"/>
                  </a:cubicBezTo>
                  <a:cubicBezTo>
                    <a:pt x="21" y="25"/>
                    <a:pt x="17" y="28"/>
                    <a:pt x="11" y="28"/>
                  </a:cubicBezTo>
                  <a:cubicBezTo>
                    <a:pt x="6"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5" name="Freeform 13"/>
            <p:cNvSpPr>
              <a:spLocks/>
            </p:cNvSpPr>
            <p:nvPr/>
          </p:nvSpPr>
          <p:spPr bwMode="auto">
            <a:xfrm>
              <a:off x="5403851" y="3663950"/>
              <a:ext cx="76200" cy="106363"/>
            </a:xfrm>
            <a:custGeom>
              <a:avLst/>
              <a:gdLst>
                <a:gd name="T0" fmla="*/ 0 w 20"/>
                <a:gd name="T1" fmla="*/ 24 h 28"/>
                <a:gd name="T2" fmla="*/ 2 w 20"/>
                <a:gd name="T3" fmla="*/ 20 h 28"/>
                <a:gd name="T4" fmla="*/ 10 w 20"/>
                <a:gd name="T5" fmla="*/ 23 h 28"/>
                <a:gd name="T6" fmla="*/ 14 w 20"/>
                <a:gd name="T7" fmla="*/ 20 h 28"/>
                <a:gd name="T8" fmla="*/ 9 w 20"/>
                <a:gd name="T9" fmla="*/ 16 h 28"/>
                <a:gd name="T10" fmla="*/ 0 w 20"/>
                <a:gd name="T11" fmla="*/ 8 h 28"/>
                <a:gd name="T12" fmla="*/ 11 w 20"/>
                <a:gd name="T13" fmla="*/ 0 h 28"/>
                <a:gd name="T14" fmla="*/ 20 w 20"/>
                <a:gd name="T15" fmla="*/ 3 h 28"/>
                <a:gd name="T16" fmla="*/ 17 w 20"/>
                <a:gd name="T17" fmla="*/ 7 h 28"/>
                <a:gd name="T18" fmla="*/ 10 w 20"/>
                <a:gd name="T19" fmla="*/ 5 h 28"/>
                <a:gd name="T20" fmla="*/ 6 w 20"/>
                <a:gd name="T21" fmla="*/ 8 h 28"/>
                <a:gd name="T22" fmla="*/ 12 w 20"/>
                <a:gd name="T23" fmla="*/ 12 h 28"/>
                <a:gd name="T24" fmla="*/ 20 w 20"/>
                <a:gd name="T25" fmla="*/ 20 h 28"/>
                <a:gd name="T26" fmla="*/ 10 w 20"/>
                <a:gd name="T27" fmla="*/ 28 h 28"/>
                <a:gd name="T28" fmla="*/ 0 w 20"/>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8">
                  <a:moveTo>
                    <a:pt x="0" y="24"/>
                  </a:moveTo>
                  <a:cubicBezTo>
                    <a:pt x="2" y="20"/>
                    <a:pt x="2" y="20"/>
                    <a:pt x="2" y="20"/>
                  </a:cubicBezTo>
                  <a:cubicBezTo>
                    <a:pt x="4" y="22"/>
                    <a:pt x="7" y="23"/>
                    <a:pt x="10" y="23"/>
                  </a:cubicBezTo>
                  <a:cubicBezTo>
                    <a:pt x="13" y="23"/>
                    <a:pt x="14" y="22"/>
                    <a:pt x="14" y="20"/>
                  </a:cubicBezTo>
                  <a:cubicBezTo>
                    <a:pt x="14" y="18"/>
                    <a:pt x="13" y="17"/>
                    <a:pt x="9" y="16"/>
                  </a:cubicBezTo>
                  <a:cubicBezTo>
                    <a:pt x="3" y="15"/>
                    <a:pt x="0" y="13"/>
                    <a:pt x="0" y="8"/>
                  </a:cubicBezTo>
                  <a:cubicBezTo>
                    <a:pt x="0" y="4"/>
                    <a:pt x="4" y="0"/>
                    <a:pt x="11" y="0"/>
                  </a:cubicBezTo>
                  <a:cubicBezTo>
                    <a:pt x="15" y="0"/>
                    <a:pt x="18" y="2"/>
                    <a:pt x="20" y="3"/>
                  </a:cubicBezTo>
                  <a:cubicBezTo>
                    <a:pt x="17" y="7"/>
                    <a:pt x="17" y="7"/>
                    <a:pt x="17" y="7"/>
                  </a:cubicBezTo>
                  <a:cubicBezTo>
                    <a:pt x="15" y="6"/>
                    <a:pt x="13" y="5"/>
                    <a:pt x="10" y="5"/>
                  </a:cubicBezTo>
                  <a:cubicBezTo>
                    <a:pt x="8" y="5"/>
                    <a:pt x="6" y="6"/>
                    <a:pt x="6" y="8"/>
                  </a:cubicBezTo>
                  <a:cubicBezTo>
                    <a:pt x="6" y="10"/>
                    <a:pt x="8" y="10"/>
                    <a:pt x="12" y="12"/>
                  </a:cubicBezTo>
                  <a:cubicBezTo>
                    <a:pt x="18" y="13"/>
                    <a:pt x="20" y="16"/>
                    <a:pt x="20" y="20"/>
                  </a:cubicBezTo>
                  <a:cubicBezTo>
                    <a:pt x="20" y="25"/>
                    <a:pt x="16" y="28"/>
                    <a:pt x="10" y="28"/>
                  </a:cubicBezTo>
                  <a:cubicBezTo>
                    <a:pt x="5"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6" name="Freeform 14"/>
            <p:cNvSpPr>
              <a:spLocks/>
            </p:cNvSpPr>
            <p:nvPr/>
          </p:nvSpPr>
          <p:spPr bwMode="auto">
            <a:xfrm>
              <a:off x="5510213" y="3668713"/>
              <a:ext cx="71438" cy="101600"/>
            </a:xfrm>
            <a:custGeom>
              <a:avLst/>
              <a:gdLst>
                <a:gd name="T0" fmla="*/ 45 w 45"/>
                <a:gd name="T1" fmla="*/ 52 h 64"/>
                <a:gd name="T2" fmla="*/ 45 w 45"/>
                <a:gd name="T3" fmla="*/ 64 h 64"/>
                <a:gd name="T4" fmla="*/ 0 w 45"/>
                <a:gd name="T5" fmla="*/ 64 h 64"/>
                <a:gd name="T6" fmla="*/ 0 w 45"/>
                <a:gd name="T7" fmla="*/ 0 h 64"/>
                <a:gd name="T8" fmla="*/ 42 w 45"/>
                <a:gd name="T9" fmla="*/ 0 h 64"/>
                <a:gd name="T10" fmla="*/ 42 w 45"/>
                <a:gd name="T11" fmla="*/ 12 h 64"/>
                <a:gd name="T12" fmla="*/ 14 w 45"/>
                <a:gd name="T13" fmla="*/ 12 h 64"/>
                <a:gd name="T14" fmla="*/ 14 w 45"/>
                <a:gd name="T15" fmla="*/ 26 h 64"/>
                <a:gd name="T16" fmla="*/ 40 w 45"/>
                <a:gd name="T17" fmla="*/ 26 h 64"/>
                <a:gd name="T18" fmla="*/ 40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2" y="0"/>
                  </a:lnTo>
                  <a:lnTo>
                    <a:pt x="42" y="12"/>
                  </a:lnTo>
                  <a:lnTo>
                    <a:pt x="14" y="12"/>
                  </a:lnTo>
                  <a:lnTo>
                    <a:pt x="14" y="26"/>
                  </a:lnTo>
                  <a:lnTo>
                    <a:pt x="40" y="26"/>
                  </a:lnTo>
                  <a:lnTo>
                    <a:pt x="40"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7" name="Freeform 15"/>
            <p:cNvSpPr>
              <a:spLocks/>
            </p:cNvSpPr>
            <p:nvPr/>
          </p:nvSpPr>
          <p:spPr bwMode="auto">
            <a:xfrm>
              <a:off x="5611813" y="3668713"/>
              <a:ext cx="79375" cy="101600"/>
            </a:xfrm>
            <a:custGeom>
              <a:avLst/>
              <a:gdLst>
                <a:gd name="T0" fmla="*/ 16 w 50"/>
                <a:gd name="T1" fmla="*/ 12 h 64"/>
                <a:gd name="T2" fmla="*/ 0 w 50"/>
                <a:gd name="T3" fmla="*/ 12 h 64"/>
                <a:gd name="T4" fmla="*/ 0 w 50"/>
                <a:gd name="T5" fmla="*/ 0 h 64"/>
                <a:gd name="T6" fmla="*/ 50 w 50"/>
                <a:gd name="T7" fmla="*/ 0 h 64"/>
                <a:gd name="T8" fmla="*/ 50 w 50"/>
                <a:gd name="T9" fmla="*/ 12 h 64"/>
                <a:gd name="T10" fmla="*/ 31 w 50"/>
                <a:gd name="T11" fmla="*/ 12 h 64"/>
                <a:gd name="T12" fmla="*/ 31 w 50"/>
                <a:gd name="T13" fmla="*/ 64 h 64"/>
                <a:gd name="T14" fmla="*/ 16 w 50"/>
                <a:gd name="T15" fmla="*/ 64 h 64"/>
                <a:gd name="T16" fmla="*/ 16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6" y="12"/>
                  </a:moveTo>
                  <a:lnTo>
                    <a:pt x="0" y="12"/>
                  </a:lnTo>
                  <a:lnTo>
                    <a:pt x="0" y="0"/>
                  </a:lnTo>
                  <a:lnTo>
                    <a:pt x="50" y="0"/>
                  </a:lnTo>
                  <a:lnTo>
                    <a:pt x="50" y="12"/>
                  </a:lnTo>
                  <a:lnTo>
                    <a:pt x="31" y="12"/>
                  </a:lnTo>
                  <a:lnTo>
                    <a:pt x="31" y="64"/>
                  </a:lnTo>
                  <a:lnTo>
                    <a:pt x="16" y="64"/>
                  </a:lnTo>
                  <a:lnTo>
                    <a:pt x="16"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8" name="Freeform 16"/>
            <p:cNvSpPr>
              <a:spLocks/>
            </p:cNvSpPr>
            <p:nvPr/>
          </p:nvSpPr>
          <p:spPr bwMode="auto">
            <a:xfrm>
              <a:off x="5781676" y="3668713"/>
              <a:ext cx="112713" cy="101600"/>
            </a:xfrm>
            <a:custGeom>
              <a:avLst/>
              <a:gdLst>
                <a:gd name="T0" fmla="*/ 30 w 30"/>
                <a:gd name="T1" fmla="*/ 0 h 27"/>
                <a:gd name="T2" fmla="*/ 30 w 30"/>
                <a:gd name="T3" fmla="*/ 27 h 27"/>
                <a:gd name="T4" fmla="*/ 24 w 30"/>
                <a:gd name="T5" fmla="*/ 27 h 27"/>
                <a:gd name="T6" fmla="*/ 24 w 30"/>
                <a:gd name="T7" fmla="*/ 17 h 27"/>
                <a:gd name="T8" fmla="*/ 24 w 30"/>
                <a:gd name="T9" fmla="*/ 6 h 27"/>
                <a:gd name="T10" fmla="*/ 20 w 30"/>
                <a:gd name="T11" fmla="*/ 17 h 27"/>
                <a:gd name="T12" fmla="*/ 17 w 30"/>
                <a:gd name="T13" fmla="*/ 27 h 27"/>
                <a:gd name="T14" fmla="*/ 13 w 30"/>
                <a:gd name="T15" fmla="*/ 27 h 27"/>
                <a:gd name="T16" fmla="*/ 9 w 30"/>
                <a:gd name="T17" fmla="*/ 17 h 27"/>
                <a:gd name="T18" fmla="*/ 5 w 30"/>
                <a:gd name="T19" fmla="*/ 6 h 27"/>
                <a:gd name="T20" fmla="*/ 6 w 30"/>
                <a:gd name="T21" fmla="*/ 17 h 27"/>
                <a:gd name="T22" fmla="*/ 6 w 30"/>
                <a:gd name="T23" fmla="*/ 27 h 27"/>
                <a:gd name="T24" fmla="*/ 0 w 30"/>
                <a:gd name="T25" fmla="*/ 27 h 27"/>
                <a:gd name="T26" fmla="*/ 0 w 30"/>
                <a:gd name="T27" fmla="*/ 0 h 27"/>
                <a:gd name="T28" fmla="*/ 8 w 30"/>
                <a:gd name="T29" fmla="*/ 0 h 27"/>
                <a:gd name="T30" fmla="*/ 12 w 30"/>
                <a:gd name="T31" fmla="*/ 11 h 27"/>
                <a:gd name="T32" fmla="*/ 15 w 30"/>
                <a:gd name="T33" fmla="*/ 19 h 27"/>
                <a:gd name="T34" fmla="*/ 18 w 30"/>
                <a:gd name="T35" fmla="*/ 11 h 27"/>
                <a:gd name="T36" fmla="*/ 22 w 30"/>
                <a:gd name="T37" fmla="*/ 0 h 27"/>
                <a:gd name="T38" fmla="*/ 30 w 30"/>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27">
                  <a:moveTo>
                    <a:pt x="30" y="0"/>
                  </a:moveTo>
                  <a:cubicBezTo>
                    <a:pt x="30" y="27"/>
                    <a:pt x="30" y="27"/>
                    <a:pt x="30" y="27"/>
                  </a:cubicBezTo>
                  <a:cubicBezTo>
                    <a:pt x="24" y="27"/>
                    <a:pt x="24" y="27"/>
                    <a:pt x="24" y="27"/>
                  </a:cubicBezTo>
                  <a:cubicBezTo>
                    <a:pt x="24" y="17"/>
                    <a:pt x="24" y="17"/>
                    <a:pt x="24" y="17"/>
                  </a:cubicBezTo>
                  <a:cubicBezTo>
                    <a:pt x="24" y="14"/>
                    <a:pt x="24" y="10"/>
                    <a:pt x="24" y="6"/>
                  </a:cubicBezTo>
                  <a:cubicBezTo>
                    <a:pt x="23" y="10"/>
                    <a:pt x="22" y="14"/>
                    <a:pt x="20" y="17"/>
                  </a:cubicBezTo>
                  <a:cubicBezTo>
                    <a:pt x="17" y="27"/>
                    <a:pt x="17" y="27"/>
                    <a:pt x="17" y="27"/>
                  </a:cubicBezTo>
                  <a:cubicBezTo>
                    <a:pt x="13" y="27"/>
                    <a:pt x="13" y="27"/>
                    <a:pt x="13" y="27"/>
                  </a:cubicBezTo>
                  <a:cubicBezTo>
                    <a:pt x="9" y="17"/>
                    <a:pt x="9" y="17"/>
                    <a:pt x="9" y="17"/>
                  </a:cubicBezTo>
                  <a:cubicBezTo>
                    <a:pt x="8" y="14"/>
                    <a:pt x="7" y="10"/>
                    <a:pt x="5" y="6"/>
                  </a:cubicBezTo>
                  <a:cubicBezTo>
                    <a:pt x="6" y="10"/>
                    <a:pt x="6" y="14"/>
                    <a:pt x="6" y="17"/>
                  </a:cubicBezTo>
                  <a:cubicBezTo>
                    <a:pt x="6" y="27"/>
                    <a:pt x="6" y="27"/>
                    <a:pt x="6" y="27"/>
                  </a:cubicBezTo>
                  <a:cubicBezTo>
                    <a:pt x="0" y="27"/>
                    <a:pt x="0" y="27"/>
                    <a:pt x="0" y="27"/>
                  </a:cubicBezTo>
                  <a:cubicBezTo>
                    <a:pt x="0" y="0"/>
                    <a:pt x="0" y="0"/>
                    <a:pt x="0" y="0"/>
                  </a:cubicBezTo>
                  <a:cubicBezTo>
                    <a:pt x="8" y="0"/>
                    <a:pt x="8" y="0"/>
                    <a:pt x="8" y="0"/>
                  </a:cubicBezTo>
                  <a:cubicBezTo>
                    <a:pt x="12" y="11"/>
                    <a:pt x="12" y="11"/>
                    <a:pt x="12" y="11"/>
                  </a:cubicBezTo>
                  <a:cubicBezTo>
                    <a:pt x="13" y="13"/>
                    <a:pt x="14" y="16"/>
                    <a:pt x="15" y="19"/>
                  </a:cubicBezTo>
                  <a:cubicBezTo>
                    <a:pt x="16" y="16"/>
                    <a:pt x="17" y="13"/>
                    <a:pt x="18" y="11"/>
                  </a:cubicBezTo>
                  <a:cubicBezTo>
                    <a:pt x="22" y="0"/>
                    <a:pt x="22" y="0"/>
                    <a:pt x="22" y="0"/>
                  </a:cubicBez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9" name="Freeform 17"/>
            <p:cNvSpPr>
              <a:spLocks noEditPoints="1"/>
            </p:cNvSpPr>
            <p:nvPr/>
          </p:nvSpPr>
          <p:spPr bwMode="auto">
            <a:xfrm>
              <a:off x="5919788" y="3668713"/>
              <a:ext cx="103188"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3"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0" name="Freeform 18"/>
            <p:cNvSpPr>
              <a:spLocks/>
            </p:cNvSpPr>
            <p:nvPr/>
          </p:nvSpPr>
          <p:spPr bwMode="auto">
            <a:xfrm>
              <a:off x="6053138"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8"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1" name="Freeform 19"/>
            <p:cNvSpPr>
              <a:spLocks noEditPoints="1"/>
            </p:cNvSpPr>
            <p:nvPr/>
          </p:nvSpPr>
          <p:spPr bwMode="auto">
            <a:xfrm>
              <a:off x="6165851" y="3668713"/>
              <a:ext cx="101600"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2"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2" name="Freeform 20"/>
            <p:cNvSpPr>
              <a:spLocks/>
            </p:cNvSpPr>
            <p:nvPr/>
          </p:nvSpPr>
          <p:spPr bwMode="auto">
            <a:xfrm>
              <a:off x="6286501" y="3663950"/>
              <a:ext cx="85725" cy="106363"/>
            </a:xfrm>
            <a:custGeom>
              <a:avLst/>
              <a:gdLst>
                <a:gd name="T0" fmla="*/ 23 w 23"/>
                <a:gd name="T1" fmla="*/ 12 h 28"/>
                <a:gd name="T2" fmla="*/ 23 w 23"/>
                <a:gd name="T3" fmla="*/ 24 h 28"/>
                <a:gd name="T4" fmla="*/ 14 w 23"/>
                <a:gd name="T5" fmla="*/ 28 h 28"/>
                <a:gd name="T6" fmla="*/ 0 w 23"/>
                <a:gd name="T7" fmla="*/ 14 h 28"/>
                <a:gd name="T8" fmla="*/ 14 w 23"/>
                <a:gd name="T9" fmla="*/ 0 h 28"/>
                <a:gd name="T10" fmla="*/ 22 w 23"/>
                <a:gd name="T11" fmla="*/ 3 h 28"/>
                <a:gd name="T12" fmla="*/ 19 w 23"/>
                <a:gd name="T13" fmla="*/ 7 h 28"/>
                <a:gd name="T14" fmla="*/ 14 w 23"/>
                <a:gd name="T15" fmla="*/ 5 h 28"/>
                <a:gd name="T16" fmla="*/ 6 w 23"/>
                <a:gd name="T17" fmla="*/ 14 h 28"/>
                <a:gd name="T18" fmla="*/ 14 w 23"/>
                <a:gd name="T19" fmla="*/ 23 h 28"/>
                <a:gd name="T20" fmla="*/ 18 w 23"/>
                <a:gd name="T21" fmla="*/ 22 h 28"/>
                <a:gd name="T22" fmla="*/ 18 w 23"/>
                <a:gd name="T23" fmla="*/ 17 h 28"/>
                <a:gd name="T24" fmla="*/ 12 w 23"/>
                <a:gd name="T25" fmla="*/ 17 h 28"/>
                <a:gd name="T26" fmla="*/ 12 w 23"/>
                <a:gd name="T27" fmla="*/ 12 h 28"/>
                <a:gd name="T28" fmla="*/ 23 w 23"/>
                <a:gd name="T2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8">
                  <a:moveTo>
                    <a:pt x="23" y="12"/>
                  </a:moveTo>
                  <a:cubicBezTo>
                    <a:pt x="23" y="24"/>
                    <a:pt x="23" y="24"/>
                    <a:pt x="23" y="24"/>
                  </a:cubicBezTo>
                  <a:cubicBezTo>
                    <a:pt x="21" y="27"/>
                    <a:pt x="18" y="28"/>
                    <a:pt x="14" y="28"/>
                  </a:cubicBezTo>
                  <a:cubicBezTo>
                    <a:pt x="5" y="28"/>
                    <a:pt x="0" y="23"/>
                    <a:pt x="0" y="14"/>
                  </a:cubicBezTo>
                  <a:cubicBezTo>
                    <a:pt x="0" y="5"/>
                    <a:pt x="6" y="0"/>
                    <a:pt x="14" y="0"/>
                  </a:cubicBezTo>
                  <a:cubicBezTo>
                    <a:pt x="17" y="0"/>
                    <a:pt x="21" y="1"/>
                    <a:pt x="22" y="3"/>
                  </a:cubicBezTo>
                  <a:cubicBezTo>
                    <a:pt x="19" y="7"/>
                    <a:pt x="19" y="7"/>
                    <a:pt x="19" y="7"/>
                  </a:cubicBezTo>
                  <a:cubicBezTo>
                    <a:pt x="18" y="6"/>
                    <a:pt x="16" y="5"/>
                    <a:pt x="14" y="5"/>
                  </a:cubicBezTo>
                  <a:cubicBezTo>
                    <a:pt x="8" y="5"/>
                    <a:pt x="6" y="10"/>
                    <a:pt x="6" y="14"/>
                  </a:cubicBezTo>
                  <a:cubicBezTo>
                    <a:pt x="6" y="19"/>
                    <a:pt x="8" y="23"/>
                    <a:pt x="14" y="23"/>
                  </a:cubicBezTo>
                  <a:cubicBezTo>
                    <a:pt x="16" y="23"/>
                    <a:pt x="17" y="23"/>
                    <a:pt x="18" y="22"/>
                  </a:cubicBezTo>
                  <a:cubicBezTo>
                    <a:pt x="18" y="17"/>
                    <a:pt x="18" y="17"/>
                    <a:pt x="18" y="17"/>
                  </a:cubicBezTo>
                  <a:cubicBezTo>
                    <a:pt x="12" y="17"/>
                    <a:pt x="12" y="17"/>
                    <a:pt x="12" y="17"/>
                  </a:cubicBezTo>
                  <a:cubicBezTo>
                    <a:pt x="12" y="12"/>
                    <a:pt x="12" y="12"/>
                    <a:pt x="12" y="12"/>
                  </a:cubicBezTo>
                  <a:lnTo>
                    <a:pt x="23"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3" name="Freeform 21"/>
            <p:cNvSpPr>
              <a:spLocks/>
            </p:cNvSpPr>
            <p:nvPr/>
          </p:nvSpPr>
          <p:spPr bwMode="auto">
            <a:xfrm>
              <a:off x="6413501" y="3668713"/>
              <a:ext cx="71438" cy="101600"/>
            </a:xfrm>
            <a:custGeom>
              <a:avLst/>
              <a:gdLst>
                <a:gd name="T0" fmla="*/ 45 w 45"/>
                <a:gd name="T1" fmla="*/ 52 h 64"/>
                <a:gd name="T2" fmla="*/ 45 w 45"/>
                <a:gd name="T3" fmla="*/ 64 h 64"/>
                <a:gd name="T4" fmla="*/ 0 w 45"/>
                <a:gd name="T5" fmla="*/ 64 h 64"/>
                <a:gd name="T6" fmla="*/ 0 w 45"/>
                <a:gd name="T7" fmla="*/ 0 h 64"/>
                <a:gd name="T8" fmla="*/ 43 w 45"/>
                <a:gd name="T9" fmla="*/ 0 h 64"/>
                <a:gd name="T10" fmla="*/ 43 w 45"/>
                <a:gd name="T11" fmla="*/ 12 h 64"/>
                <a:gd name="T12" fmla="*/ 15 w 45"/>
                <a:gd name="T13" fmla="*/ 12 h 64"/>
                <a:gd name="T14" fmla="*/ 15 w 45"/>
                <a:gd name="T15" fmla="*/ 26 h 64"/>
                <a:gd name="T16" fmla="*/ 41 w 45"/>
                <a:gd name="T17" fmla="*/ 26 h 64"/>
                <a:gd name="T18" fmla="*/ 41 w 45"/>
                <a:gd name="T19" fmla="*/ 36 h 64"/>
                <a:gd name="T20" fmla="*/ 15 w 45"/>
                <a:gd name="T21" fmla="*/ 36 h 64"/>
                <a:gd name="T22" fmla="*/ 15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3" y="0"/>
                  </a:lnTo>
                  <a:lnTo>
                    <a:pt x="43" y="12"/>
                  </a:lnTo>
                  <a:lnTo>
                    <a:pt x="15" y="12"/>
                  </a:lnTo>
                  <a:lnTo>
                    <a:pt x="15" y="26"/>
                  </a:lnTo>
                  <a:lnTo>
                    <a:pt x="41" y="26"/>
                  </a:lnTo>
                  <a:lnTo>
                    <a:pt x="41" y="36"/>
                  </a:lnTo>
                  <a:lnTo>
                    <a:pt x="15" y="36"/>
                  </a:lnTo>
                  <a:lnTo>
                    <a:pt x="15"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4" name="Freeform 22"/>
            <p:cNvSpPr>
              <a:spLocks/>
            </p:cNvSpPr>
            <p:nvPr/>
          </p:nvSpPr>
          <p:spPr bwMode="auto">
            <a:xfrm>
              <a:off x="6527801" y="3668713"/>
              <a:ext cx="107950" cy="101600"/>
            </a:xfrm>
            <a:custGeom>
              <a:avLst/>
              <a:gdLst>
                <a:gd name="T0" fmla="*/ 29 w 29"/>
                <a:gd name="T1" fmla="*/ 0 h 27"/>
                <a:gd name="T2" fmla="*/ 29 w 29"/>
                <a:gd name="T3" fmla="*/ 27 h 27"/>
                <a:gd name="T4" fmla="*/ 24 w 29"/>
                <a:gd name="T5" fmla="*/ 27 h 27"/>
                <a:gd name="T6" fmla="*/ 24 w 29"/>
                <a:gd name="T7" fmla="*/ 17 h 27"/>
                <a:gd name="T8" fmla="*/ 24 w 29"/>
                <a:gd name="T9" fmla="*/ 6 h 27"/>
                <a:gd name="T10" fmla="*/ 20 w 29"/>
                <a:gd name="T11" fmla="*/ 17 h 27"/>
                <a:gd name="T12" fmla="*/ 16 w 29"/>
                <a:gd name="T13" fmla="*/ 27 h 27"/>
                <a:gd name="T14" fmla="*/ 12 w 29"/>
                <a:gd name="T15" fmla="*/ 27 h 27"/>
                <a:gd name="T16" fmla="*/ 9 w 29"/>
                <a:gd name="T17" fmla="*/ 17 h 27"/>
                <a:gd name="T18" fmla="*/ 5 w 29"/>
                <a:gd name="T19" fmla="*/ 6 h 27"/>
                <a:gd name="T20" fmla="*/ 5 w 29"/>
                <a:gd name="T21" fmla="*/ 17 h 27"/>
                <a:gd name="T22" fmla="*/ 5 w 29"/>
                <a:gd name="T23" fmla="*/ 27 h 27"/>
                <a:gd name="T24" fmla="*/ 0 w 29"/>
                <a:gd name="T25" fmla="*/ 27 h 27"/>
                <a:gd name="T26" fmla="*/ 0 w 29"/>
                <a:gd name="T27" fmla="*/ 0 h 27"/>
                <a:gd name="T28" fmla="*/ 7 w 29"/>
                <a:gd name="T29" fmla="*/ 0 h 27"/>
                <a:gd name="T30" fmla="*/ 11 w 29"/>
                <a:gd name="T31" fmla="*/ 11 h 27"/>
                <a:gd name="T32" fmla="*/ 14 w 29"/>
                <a:gd name="T33" fmla="*/ 19 h 27"/>
                <a:gd name="T34" fmla="*/ 17 w 29"/>
                <a:gd name="T35" fmla="*/ 11 h 27"/>
                <a:gd name="T36" fmla="*/ 21 w 29"/>
                <a:gd name="T37" fmla="*/ 0 h 27"/>
                <a:gd name="T38" fmla="*/ 29 w 2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7">
                  <a:moveTo>
                    <a:pt x="29" y="0"/>
                  </a:moveTo>
                  <a:cubicBezTo>
                    <a:pt x="29" y="27"/>
                    <a:pt x="29" y="27"/>
                    <a:pt x="29" y="27"/>
                  </a:cubicBezTo>
                  <a:cubicBezTo>
                    <a:pt x="24" y="27"/>
                    <a:pt x="24" y="27"/>
                    <a:pt x="24" y="27"/>
                  </a:cubicBezTo>
                  <a:cubicBezTo>
                    <a:pt x="24" y="17"/>
                    <a:pt x="24" y="17"/>
                    <a:pt x="24" y="17"/>
                  </a:cubicBezTo>
                  <a:cubicBezTo>
                    <a:pt x="24" y="14"/>
                    <a:pt x="24" y="10"/>
                    <a:pt x="24" y="6"/>
                  </a:cubicBezTo>
                  <a:cubicBezTo>
                    <a:pt x="22" y="10"/>
                    <a:pt x="21" y="14"/>
                    <a:pt x="20" y="17"/>
                  </a:cubicBezTo>
                  <a:cubicBezTo>
                    <a:pt x="16" y="27"/>
                    <a:pt x="16" y="27"/>
                    <a:pt x="16" y="27"/>
                  </a:cubicBezTo>
                  <a:cubicBezTo>
                    <a:pt x="12" y="27"/>
                    <a:pt x="12" y="27"/>
                    <a:pt x="12" y="27"/>
                  </a:cubicBezTo>
                  <a:cubicBezTo>
                    <a:pt x="9" y="17"/>
                    <a:pt x="9" y="17"/>
                    <a:pt x="9" y="17"/>
                  </a:cubicBezTo>
                  <a:cubicBezTo>
                    <a:pt x="7" y="14"/>
                    <a:pt x="6" y="10"/>
                    <a:pt x="5" y="6"/>
                  </a:cubicBezTo>
                  <a:cubicBezTo>
                    <a:pt x="5" y="10"/>
                    <a:pt x="5" y="14"/>
                    <a:pt x="5" y="17"/>
                  </a:cubicBezTo>
                  <a:cubicBezTo>
                    <a:pt x="5" y="27"/>
                    <a:pt x="5" y="27"/>
                    <a:pt x="5" y="27"/>
                  </a:cubicBezTo>
                  <a:cubicBezTo>
                    <a:pt x="0" y="27"/>
                    <a:pt x="0" y="27"/>
                    <a:pt x="0" y="27"/>
                  </a:cubicBezTo>
                  <a:cubicBezTo>
                    <a:pt x="0" y="0"/>
                    <a:pt x="0" y="0"/>
                    <a:pt x="0" y="0"/>
                  </a:cubicBezTo>
                  <a:cubicBezTo>
                    <a:pt x="7" y="0"/>
                    <a:pt x="7" y="0"/>
                    <a:pt x="7" y="0"/>
                  </a:cubicBezTo>
                  <a:cubicBezTo>
                    <a:pt x="11" y="11"/>
                    <a:pt x="11" y="11"/>
                    <a:pt x="11" y="11"/>
                  </a:cubicBezTo>
                  <a:cubicBezTo>
                    <a:pt x="12" y="13"/>
                    <a:pt x="13" y="16"/>
                    <a:pt x="14" y="19"/>
                  </a:cubicBezTo>
                  <a:cubicBezTo>
                    <a:pt x="15" y="16"/>
                    <a:pt x="16" y="13"/>
                    <a:pt x="17" y="11"/>
                  </a:cubicBezTo>
                  <a:cubicBezTo>
                    <a:pt x="21" y="0"/>
                    <a:pt x="21" y="0"/>
                    <a:pt x="21"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5" name="Freeform 23"/>
            <p:cNvSpPr>
              <a:spLocks/>
            </p:cNvSpPr>
            <p:nvPr/>
          </p:nvSpPr>
          <p:spPr bwMode="auto">
            <a:xfrm>
              <a:off x="6678613" y="3668713"/>
              <a:ext cx="71438" cy="101600"/>
            </a:xfrm>
            <a:custGeom>
              <a:avLst/>
              <a:gdLst>
                <a:gd name="T0" fmla="*/ 45 w 45"/>
                <a:gd name="T1" fmla="*/ 52 h 64"/>
                <a:gd name="T2" fmla="*/ 45 w 45"/>
                <a:gd name="T3" fmla="*/ 64 h 64"/>
                <a:gd name="T4" fmla="*/ 0 w 45"/>
                <a:gd name="T5" fmla="*/ 64 h 64"/>
                <a:gd name="T6" fmla="*/ 0 w 45"/>
                <a:gd name="T7" fmla="*/ 0 h 64"/>
                <a:gd name="T8" fmla="*/ 45 w 45"/>
                <a:gd name="T9" fmla="*/ 0 h 64"/>
                <a:gd name="T10" fmla="*/ 45 w 45"/>
                <a:gd name="T11" fmla="*/ 12 h 64"/>
                <a:gd name="T12" fmla="*/ 14 w 45"/>
                <a:gd name="T13" fmla="*/ 12 h 64"/>
                <a:gd name="T14" fmla="*/ 14 w 45"/>
                <a:gd name="T15" fmla="*/ 26 h 64"/>
                <a:gd name="T16" fmla="*/ 42 w 45"/>
                <a:gd name="T17" fmla="*/ 26 h 64"/>
                <a:gd name="T18" fmla="*/ 42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5" y="0"/>
                  </a:lnTo>
                  <a:lnTo>
                    <a:pt x="45" y="12"/>
                  </a:lnTo>
                  <a:lnTo>
                    <a:pt x="14" y="12"/>
                  </a:lnTo>
                  <a:lnTo>
                    <a:pt x="14" y="26"/>
                  </a:lnTo>
                  <a:lnTo>
                    <a:pt x="42" y="26"/>
                  </a:lnTo>
                  <a:lnTo>
                    <a:pt x="42"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6" name="Freeform 24"/>
            <p:cNvSpPr>
              <a:spLocks/>
            </p:cNvSpPr>
            <p:nvPr/>
          </p:nvSpPr>
          <p:spPr bwMode="auto">
            <a:xfrm>
              <a:off x="6791326"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9"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7" name="Freeform 25"/>
            <p:cNvSpPr>
              <a:spLocks/>
            </p:cNvSpPr>
            <p:nvPr/>
          </p:nvSpPr>
          <p:spPr bwMode="auto">
            <a:xfrm>
              <a:off x="6907213" y="3668713"/>
              <a:ext cx="79375" cy="101600"/>
            </a:xfrm>
            <a:custGeom>
              <a:avLst/>
              <a:gdLst>
                <a:gd name="T0" fmla="*/ 19 w 50"/>
                <a:gd name="T1" fmla="*/ 12 h 64"/>
                <a:gd name="T2" fmla="*/ 0 w 50"/>
                <a:gd name="T3" fmla="*/ 12 h 64"/>
                <a:gd name="T4" fmla="*/ 0 w 50"/>
                <a:gd name="T5" fmla="*/ 0 h 64"/>
                <a:gd name="T6" fmla="*/ 50 w 50"/>
                <a:gd name="T7" fmla="*/ 0 h 64"/>
                <a:gd name="T8" fmla="*/ 50 w 50"/>
                <a:gd name="T9" fmla="*/ 12 h 64"/>
                <a:gd name="T10" fmla="*/ 34 w 50"/>
                <a:gd name="T11" fmla="*/ 12 h 64"/>
                <a:gd name="T12" fmla="*/ 34 w 50"/>
                <a:gd name="T13" fmla="*/ 64 h 64"/>
                <a:gd name="T14" fmla="*/ 19 w 50"/>
                <a:gd name="T15" fmla="*/ 64 h 64"/>
                <a:gd name="T16" fmla="*/ 19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9" y="12"/>
                  </a:moveTo>
                  <a:lnTo>
                    <a:pt x="0" y="12"/>
                  </a:lnTo>
                  <a:lnTo>
                    <a:pt x="0" y="0"/>
                  </a:lnTo>
                  <a:lnTo>
                    <a:pt x="50" y="0"/>
                  </a:lnTo>
                  <a:lnTo>
                    <a:pt x="50" y="12"/>
                  </a:lnTo>
                  <a:lnTo>
                    <a:pt x="34" y="12"/>
                  </a:lnTo>
                  <a:lnTo>
                    <a:pt x="34" y="64"/>
                  </a:lnTo>
                  <a:lnTo>
                    <a:pt x="19" y="64"/>
                  </a:lnTo>
                  <a:lnTo>
                    <a:pt x="19"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3338673350"/>
      </p:ext>
    </p:extLst>
  </p:cSld>
  <p:clrMapOvr>
    <a:overrideClrMapping bg1="lt1" tx1="dk1" bg2="lt2" tx2="dk2" accent1="accent1" accent2="accent2" accent3="accent3" accent4="accent4" accent5="accent5" accent6="accent6" hlink="hlink" folHlink="folHlink"/>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hapter Divider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71531" y="1342800"/>
            <a:ext cx="8400000" cy="745200"/>
          </a:xfrm>
        </p:spPr>
        <p:txBody>
          <a:bodyPr anchor="b" anchorCtr="0">
            <a:noAutofit/>
          </a:bodyPr>
          <a:lstStyle>
            <a:lvl1pPr algn="ctr">
              <a:defRPr sz="2400" b="1" cap="none" baseline="0">
                <a:solidFill>
                  <a:schemeClr val="bg2"/>
                </a:solidFill>
              </a:defRPr>
            </a:lvl1pPr>
          </a:lstStyle>
          <a:p>
            <a:r>
              <a:rPr lang="en-GB" dirty="0"/>
              <a:t>Click to edit Master title style</a:t>
            </a:r>
          </a:p>
        </p:txBody>
      </p:sp>
      <p:sp>
        <p:nvSpPr>
          <p:cNvPr id="3" name="Text Placeholder 2"/>
          <p:cNvSpPr>
            <a:spLocks noGrp="1"/>
          </p:cNvSpPr>
          <p:nvPr>
            <p:ph type="body" idx="1"/>
          </p:nvPr>
        </p:nvSpPr>
        <p:spPr>
          <a:xfrm>
            <a:off x="1871531" y="2160000"/>
            <a:ext cx="8400000" cy="720000"/>
          </a:xfrm>
        </p:spPr>
        <p:txBody>
          <a:bodyPr anchor="t" anchorCtr="0">
            <a:noAutofit/>
          </a:bodyPr>
          <a:lstStyle>
            <a:lvl1pPr marL="0" indent="0" algn="ctr">
              <a:buNone/>
              <a:defRPr sz="1600" b="1">
                <a:solidFill>
                  <a:schemeClr val="accent2"/>
                </a:solidFill>
              </a:defRPr>
            </a:lvl1pPr>
            <a:lvl2pPr marL="457123" indent="0">
              <a:buNone/>
              <a:defRPr sz="1800">
                <a:solidFill>
                  <a:schemeClr val="tx1">
                    <a:tint val="75000"/>
                  </a:schemeClr>
                </a:solidFill>
              </a:defRPr>
            </a:lvl2pPr>
            <a:lvl3pPr marL="914245" indent="0">
              <a:buNone/>
              <a:defRPr sz="1600">
                <a:solidFill>
                  <a:schemeClr val="tx1">
                    <a:tint val="75000"/>
                  </a:schemeClr>
                </a:solidFill>
              </a:defRPr>
            </a:lvl3pPr>
            <a:lvl4pPr marL="1371368" indent="0">
              <a:buNone/>
              <a:defRPr sz="1400">
                <a:solidFill>
                  <a:schemeClr val="tx1">
                    <a:tint val="75000"/>
                  </a:schemeClr>
                </a:solidFill>
              </a:defRPr>
            </a:lvl4pPr>
            <a:lvl5pPr marL="1828490" indent="0">
              <a:buNone/>
              <a:defRPr sz="1400">
                <a:solidFill>
                  <a:schemeClr val="tx1">
                    <a:tint val="75000"/>
                  </a:schemeClr>
                </a:solidFill>
              </a:defRPr>
            </a:lvl5pPr>
            <a:lvl6pPr marL="2285613" indent="0">
              <a:buNone/>
              <a:defRPr sz="1400">
                <a:solidFill>
                  <a:schemeClr val="tx1">
                    <a:tint val="75000"/>
                  </a:schemeClr>
                </a:solidFill>
              </a:defRPr>
            </a:lvl6pPr>
            <a:lvl7pPr marL="2742736" indent="0">
              <a:buNone/>
              <a:defRPr sz="1400">
                <a:solidFill>
                  <a:schemeClr val="tx1">
                    <a:tint val="75000"/>
                  </a:schemeClr>
                </a:solidFill>
              </a:defRPr>
            </a:lvl7pPr>
            <a:lvl8pPr marL="3199858" indent="0">
              <a:buNone/>
              <a:defRPr sz="1400">
                <a:solidFill>
                  <a:schemeClr val="tx1">
                    <a:tint val="75000"/>
                  </a:schemeClr>
                </a:solidFill>
              </a:defRPr>
            </a:lvl8pPr>
            <a:lvl9pPr marL="3656981" indent="0">
              <a:buNone/>
              <a:defRPr sz="1400">
                <a:solidFill>
                  <a:schemeClr val="tx1">
                    <a:tint val="75000"/>
                  </a:schemeClr>
                </a:solidFill>
              </a:defRPr>
            </a:lvl9pPr>
          </a:lstStyle>
          <a:p>
            <a:pPr lvl="0"/>
            <a:r>
              <a:rPr lang="en-GB" dirty="0"/>
              <a:t>Click to edit Master text styles</a:t>
            </a:r>
          </a:p>
        </p:txBody>
      </p:sp>
      <p:grpSp>
        <p:nvGrpSpPr>
          <p:cNvPr id="18" name="Pulse"/>
          <p:cNvGrpSpPr/>
          <p:nvPr userDrawn="1"/>
        </p:nvGrpSpPr>
        <p:grpSpPr>
          <a:xfrm>
            <a:off x="8432786" y="2994841"/>
            <a:ext cx="3762841" cy="3430428"/>
            <a:chOff x="6324589" y="2994841"/>
            <a:chExt cx="2822131" cy="3430428"/>
          </a:xfrm>
        </p:grpSpPr>
        <p:sp>
          <p:nvSpPr>
            <p:cNvPr id="19" name="Freeform 5"/>
            <p:cNvSpPr>
              <a:spLocks/>
            </p:cNvSpPr>
            <p:nvPr userDrawn="1"/>
          </p:nvSpPr>
          <p:spPr bwMode="auto">
            <a:xfrm>
              <a:off x="6766422" y="3853615"/>
              <a:ext cx="440278" cy="1099915"/>
            </a:xfrm>
            <a:custGeom>
              <a:avLst/>
              <a:gdLst>
                <a:gd name="T0" fmla="*/ 70 w 141"/>
                <a:gd name="T1" fmla="*/ 353 h 353"/>
                <a:gd name="T2" fmla="*/ 70 w 141"/>
                <a:gd name="T3" fmla="*/ 353 h 353"/>
                <a:gd name="T4" fmla="*/ 0 w 141"/>
                <a:gd name="T5" fmla="*/ 282 h 353"/>
                <a:gd name="T6" fmla="*/ 0 w 141"/>
                <a:gd name="T7" fmla="*/ 70 h 353"/>
                <a:gd name="T8" fmla="*/ 70 w 141"/>
                <a:gd name="T9" fmla="*/ 0 h 353"/>
                <a:gd name="T10" fmla="*/ 70 w 141"/>
                <a:gd name="T11" fmla="*/ 0 h 353"/>
                <a:gd name="T12" fmla="*/ 141 w 141"/>
                <a:gd name="T13" fmla="*/ 70 h 353"/>
                <a:gd name="T14" fmla="*/ 141 w 141"/>
                <a:gd name="T15" fmla="*/ 282 h 353"/>
                <a:gd name="T16" fmla="*/ 70 w 141"/>
                <a:gd name="T17"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353">
                  <a:moveTo>
                    <a:pt x="70" y="353"/>
                  </a:moveTo>
                  <a:cubicBezTo>
                    <a:pt x="70" y="353"/>
                    <a:pt x="70" y="353"/>
                    <a:pt x="70" y="353"/>
                  </a:cubicBezTo>
                  <a:cubicBezTo>
                    <a:pt x="31" y="353"/>
                    <a:pt x="0" y="321"/>
                    <a:pt x="0" y="282"/>
                  </a:cubicBezTo>
                  <a:cubicBezTo>
                    <a:pt x="0" y="70"/>
                    <a:pt x="0" y="70"/>
                    <a:pt x="0" y="70"/>
                  </a:cubicBezTo>
                  <a:cubicBezTo>
                    <a:pt x="0" y="31"/>
                    <a:pt x="31" y="0"/>
                    <a:pt x="70" y="0"/>
                  </a:cubicBezTo>
                  <a:cubicBezTo>
                    <a:pt x="70" y="0"/>
                    <a:pt x="70" y="0"/>
                    <a:pt x="70" y="0"/>
                  </a:cubicBezTo>
                  <a:cubicBezTo>
                    <a:pt x="109" y="0"/>
                    <a:pt x="141" y="31"/>
                    <a:pt x="141" y="70"/>
                  </a:cubicBezTo>
                  <a:cubicBezTo>
                    <a:pt x="141" y="282"/>
                    <a:pt x="141" y="282"/>
                    <a:pt x="141" y="282"/>
                  </a:cubicBezTo>
                  <a:cubicBezTo>
                    <a:pt x="141" y="321"/>
                    <a:pt x="109" y="353"/>
                    <a:pt x="70" y="353"/>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0" name="Freeform 6"/>
            <p:cNvSpPr>
              <a:spLocks/>
            </p:cNvSpPr>
            <p:nvPr userDrawn="1"/>
          </p:nvSpPr>
          <p:spPr bwMode="auto">
            <a:xfrm>
              <a:off x="6324589" y="4488361"/>
              <a:ext cx="264478" cy="443388"/>
            </a:xfrm>
            <a:custGeom>
              <a:avLst/>
              <a:gdLst>
                <a:gd name="T0" fmla="*/ 43 w 85"/>
                <a:gd name="T1" fmla="*/ 142 h 142"/>
                <a:gd name="T2" fmla="*/ 43 w 85"/>
                <a:gd name="T3" fmla="*/ 142 h 142"/>
                <a:gd name="T4" fmla="*/ 0 w 85"/>
                <a:gd name="T5" fmla="*/ 99 h 142"/>
                <a:gd name="T6" fmla="*/ 0 w 85"/>
                <a:gd name="T7" fmla="*/ 43 h 142"/>
                <a:gd name="T8" fmla="*/ 43 w 85"/>
                <a:gd name="T9" fmla="*/ 0 h 142"/>
                <a:gd name="T10" fmla="*/ 43 w 85"/>
                <a:gd name="T11" fmla="*/ 0 h 142"/>
                <a:gd name="T12" fmla="*/ 85 w 85"/>
                <a:gd name="T13" fmla="*/ 43 h 142"/>
                <a:gd name="T14" fmla="*/ 85 w 85"/>
                <a:gd name="T15" fmla="*/ 99 h 142"/>
                <a:gd name="T16" fmla="*/ 43 w 85"/>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42">
                  <a:moveTo>
                    <a:pt x="43" y="142"/>
                  </a:moveTo>
                  <a:cubicBezTo>
                    <a:pt x="43" y="142"/>
                    <a:pt x="43" y="142"/>
                    <a:pt x="43" y="142"/>
                  </a:cubicBezTo>
                  <a:cubicBezTo>
                    <a:pt x="19" y="142"/>
                    <a:pt x="0" y="123"/>
                    <a:pt x="0" y="99"/>
                  </a:cubicBezTo>
                  <a:cubicBezTo>
                    <a:pt x="0" y="43"/>
                    <a:pt x="0" y="43"/>
                    <a:pt x="0" y="43"/>
                  </a:cubicBezTo>
                  <a:cubicBezTo>
                    <a:pt x="0" y="19"/>
                    <a:pt x="19" y="0"/>
                    <a:pt x="43" y="0"/>
                  </a:cubicBezTo>
                  <a:cubicBezTo>
                    <a:pt x="43" y="0"/>
                    <a:pt x="43" y="0"/>
                    <a:pt x="43" y="0"/>
                  </a:cubicBezTo>
                  <a:cubicBezTo>
                    <a:pt x="66" y="0"/>
                    <a:pt x="85" y="19"/>
                    <a:pt x="85" y="43"/>
                  </a:cubicBezTo>
                  <a:cubicBezTo>
                    <a:pt x="85" y="99"/>
                    <a:pt x="85" y="99"/>
                    <a:pt x="85" y="99"/>
                  </a:cubicBezTo>
                  <a:cubicBezTo>
                    <a:pt x="85" y="123"/>
                    <a:pt x="66" y="142"/>
                    <a:pt x="43" y="142"/>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1" name="Freeform 7"/>
            <p:cNvSpPr>
              <a:spLocks/>
            </p:cNvSpPr>
            <p:nvPr userDrawn="1"/>
          </p:nvSpPr>
          <p:spPr bwMode="auto">
            <a:xfrm>
              <a:off x="7424505" y="2994841"/>
              <a:ext cx="550736" cy="2462752"/>
            </a:xfrm>
            <a:custGeom>
              <a:avLst/>
              <a:gdLst>
                <a:gd name="T0" fmla="*/ 89 w 177"/>
                <a:gd name="T1" fmla="*/ 791 h 791"/>
                <a:gd name="T2" fmla="*/ 89 w 177"/>
                <a:gd name="T3" fmla="*/ 791 h 791"/>
                <a:gd name="T4" fmla="*/ 0 w 177"/>
                <a:gd name="T5" fmla="*/ 703 h 791"/>
                <a:gd name="T6" fmla="*/ 0 w 177"/>
                <a:gd name="T7" fmla="*/ 89 h 791"/>
                <a:gd name="T8" fmla="*/ 89 w 177"/>
                <a:gd name="T9" fmla="*/ 0 h 791"/>
                <a:gd name="T10" fmla="*/ 89 w 177"/>
                <a:gd name="T11" fmla="*/ 0 h 791"/>
                <a:gd name="T12" fmla="*/ 177 w 177"/>
                <a:gd name="T13" fmla="*/ 89 h 791"/>
                <a:gd name="T14" fmla="*/ 177 w 177"/>
                <a:gd name="T15" fmla="*/ 703 h 791"/>
                <a:gd name="T16" fmla="*/ 89 w 177"/>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791">
                  <a:moveTo>
                    <a:pt x="89" y="791"/>
                  </a:moveTo>
                  <a:cubicBezTo>
                    <a:pt x="89" y="791"/>
                    <a:pt x="89" y="791"/>
                    <a:pt x="89" y="791"/>
                  </a:cubicBezTo>
                  <a:cubicBezTo>
                    <a:pt x="40" y="791"/>
                    <a:pt x="0" y="752"/>
                    <a:pt x="0" y="703"/>
                  </a:cubicBezTo>
                  <a:cubicBezTo>
                    <a:pt x="0" y="89"/>
                    <a:pt x="0" y="89"/>
                    <a:pt x="0" y="89"/>
                  </a:cubicBezTo>
                  <a:cubicBezTo>
                    <a:pt x="0" y="40"/>
                    <a:pt x="40" y="0"/>
                    <a:pt x="89" y="0"/>
                  </a:cubicBezTo>
                  <a:cubicBezTo>
                    <a:pt x="89" y="0"/>
                    <a:pt x="89" y="0"/>
                    <a:pt x="89" y="0"/>
                  </a:cubicBezTo>
                  <a:cubicBezTo>
                    <a:pt x="137" y="0"/>
                    <a:pt x="177" y="40"/>
                    <a:pt x="177" y="89"/>
                  </a:cubicBezTo>
                  <a:cubicBezTo>
                    <a:pt x="177" y="703"/>
                    <a:pt x="177" y="703"/>
                    <a:pt x="177" y="703"/>
                  </a:cubicBezTo>
                  <a:cubicBezTo>
                    <a:pt x="177" y="752"/>
                    <a:pt x="137" y="791"/>
                    <a:pt x="89"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2" name="Freeform 8"/>
            <p:cNvSpPr>
              <a:spLocks/>
            </p:cNvSpPr>
            <p:nvPr userDrawn="1"/>
          </p:nvSpPr>
          <p:spPr bwMode="auto">
            <a:xfrm>
              <a:off x="8196157" y="3962517"/>
              <a:ext cx="549180" cy="2462752"/>
            </a:xfrm>
            <a:custGeom>
              <a:avLst/>
              <a:gdLst>
                <a:gd name="T0" fmla="*/ 88 w 176"/>
                <a:gd name="T1" fmla="*/ 791 h 791"/>
                <a:gd name="T2" fmla="*/ 88 w 176"/>
                <a:gd name="T3" fmla="*/ 791 h 791"/>
                <a:gd name="T4" fmla="*/ 0 w 176"/>
                <a:gd name="T5" fmla="*/ 702 h 791"/>
                <a:gd name="T6" fmla="*/ 0 w 176"/>
                <a:gd name="T7" fmla="*/ 88 h 791"/>
                <a:gd name="T8" fmla="*/ 88 w 176"/>
                <a:gd name="T9" fmla="*/ 0 h 791"/>
                <a:gd name="T10" fmla="*/ 88 w 176"/>
                <a:gd name="T11" fmla="*/ 0 h 791"/>
                <a:gd name="T12" fmla="*/ 176 w 176"/>
                <a:gd name="T13" fmla="*/ 88 h 791"/>
                <a:gd name="T14" fmla="*/ 176 w 176"/>
                <a:gd name="T15" fmla="*/ 702 h 791"/>
                <a:gd name="T16" fmla="*/ 88 w 176"/>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791">
                  <a:moveTo>
                    <a:pt x="88" y="791"/>
                  </a:moveTo>
                  <a:cubicBezTo>
                    <a:pt x="88" y="791"/>
                    <a:pt x="88" y="791"/>
                    <a:pt x="88" y="791"/>
                  </a:cubicBezTo>
                  <a:cubicBezTo>
                    <a:pt x="39" y="791"/>
                    <a:pt x="0" y="751"/>
                    <a:pt x="0" y="702"/>
                  </a:cubicBezTo>
                  <a:cubicBezTo>
                    <a:pt x="0" y="88"/>
                    <a:pt x="0" y="88"/>
                    <a:pt x="0" y="88"/>
                  </a:cubicBezTo>
                  <a:cubicBezTo>
                    <a:pt x="0" y="39"/>
                    <a:pt x="39" y="0"/>
                    <a:pt x="88" y="0"/>
                  </a:cubicBezTo>
                  <a:cubicBezTo>
                    <a:pt x="88" y="0"/>
                    <a:pt x="88" y="0"/>
                    <a:pt x="88" y="0"/>
                  </a:cubicBezTo>
                  <a:cubicBezTo>
                    <a:pt x="137" y="0"/>
                    <a:pt x="176" y="39"/>
                    <a:pt x="176" y="88"/>
                  </a:cubicBezTo>
                  <a:cubicBezTo>
                    <a:pt x="176" y="702"/>
                    <a:pt x="176" y="702"/>
                    <a:pt x="176" y="702"/>
                  </a:cubicBezTo>
                  <a:cubicBezTo>
                    <a:pt x="176" y="751"/>
                    <a:pt x="137" y="791"/>
                    <a:pt x="88"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3" name="Freeform 9"/>
            <p:cNvSpPr>
              <a:spLocks/>
            </p:cNvSpPr>
            <p:nvPr userDrawn="1"/>
          </p:nvSpPr>
          <p:spPr bwMode="auto">
            <a:xfrm>
              <a:off x="8966253" y="4472803"/>
              <a:ext cx="180467" cy="1090580"/>
            </a:xfrm>
            <a:custGeom>
              <a:avLst/>
              <a:gdLst>
                <a:gd name="T0" fmla="*/ 0 w 58"/>
                <a:gd name="T1" fmla="*/ 69 h 350"/>
                <a:gd name="T2" fmla="*/ 0 w 58"/>
                <a:gd name="T3" fmla="*/ 281 h 350"/>
                <a:gd name="T4" fmla="*/ 58 w 58"/>
                <a:gd name="T5" fmla="*/ 350 h 350"/>
                <a:gd name="T6" fmla="*/ 58 w 58"/>
                <a:gd name="T7" fmla="*/ 0 h 350"/>
                <a:gd name="T8" fmla="*/ 0 w 58"/>
                <a:gd name="T9" fmla="*/ 69 h 350"/>
              </a:gdLst>
              <a:ahLst/>
              <a:cxnLst>
                <a:cxn ang="0">
                  <a:pos x="T0" y="T1"/>
                </a:cxn>
                <a:cxn ang="0">
                  <a:pos x="T2" y="T3"/>
                </a:cxn>
                <a:cxn ang="0">
                  <a:pos x="T4" y="T5"/>
                </a:cxn>
                <a:cxn ang="0">
                  <a:pos x="T6" y="T7"/>
                </a:cxn>
                <a:cxn ang="0">
                  <a:pos x="T8" y="T9"/>
                </a:cxn>
              </a:cxnLst>
              <a:rect l="0" t="0" r="r" b="b"/>
              <a:pathLst>
                <a:path w="58" h="350">
                  <a:moveTo>
                    <a:pt x="0" y="69"/>
                  </a:moveTo>
                  <a:cubicBezTo>
                    <a:pt x="0" y="281"/>
                    <a:pt x="0" y="281"/>
                    <a:pt x="0" y="281"/>
                  </a:cubicBezTo>
                  <a:cubicBezTo>
                    <a:pt x="0" y="315"/>
                    <a:pt x="25" y="344"/>
                    <a:pt x="58" y="350"/>
                  </a:cubicBezTo>
                  <a:cubicBezTo>
                    <a:pt x="58" y="0"/>
                    <a:pt x="58" y="0"/>
                    <a:pt x="58" y="0"/>
                  </a:cubicBezTo>
                  <a:cubicBezTo>
                    <a:pt x="25" y="5"/>
                    <a:pt x="0" y="34"/>
                    <a:pt x="0" y="69"/>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grpSp>
    </p:spTree>
    <p:extLst>
      <p:ext uri="{BB962C8B-B14F-4D97-AF65-F5344CB8AC3E}">
        <p14:creationId xmlns:p14="http://schemas.microsoft.com/office/powerpoint/2010/main" val="204186277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hapter Divider Pulse Pattern">
    <p:bg>
      <p:bgPr>
        <a:solidFill>
          <a:srgbClr val="FDECE4"/>
        </a:solidFill>
        <a:effectLst/>
      </p:bgPr>
    </p:bg>
    <p:spTree>
      <p:nvGrpSpPr>
        <p:cNvPr id="1" name=""/>
        <p:cNvGrpSpPr/>
        <p:nvPr/>
      </p:nvGrpSpPr>
      <p:grpSpPr>
        <a:xfrm>
          <a:off x="0" y="0"/>
          <a:ext cx="0" cy="0"/>
          <a:chOff x="0" y="0"/>
          <a:chExt cx="0" cy="0"/>
        </a:xfrm>
      </p:grpSpPr>
      <p:sp>
        <p:nvSpPr>
          <p:cNvPr id="53" name="Picture Placeholder 5"/>
          <p:cNvSpPr>
            <a:spLocks noGrp="1"/>
          </p:cNvSpPr>
          <p:nvPr>
            <p:ph type="pic" sz="quarter" idx="15" hasCustomPrompt="1"/>
          </p:nvPr>
        </p:nvSpPr>
        <p:spPr>
          <a:xfrm>
            <a:off x="-20389" y="0"/>
            <a:ext cx="12192000" cy="6858000"/>
          </a:xfrm>
        </p:spPr>
        <p:txBody>
          <a:bodyPr anchor="ctr" anchorCtr="0"/>
          <a:lstStyle>
            <a:lvl1pPr marL="0" indent="0" algn="ctr">
              <a:buNone/>
              <a:defRPr baseline="0">
                <a:solidFill>
                  <a:schemeClr val="tx1"/>
                </a:solidFill>
              </a:defRPr>
            </a:lvl1pPr>
          </a:lstStyle>
          <a:p>
            <a:r>
              <a:rPr lang="sv-SE" dirty="0" err="1"/>
              <a:t>Insert</a:t>
            </a:r>
            <a:r>
              <a:rPr lang="sv-SE" dirty="0"/>
              <a:t> </a:t>
            </a:r>
            <a:r>
              <a:rPr lang="sv-SE" dirty="0" err="1"/>
              <a:t>picture</a:t>
            </a:r>
            <a:r>
              <a:rPr lang="sv-SE" dirty="0"/>
              <a:t> by </a:t>
            </a:r>
            <a:r>
              <a:rPr lang="sv-SE" dirty="0" err="1"/>
              <a:t>using</a:t>
            </a:r>
            <a:r>
              <a:rPr lang="sv-SE" dirty="0"/>
              <a:t> Nordea Image Bank </a:t>
            </a:r>
            <a:r>
              <a:rPr lang="sv-SE" dirty="0" err="1"/>
              <a:t>button</a:t>
            </a:r>
            <a:r>
              <a:rPr lang="sv-SE" dirty="0"/>
              <a:t> or </a:t>
            </a:r>
            <a:r>
              <a:rPr lang="sv-SE" dirty="0" err="1"/>
              <a:t>use</a:t>
            </a:r>
            <a:r>
              <a:rPr lang="sv-SE" dirty="0"/>
              <a:t> as </a:t>
            </a:r>
            <a:r>
              <a:rPr lang="sv-SE" dirty="0" err="1"/>
              <a:t>pink</a:t>
            </a:r>
            <a:r>
              <a:rPr lang="sv-SE" dirty="0"/>
              <a:t> </a:t>
            </a:r>
            <a:r>
              <a:rPr lang="sv-SE" dirty="0" err="1"/>
              <a:t>slide</a:t>
            </a:r>
            <a:endParaRPr lang="en-GB" dirty="0"/>
          </a:p>
        </p:txBody>
      </p:sp>
      <p:sp>
        <p:nvSpPr>
          <p:cNvPr id="2" name="Title 1"/>
          <p:cNvSpPr>
            <a:spLocks noGrp="1"/>
          </p:cNvSpPr>
          <p:nvPr>
            <p:ph type="title"/>
          </p:nvPr>
        </p:nvSpPr>
        <p:spPr>
          <a:xfrm>
            <a:off x="1871531" y="1342800"/>
            <a:ext cx="8400000" cy="745200"/>
          </a:xfrm>
        </p:spPr>
        <p:txBody>
          <a:bodyPr anchor="b" anchorCtr="0">
            <a:noAutofit/>
          </a:bodyPr>
          <a:lstStyle>
            <a:lvl1pPr algn="ctr">
              <a:defRPr sz="2400" b="1" cap="none" baseline="0">
                <a:solidFill>
                  <a:schemeClr val="bg2"/>
                </a:solidFill>
              </a:defRPr>
            </a:lvl1pPr>
          </a:lstStyle>
          <a:p>
            <a:r>
              <a:rPr lang="en-GB" dirty="0"/>
              <a:t>Click to edit Master title style</a:t>
            </a:r>
          </a:p>
        </p:txBody>
      </p:sp>
      <p:sp>
        <p:nvSpPr>
          <p:cNvPr id="3" name="Text Placeholder 2"/>
          <p:cNvSpPr>
            <a:spLocks noGrp="1"/>
          </p:cNvSpPr>
          <p:nvPr>
            <p:ph type="body" idx="1"/>
          </p:nvPr>
        </p:nvSpPr>
        <p:spPr>
          <a:xfrm>
            <a:off x="1871531" y="2160000"/>
            <a:ext cx="8400000" cy="720000"/>
          </a:xfrm>
        </p:spPr>
        <p:txBody>
          <a:bodyPr anchor="t" anchorCtr="0">
            <a:noAutofit/>
          </a:bodyPr>
          <a:lstStyle>
            <a:lvl1pPr marL="0" indent="0" algn="ctr">
              <a:buNone/>
              <a:defRPr sz="1600" b="1">
                <a:solidFill>
                  <a:schemeClr val="tx2"/>
                </a:solidFill>
              </a:defRPr>
            </a:lvl1pPr>
            <a:lvl2pPr marL="457123" indent="0">
              <a:buNone/>
              <a:defRPr sz="1800">
                <a:solidFill>
                  <a:schemeClr val="tx1">
                    <a:tint val="75000"/>
                  </a:schemeClr>
                </a:solidFill>
              </a:defRPr>
            </a:lvl2pPr>
            <a:lvl3pPr marL="914245" indent="0">
              <a:buNone/>
              <a:defRPr sz="1600">
                <a:solidFill>
                  <a:schemeClr val="tx1">
                    <a:tint val="75000"/>
                  </a:schemeClr>
                </a:solidFill>
              </a:defRPr>
            </a:lvl3pPr>
            <a:lvl4pPr marL="1371368" indent="0">
              <a:buNone/>
              <a:defRPr sz="1400">
                <a:solidFill>
                  <a:schemeClr val="tx1">
                    <a:tint val="75000"/>
                  </a:schemeClr>
                </a:solidFill>
              </a:defRPr>
            </a:lvl4pPr>
            <a:lvl5pPr marL="1828490" indent="0">
              <a:buNone/>
              <a:defRPr sz="1400">
                <a:solidFill>
                  <a:schemeClr val="tx1">
                    <a:tint val="75000"/>
                  </a:schemeClr>
                </a:solidFill>
              </a:defRPr>
            </a:lvl5pPr>
            <a:lvl6pPr marL="2285613" indent="0">
              <a:buNone/>
              <a:defRPr sz="1400">
                <a:solidFill>
                  <a:schemeClr val="tx1">
                    <a:tint val="75000"/>
                  </a:schemeClr>
                </a:solidFill>
              </a:defRPr>
            </a:lvl6pPr>
            <a:lvl7pPr marL="2742736" indent="0">
              <a:buNone/>
              <a:defRPr sz="1400">
                <a:solidFill>
                  <a:schemeClr val="tx1">
                    <a:tint val="75000"/>
                  </a:schemeClr>
                </a:solidFill>
              </a:defRPr>
            </a:lvl7pPr>
            <a:lvl8pPr marL="3199858" indent="0">
              <a:buNone/>
              <a:defRPr sz="1400">
                <a:solidFill>
                  <a:schemeClr val="tx1">
                    <a:tint val="75000"/>
                  </a:schemeClr>
                </a:solidFill>
              </a:defRPr>
            </a:lvl8pPr>
            <a:lvl9pPr marL="3656981" indent="0">
              <a:buNone/>
              <a:defRPr sz="1400">
                <a:solidFill>
                  <a:schemeClr val="tx1">
                    <a:tint val="75000"/>
                  </a:schemeClr>
                </a:solidFill>
              </a:defRPr>
            </a:lvl9pPr>
          </a:lstStyle>
          <a:p>
            <a:pPr lvl="0"/>
            <a:r>
              <a:rPr lang="en-GB" dirty="0"/>
              <a:t>Click to edit Master text styles</a:t>
            </a:r>
          </a:p>
        </p:txBody>
      </p:sp>
      <p:grpSp>
        <p:nvGrpSpPr>
          <p:cNvPr id="26" name="Pulse"/>
          <p:cNvGrpSpPr/>
          <p:nvPr userDrawn="1"/>
        </p:nvGrpSpPr>
        <p:grpSpPr>
          <a:xfrm>
            <a:off x="0" y="2749716"/>
            <a:ext cx="12192000" cy="3498851"/>
            <a:chOff x="0" y="1681163"/>
            <a:chExt cx="9144000" cy="3498851"/>
          </a:xfrm>
          <a:solidFill>
            <a:srgbClr val="0000A0"/>
          </a:solidFill>
        </p:grpSpPr>
        <p:sp>
          <p:nvSpPr>
            <p:cNvPr id="8" name="Freeform 5"/>
            <p:cNvSpPr>
              <a:spLocks/>
            </p:cNvSpPr>
            <p:nvPr userDrawn="1"/>
          </p:nvSpPr>
          <p:spPr bwMode="auto">
            <a:xfrm>
              <a:off x="409575" y="3290888"/>
              <a:ext cx="257175" cy="428625"/>
            </a:xfrm>
            <a:custGeom>
              <a:avLst/>
              <a:gdLst>
                <a:gd name="T0" fmla="*/ 41 w 81"/>
                <a:gd name="T1" fmla="*/ 135 h 135"/>
                <a:gd name="T2" fmla="*/ 41 w 81"/>
                <a:gd name="T3" fmla="*/ 135 h 135"/>
                <a:gd name="T4" fmla="*/ 0 w 81"/>
                <a:gd name="T5" fmla="*/ 95 h 135"/>
                <a:gd name="T6" fmla="*/ 0 w 81"/>
                <a:gd name="T7" fmla="*/ 40 h 135"/>
                <a:gd name="T8" fmla="*/ 41 w 81"/>
                <a:gd name="T9" fmla="*/ 0 h 135"/>
                <a:gd name="T10" fmla="*/ 81 w 81"/>
                <a:gd name="T11" fmla="*/ 40 h 135"/>
                <a:gd name="T12" fmla="*/ 81 w 81"/>
                <a:gd name="T13" fmla="*/ 95 h 135"/>
                <a:gd name="T14" fmla="*/ 41 w 81"/>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35">
                  <a:moveTo>
                    <a:pt x="41" y="135"/>
                  </a:moveTo>
                  <a:cubicBezTo>
                    <a:pt x="41" y="135"/>
                    <a:pt x="41" y="135"/>
                    <a:pt x="41" y="135"/>
                  </a:cubicBezTo>
                  <a:cubicBezTo>
                    <a:pt x="18" y="135"/>
                    <a:pt x="0" y="117"/>
                    <a:pt x="0" y="95"/>
                  </a:cubicBezTo>
                  <a:cubicBezTo>
                    <a:pt x="0" y="40"/>
                    <a:pt x="0" y="40"/>
                    <a:pt x="0" y="40"/>
                  </a:cubicBezTo>
                  <a:cubicBezTo>
                    <a:pt x="0" y="18"/>
                    <a:pt x="18" y="0"/>
                    <a:pt x="41" y="0"/>
                  </a:cubicBezTo>
                  <a:cubicBezTo>
                    <a:pt x="63" y="0"/>
                    <a:pt x="81" y="18"/>
                    <a:pt x="81" y="40"/>
                  </a:cubicBezTo>
                  <a:cubicBezTo>
                    <a:pt x="81" y="95"/>
                    <a:pt x="81" y="95"/>
                    <a:pt x="81" y="95"/>
                  </a:cubicBezTo>
                  <a:cubicBezTo>
                    <a:pt x="81" y="117"/>
                    <a:pt x="63" y="135"/>
                    <a:pt x="41" y="1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9" name="Freeform 6"/>
            <p:cNvSpPr>
              <a:spLocks/>
            </p:cNvSpPr>
            <p:nvPr userDrawn="1"/>
          </p:nvSpPr>
          <p:spPr bwMode="auto">
            <a:xfrm>
              <a:off x="8537575" y="3290888"/>
              <a:ext cx="254000" cy="428625"/>
            </a:xfrm>
            <a:custGeom>
              <a:avLst/>
              <a:gdLst>
                <a:gd name="T0" fmla="*/ 40 w 80"/>
                <a:gd name="T1" fmla="*/ 135 h 135"/>
                <a:gd name="T2" fmla="*/ 40 w 80"/>
                <a:gd name="T3" fmla="*/ 135 h 135"/>
                <a:gd name="T4" fmla="*/ 0 w 80"/>
                <a:gd name="T5" fmla="*/ 95 h 135"/>
                <a:gd name="T6" fmla="*/ 0 w 80"/>
                <a:gd name="T7" fmla="*/ 40 h 135"/>
                <a:gd name="T8" fmla="*/ 40 w 80"/>
                <a:gd name="T9" fmla="*/ 0 h 135"/>
                <a:gd name="T10" fmla="*/ 80 w 80"/>
                <a:gd name="T11" fmla="*/ 40 h 135"/>
                <a:gd name="T12" fmla="*/ 80 w 80"/>
                <a:gd name="T13" fmla="*/ 95 h 135"/>
                <a:gd name="T14" fmla="*/ 40 w 80"/>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35">
                  <a:moveTo>
                    <a:pt x="40" y="135"/>
                  </a:moveTo>
                  <a:cubicBezTo>
                    <a:pt x="40" y="135"/>
                    <a:pt x="40" y="135"/>
                    <a:pt x="40" y="135"/>
                  </a:cubicBezTo>
                  <a:cubicBezTo>
                    <a:pt x="18" y="135"/>
                    <a:pt x="0" y="117"/>
                    <a:pt x="0" y="95"/>
                  </a:cubicBezTo>
                  <a:cubicBezTo>
                    <a:pt x="0" y="40"/>
                    <a:pt x="0" y="40"/>
                    <a:pt x="0" y="40"/>
                  </a:cubicBezTo>
                  <a:cubicBezTo>
                    <a:pt x="0" y="18"/>
                    <a:pt x="18" y="0"/>
                    <a:pt x="40" y="0"/>
                  </a:cubicBezTo>
                  <a:cubicBezTo>
                    <a:pt x="62" y="0"/>
                    <a:pt x="80" y="18"/>
                    <a:pt x="80" y="40"/>
                  </a:cubicBezTo>
                  <a:cubicBezTo>
                    <a:pt x="80" y="95"/>
                    <a:pt x="80" y="95"/>
                    <a:pt x="80" y="95"/>
                  </a:cubicBezTo>
                  <a:cubicBezTo>
                    <a:pt x="80" y="117"/>
                    <a:pt x="62" y="135"/>
                    <a:pt x="40" y="1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0" name="Freeform 7"/>
            <p:cNvSpPr>
              <a:spLocks noEditPoints="1"/>
            </p:cNvSpPr>
            <p:nvPr userDrawn="1"/>
          </p:nvSpPr>
          <p:spPr bwMode="auto">
            <a:xfrm>
              <a:off x="6226175" y="2752726"/>
              <a:ext cx="428625" cy="1076325"/>
            </a:xfrm>
            <a:custGeom>
              <a:avLst/>
              <a:gdLst>
                <a:gd name="T0" fmla="*/ 68 w 135"/>
                <a:gd name="T1" fmla="*/ 14 h 338"/>
                <a:gd name="T2" fmla="*/ 122 w 135"/>
                <a:gd name="T3" fmla="*/ 68 h 338"/>
                <a:gd name="T4" fmla="*/ 122 w 135"/>
                <a:gd name="T5" fmla="*/ 270 h 338"/>
                <a:gd name="T6" fmla="*/ 68 w 135"/>
                <a:gd name="T7" fmla="*/ 324 h 338"/>
                <a:gd name="T8" fmla="*/ 14 w 135"/>
                <a:gd name="T9" fmla="*/ 270 h 338"/>
                <a:gd name="T10" fmla="*/ 14 w 135"/>
                <a:gd name="T11" fmla="*/ 68 h 338"/>
                <a:gd name="T12" fmla="*/ 68 w 135"/>
                <a:gd name="T13" fmla="*/ 14 h 338"/>
                <a:gd name="T14" fmla="*/ 68 w 135"/>
                <a:gd name="T15" fmla="*/ 0 h 338"/>
                <a:gd name="T16" fmla="*/ 68 w 135"/>
                <a:gd name="T17" fmla="*/ 0 h 338"/>
                <a:gd name="T18" fmla="*/ 0 w 135"/>
                <a:gd name="T19" fmla="*/ 68 h 338"/>
                <a:gd name="T20" fmla="*/ 0 w 135"/>
                <a:gd name="T21" fmla="*/ 270 h 338"/>
                <a:gd name="T22" fmla="*/ 68 w 135"/>
                <a:gd name="T23" fmla="*/ 338 h 338"/>
                <a:gd name="T24" fmla="*/ 135 w 135"/>
                <a:gd name="T25" fmla="*/ 270 h 338"/>
                <a:gd name="T26" fmla="*/ 135 w 135"/>
                <a:gd name="T27" fmla="*/ 68 h 338"/>
                <a:gd name="T28" fmla="*/ 68 w 135"/>
                <a:gd name="T29"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338">
                  <a:moveTo>
                    <a:pt x="68" y="14"/>
                  </a:moveTo>
                  <a:cubicBezTo>
                    <a:pt x="98" y="14"/>
                    <a:pt x="122" y="38"/>
                    <a:pt x="122" y="68"/>
                  </a:cubicBezTo>
                  <a:cubicBezTo>
                    <a:pt x="122" y="270"/>
                    <a:pt x="122" y="270"/>
                    <a:pt x="122" y="270"/>
                  </a:cubicBezTo>
                  <a:cubicBezTo>
                    <a:pt x="122" y="300"/>
                    <a:pt x="98" y="324"/>
                    <a:pt x="68" y="324"/>
                  </a:cubicBezTo>
                  <a:cubicBezTo>
                    <a:pt x="38" y="324"/>
                    <a:pt x="14" y="300"/>
                    <a:pt x="14" y="270"/>
                  </a:cubicBezTo>
                  <a:cubicBezTo>
                    <a:pt x="14" y="68"/>
                    <a:pt x="14" y="68"/>
                    <a:pt x="14" y="68"/>
                  </a:cubicBezTo>
                  <a:cubicBezTo>
                    <a:pt x="14" y="38"/>
                    <a:pt x="38" y="14"/>
                    <a:pt x="68" y="14"/>
                  </a:cubicBezTo>
                  <a:moveTo>
                    <a:pt x="68" y="0"/>
                  </a:moveTo>
                  <a:cubicBezTo>
                    <a:pt x="68" y="0"/>
                    <a:pt x="68" y="0"/>
                    <a:pt x="68" y="0"/>
                  </a:cubicBezTo>
                  <a:cubicBezTo>
                    <a:pt x="31" y="0"/>
                    <a:pt x="0" y="31"/>
                    <a:pt x="0" y="68"/>
                  </a:cubicBezTo>
                  <a:cubicBezTo>
                    <a:pt x="0" y="270"/>
                    <a:pt x="0" y="270"/>
                    <a:pt x="0" y="270"/>
                  </a:cubicBezTo>
                  <a:cubicBezTo>
                    <a:pt x="0" y="308"/>
                    <a:pt x="31" y="338"/>
                    <a:pt x="68" y="338"/>
                  </a:cubicBezTo>
                  <a:cubicBezTo>
                    <a:pt x="105" y="338"/>
                    <a:pt x="135" y="308"/>
                    <a:pt x="135" y="270"/>
                  </a:cubicBezTo>
                  <a:cubicBezTo>
                    <a:pt x="135" y="68"/>
                    <a:pt x="135" y="68"/>
                    <a:pt x="135" y="68"/>
                  </a:cubicBezTo>
                  <a:cubicBezTo>
                    <a:pt x="135" y="31"/>
                    <a:pt x="105" y="0"/>
                    <a:pt x="6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1" name="Freeform 8"/>
            <p:cNvSpPr>
              <a:spLocks/>
            </p:cNvSpPr>
            <p:nvPr userDrawn="1"/>
          </p:nvSpPr>
          <p:spPr bwMode="auto">
            <a:xfrm>
              <a:off x="7934325" y="3268663"/>
              <a:ext cx="428625" cy="1074738"/>
            </a:xfrm>
            <a:custGeom>
              <a:avLst/>
              <a:gdLst>
                <a:gd name="T0" fmla="*/ 68 w 135"/>
                <a:gd name="T1" fmla="*/ 338 h 338"/>
                <a:gd name="T2" fmla="*/ 68 w 135"/>
                <a:gd name="T3" fmla="*/ 338 h 338"/>
                <a:gd name="T4" fmla="*/ 0 w 135"/>
                <a:gd name="T5" fmla="*/ 270 h 338"/>
                <a:gd name="T6" fmla="*/ 0 w 135"/>
                <a:gd name="T7" fmla="*/ 68 h 338"/>
                <a:gd name="T8" fmla="*/ 68 w 135"/>
                <a:gd name="T9" fmla="*/ 0 h 338"/>
                <a:gd name="T10" fmla="*/ 135 w 135"/>
                <a:gd name="T11" fmla="*/ 68 h 338"/>
                <a:gd name="T12" fmla="*/ 135 w 135"/>
                <a:gd name="T13" fmla="*/ 270 h 338"/>
                <a:gd name="T14" fmla="*/ 68 w 135"/>
                <a:gd name="T15" fmla="*/ 338 h 3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338">
                  <a:moveTo>
                    <a:pt x="68" y="338"/>
                  </a:moveTo>
                  <a:cubicBezTo>
                    <a:pt x="68" y="338"/>
                    <a:pt x="68" y="338"/>
                    <a:pt x="68" y="338"/>
                  </a:cubicBezTo>
                  <a:cubicBezTo>
                    <a:pt x="31" y="338"/>
                    <a:pt x="0" y="308"/>
                    <a:pt x="0" y="270"/>
                  </a:cubicBezTo>
                  <a:cubicBezTo>
                    <a:pt x="0" y="68"/>
                    <a:pt x="0" y="68"/>
                    <a:pt x="0" y="68"/>
                  </a:cubicBezTo>
                  <a:cubicBezTo>
                    <a:pt x="0" y="31"/>
                    <a:pt x="31" y="0"/>
                    <a:pt x="68" y="0"/>
                  </a:cubicBezTo>
                  <a:cubicBezTo>
                    <a:pt x="105" y="0"/>
                    <a:pt x="135" y="31"/>
                    <a:pt x="135" y="68"/>
                  </a:cubicBezTo>
                  <a:cubicBezTo>
                    <a:pt x="135" y="270"/>
                    <a:pt x="135" y="270"/>
                    <a:pt x="135" y="270"/>
                  </a:cubicBezTo>
                  <a:cubicBezTo>
                    <a:pt x="135" y="308"/>
                    <a:pt x="105" y="338"/>
                    <a:pt x="68" y="3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2" name="Freeform 9"/>
            <p:cNvSpPr>
              <a:spLocks noEditPoints="1"/>
            </p:cNvSpPr>
            <p:nvPr userDrawn="1"/>
          </p:nvSpPr>
          <p:spPr bwMode="auto">
            <a:xfrm>
              <a:off x="6870700" y="1916113"/>
              <a:ext cx="533400" cy="2405063"/>
            </a:xfrm>
            <a:custGeom>
              <a:avLst/>
              <a:gdLst>
                <a:gd name="T0" fmla="*/ 84 w 168"/>
                <a:gd name="T1" fmla="*/ 14 h 756"/>
                <a:gd name="T2" fmla="*/ 155 w 168"/>
                <a:gd name="T3" fmla="*/ 85 h 756"/>
                <a:gd name="T4" fmla="*/ 155 w 168"/>
                <a:gd name="T5" fmla="*/ 672 h 756"/>
                <a:gd name="T6" fmla="*/ 84 w 168"/>
                <a:gd name="T7" fmla="*/ 743 h 756"/>
                <a:gd name="T8" fmla="*/ 13 w 168"/>
                <a:gd name="T9" fmla="*/ 672 h 756"/>
                <a:gd name="T10" fmla="*/ 13 w 168"/>
                <a:gd name="T11" fmla="*/ 85 h 756"/>
                <a:gd name="T12" fmla="*/ 84 w 168"/>
                <a:gd name="T13" fmla="*/ 14 h 756"/>
                <a:gd name="T14" fmla="*/ 84 w 168"/>
                <a:gd name="T15" fmla="*/ 0 h 756"/>
                <a:gd name="T16" fmla="*/ 0 w 168"/>
                <a:gd name="T17" fmla="*/ 85 h 756"/>
                <a:gd name="T18" fmla="*/ 0 w 168"/>
                <a:gd name="T19" fmla="*/ 672 h 756"/>
                <a:gd name="T20" fmla="*/ 84 w 168"/>
                <a:gd name="T21" fmla="*/ 756 h 756"/>
                <a:gd name="T22" fmla="*/ 168 w 168"/>
                <a:gd name="T23" fmla="*/ 672 h 756"/>
                <a:gd name="T24" fmla="*/ 168 w 168"/>
                <a:gd name="T25" fmla="*/ 85 h 756"/>
                <a:gd name="T26" fmla="*/ 84 w 168"/>
                <a:gd name="T27" fmla="*/ 0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756">
                  <a:moveTo>
                    <a:pt x="84" y="14"/>
                  </a:moveTo>
                  <a:cubicBezTo>
                    <a:pt x="123" y="14"/>
                    <a:pt x="155" y="46"/>
                    <a:pt x="155" y="85"/>
                  </a:cubicBezTo>
                  <a:cubicBezTo>
                    <a:pt x="155" y="672"/>
                    <a:pt x="155" y="672"/>
                    <a:pt x="155" y="672"/>
                  </a:cubicBezTo>
                  <a:cubicBezTo>
                    <a:pt x="155" y="711"/>
                    <a:pt x="123" y="743"/>
                    <a:pt x="84" y="743"/>
                  </a:cubicBezTo>
                  <a:cubicBezTo>
                    <a:pt x="45" y="743"/>
                    <a:pt x="13" y="711"/>
                    <a:pt x="13" y="672"/>
                  </a:cubicBezTo>
                  <a:cubicBezTo>
                    <a:pt x="13" y="85"/>
                    <a:pt x="13" y="85"/>
                    <a:pt x="13" y="85"/>
                  </a:cubicBezTo>
                  <a:cubicBezTo>
                    <a:pt x="13" y="46"/>
                    <a:pt x="45" y="14"/>
                    <a:pt x="84" y="14"/>
                  </a:cubicBezTo>
                  <a:moveTo>
                    <a:pt x="84" y="0"/>
                  </a:moveTo>
                  <a:cubicBezTo>
                    <a:pt x="38" y="0"/>
                    <a:pt x="0" y="38"/>
                    <a:pt x="0" y="85"/>
                  </a:cubicBezTo>
                  <a:cubicBezTo>
                    <a:pt x="0" y="672"/>
                    <a:pt x="0" y="672"/>
                    <a:pt x="0" y="672"/>
                  </a:cubicBezTo>
                  <a:cubicBezTo>
                    <a:pt x="0" y="718"/>
                    <a:pt x="38" y="756"/>
                    <a:pt x="84" y="756"/>
                  </a:cubicBezTo>
                  <a:cubicBezTo>
                    <a:pt x="131" y="756"/>
                    <a:pt x="168" y="718"/>
                    <a:pt x="168" y="672"/>
                  </a:cubicBezTo>
                  <a:cubicBezTo>
                    <a:pt x="168" y="85"/>
                    <a:pt x="168" y="85"/>
                    <a:pt x="168" y="85"/>
                  </a:cubicBezTo>
                  <a:cubicBezTo>
                    <a:pt x="168" y="38"/>
                    <a:pt x="131" y="0"/>
                    <a:pt x="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3" name="Freeform 10"/>
            <p:cNvSpPr>
              <a:spLocks noEditPoints="1"/>
            </p:cNvSpPr>
            <p:nvPr userDrawn="1"/>
          </p:nvSpPr>
          <p:spPr bwMode="auto">
            <a:xfrm>
              <a:off x="539750" y="2752726"/>
              <a:ext cx="428625" cy="1076325"/>
            </a:xfrm>
            <a:custGeom>
              <a:avLst/>
              <a:gdLst>
                <a:gd name="T0" fmla="*/ 67 w 135"/>
                <a:gd name="T1" fmla="*/ 14 h 338"/>
                <a:gd name="T2" fmla="*/ 121 w 135"/>
                <a:gd name="T3" fmla="*/ 68 h 338"/>
                <a:gd name="T4" fmla="*/ 121 w 135"/>
                <a:gd name="T5" fmla="*/ 270 h 338"/>
                <a:gd name="T6" fmla="*/ 67 w 135"/>
                <a:gd name="T7" fmla="*/ 324 h 338"/>
                <a:gd name="T8" fmla="*/ 13 w 135"/>
                <a:gd name="T9" fmla="*/ 270 h 338"/>
                <a:gd name="T10" fmla="*/ 13 w 135"/>
                <a:gd name="T11" fmla="*/ 68 h 338"/>
                <a:gd name="T12" fmla="*/ 67 w 135"/>
                <a:gd name="T13" fmla="*/ 14 h 338"/>
                <a:gd name="T14" fmla="*/ 67 w 135"/>
                <a:gd name="T15" fmla="*/ 0 h 338"/>
                <a:gd name="T16" fmla="*/ 0 w 135"/>
                <a:gd name="T17" fmla="*/ 68 h 338"/>
                <a:gd name="T18" fmla="*/ 0 w 135"/>
                <a:gd name="T19" fmla="*/ 270 h 338"/>
                <a:gd name="T20" fmla="*/ 67 w 135"/>
                <a:gd name="T21" fmla="*/ 338 h 338"/>
                <a:gd name="T22" fmla="*/ 135 w 135"/>
                <a:gd name="T23" fmla="*/ 270 h 338"/>
                <a:gd name="T24" fmla="*/ 135 w 135"/>
                <a:gd name="T25" fmla="*/ 68 h 338"/>
                <a:gd name="T26" fmla="*/ 67 w 135"/>
                <a:gd name="T27"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38">
                  <a:moveTo>
                    <a:pt x="67" y="14"/>
                  </a:moveTo>
                  <a:cubicBezTo>
                    <a:pt x="97" y="14"/>
                    <a:pt x="121" y="38"/>
                    <a:pt x="121" y="68"/>
                  </a:cubicBezTo>
                  <a:cubicBezTo>
                    <a:pt x="121" y="270"/>
                    <a:pt x="121" y="270"/>
                    <a:pt x="121" y="270"/>
                  </a:cubicBezTo>
                  <a:cubicBezTo>
                    <a:pt x="121" y="300"/>
                    <a:pt x="97" y="324"/>
                    <a:pt x="67" y="324"/>
                  </a:cubicBezTo>
                  <a:cubicBezTo>
                    <a:pt x="37" y="324"/>
                    <a:pt x="13" y="300"/>
                    <a:pt x="13" y="270"/>
                  </a:cubicBezTo>
                  <a:cubicBezTo>
                    <a:pt x="13" y="68"/>
                    <a:pt x="13" y="68"/>
                    <a:pt x="13" y="68"/>
                  </a:cubicBezTo>
                  <a:cubicBezTo>
                    <a:pt x="13" y="38"/>
                    <a:pt x="37" y="14"/>
                    <a:pt x="67" y="14"/>
                  </a:cubicBezTo>
                  <a:moveTo>
                    <a:pt x="67" y="0"/>
                  </a:moveTo>
                  <a:cubicBezTo>
                    <a:pt x="30" y="0"/>
                    <a:pt x="0" y="31"/>
                    <a:pt x="0" y="68"/>
                  </a:cubicBezTo>
                  <a:cubicBezTo>
                    <a:pt x="0" y="270"/>
                    <a:pt x="0" y="270"/>
                    <a:pt x="0" y="270"/>
                  </a:cubicBezTo>
                  <a:cubicBezTo>
                    <a:pt x="0" y="308"/>
                    <a:pt x="30" y="338"/>
                    <a:pt x="67" y="338"/>
                  </a:cubicBezTo>
                  <a:cubicBezTo>
                    <a:pt x="104" y="338"/>
                    <a:pt x="135" y="308"/>
                    <a:pt x="135" y="270"/>
                  </a:cubicBezTo>
                  <a:cubicBezTo>
                    <a:pt x="135" y="68"/>
                    <a:pt x="135" y="68"/>
                    <a:pt x="135" y="68"/>
                  </a:cubicBezTo>
                  <a:cubicBezTo>
                    <a:pt x="135" y="31"/>
                    <a:pt x="104" y="0"/>
                    <a:pt x="6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4" name="Freeform 11"/>
            <p:cNvSpPr>
              <a:spLocks noEditPoints="1"/>
            </p:cNvSpPr>
            <p:nvPr userDrawn="1"/>
          </p:nvSpPr>
          <p:spPr bwMode="auto">
            <a:xfrm>
              <a:off x="1181100" y="1916113"/>
              <a:ext cx="536575" cy="2405063"/>
            </a:xfrm>
            <a:custGeom>
              <a:avLst/>
              <a:gdLst>
                <a:gd name="T0" fmla="*/ 84 w 169"/>
                <a:gd name="T1" fmla="*/ 14 h 756"/>
                <a:gd name="T2" fmla="*/ 155 w 169"/>
                <a:gd name="T3" fmla="*/ 85 h 756"/>
                <a:gd name="T4" fmla="*/ 155 w 169"/>
                <a:gd name="T5" fmla="*/ 672 h 756"/>
                <a:gd name="T6" fmla="*/ 84 w 169"/>
                <a:gd name="T7" fmla="*/ 743 h 756"/>
                <a:gd name="T8" fmla="*/ 14 w 169"/>
                <a:gd name="T9" fmla="*/ 672 h 756"/>
                <a:gd name="T10" fmla="*/ 14 w 169"/>
                <a:gd name="T11" fmla="*/ 85 h 756"/>
                <a:gd name="T12" fmla="*/ 84 w 169"/>
                <a:gd name="T13" fmla="*/ 14 h 756"/>
                <a:gd name="T14" fmla="*/ 84 w 169"/>
                <a:gd name="T15" fmla="*/ 0 h 756"/>
                <a:gd name="T16" fmla="*/ 0 w 169"/>
                <a:gd name="T17" fmla="*/ 85 h 756"/>
                <a:gd name="T18" fmla="*/ 0 w 169"/>
                <a:gd name="T19" fmla="*/ 672 h 756"/>
                <a:gd name="T20" fmla="*/ 84 w 169"/>
                <a:gd name="T21" fmla="*/ 756 h 756"/>
                <a:gd name="T22" fmla="*/ 169 w 169"/>
                <a:gd name="T23" fmla="*/ 672 h 756"/>
                <a:gd name="T24" fmla="*/ 169 w 169"/>
                <a:gd name="T25" fmla="*/ 85 h 756"/>
                <a:gd name="T26" fmla="*/ 84 w 169"/>
                <a:gd name="T27" fmla="*/ 0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756">
                  <a:moveTo>
                    <a:pt x="84" y="14"/>
                  </a:moveTo>
                  <a:cubicBezTo>
                    <a:pt x="123" y="14"/>
                    <a:pt x="155" y="46"/>
                    <a:pt x="155" y="85"/>
                  </a:cubicBezTo>
                  <a:cubicBezTo>
                    <a:pt x="155" y="672"/>
                    <a:pt x="155" y="672"/>
                    <a:pt x="155" y="672"/>
                  </a:cubicBezTo>
                  <a:cubicBezTo>
                    <a:pt x="155" y="711"/>
                    <a:pt x="123" y="743"/>
                    <a:pt x="84" y="743"/>
                  </a:cubicBezTo>
                  <a:cubicBezTo>
                    <a:pt x="45" y="743"/>
                    <a:pt x="14" y="711"/>
                    <a:pt x="14" y="672"/>
                  </a:cubicBezTo>
                  <a:cubicBezTo>
                    <a:pt x="14" y="85"/>
                    <a:pt x="14" y="85"/>
                    <a:pt x="14" y="85"/>
                  </a:cubicBezTo>
                  <a:cubicBezTo>
                    <a:pt x="14" y="46"/>
                    <a:pt x="45" y="14"/>
                    <a:pt x="84" y="14"/>
                  </a:cubicBezTo>
                  <a:moveTo>
                    <a:pt x="84" y="0"/>
                  </a:moveTo>
                  <a:cubicBezTo>
                    <a:pt x="38" y="0"/>
                    <a:pt x="0" y="38"/>
                    <a:pt x="0" y="85"/>
                  </a:cubicBezTo>
                  <a:cubicBezTo>
                    <a:pt x="0" y="672"/>
                    <a:pt x="0" y="672"/>
                    <a:pt x="0" y="672"/>
                  </a:cubicBezTo>
                  <a:cubicBezTo>
                    <a:pt x="0" y="718"/>
                    <a:pt x="38" y="756"/>
                    <a:pt x="84" y="756"/>
                  </a:cubicBezTo>
                  <a:cubicBezTo>
                    <a:pt x="131" y="756"/>
                    <a:pt x="169" y="718"/>
                    <a:pt x="169" y="672"/>
                  </a:cubicBezTo>
                  <a:cubicBezTo>
                    <a:pt x="169" y="85"/>
                    <a:pt x="169" y="85"/>
                    <a:pt x="169" y="85"/>
                  </a:cubicBezTo>
                  <a:cubicBezTo>
                    <a:pt x="169" y="38"/>
                    <a:pt x="131" y="0"/>
                    <a:pt x="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5" name="Freeform 12"/>
            <p:cNvSpPr>
              <a:spLocks/>
            </p:cNvSpPr>
            <p:nvPr userDrawn="1"/>
          </p:nvSpPr>
          <p:spPr bwMode="auto">
            <a:xfrm>
              <a:off x="7185025" y="2774951"/>
              <a:ext cx="536575" cy="2405063"/>
            </a:xfrm>
            <a:custGeom>
              <a:avLst/>
              <a:gdLst>
                <a:gd name="T0" fmla="*/ 85 w 169"/>
                <a:gd name="T1" fmla="*/ 756 h 756"/>
                <a:gd name="T2" fmla="*/ 85 w 169"/>
                <a:gd name="T3" fmla="*/ 756 h 756"/>
                <a:gd name="T4" fmla="*/ 0 w 169"/>
                <a:gd name="T5" fmla="*/ 672 h 756"/>
                <a:gd name="T6" fmla="*/ 0 w 169"/>
                <a:gd name="T7" fmla="*/ 85 h 756"/>
                <a:gd name="T8" fmla="*/ 85 w 169"/>
                <a:gd name="T9" fmla="*/ 0 h 756"/>
                <a:gd name="T10" fmla="*/ 169 w 169"/>
                <a:gd name="T11" fmla="*/ 85 h 756"/>
                <a:gd name="T12" fmla="*/ 169 w 169"/>
                <a:gd name="T13" fmla="*/ 672 h 756"/>
                <a:gd name="T14" fmla="*/ 85 w 169"/>
                <a:gd name="T15" fmla="*/ 756 h 7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756">
                  <a:moveTo>
                    <a:pt x="85" y="756"/>
                  </a:moveTo>
                  <a:cubicBezTo>
                    <a:pt x="85" y="756"/>
                    <a:pt x="85" y="756"/>
                    <a:pt x="85" y="756"/>
                  </a:cubicBezTo>
                  <a:cubicBezTo>
                    <a:pt x="38" y="756"/>
                    <a:pt x="0" y="718"/>
                    <a:pt x="0" y="672"/>
                  </a:cubicBezTo>
                  <a:cubicBezTo>
                    <a:pt x="0" y="85"/>
                    <a:pt x="0" y="85"/>
                    <a:pt x="0" y="85"/>
                  </a:cubicBezTo>
                  <a:cubicBezTo>
                    <a:pt x="0" y="38"/>
                    <a:pt x="38" y="0"/>
                    <a:pt x="85" y="0"/>
                  </a:cubicBezTo>
                  <a:cubicBezTo>
                    <a:pt x="131" y="0"/>
                    <a:pt x="169" y="38"/>
                    <a:pt x="169" y="85"/>
                  </a:cubicBezTo>
                  <a:cubicBezTo>
                    <a:pt x="169" y="672"/>
                    <a:pt x="169" y="672"/>
                    <a:pt x="169" y="672"/>
                  </a:cubicBezTo>
                  <a:cubicBezTo>
                    <a:pt x="169" y="718"/>
                    <a:pt x="131" y="756"/>
                    <a:pt x="85" y="7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6" name="Freeform 13"/>
            <p:cNvSpPr>
              <a:spLocks noEditPoints="1"/>
            </p:cNvSpPr>
            <p:nvPr userDrawn="1"/>
          </p:nvSpPr>
          <p:spPr bwMode="auto">
            <a:xfrm>
              <a:off x="3009900" y="2517776"/>
              <a:ext cx="428625" cy="1074738"/>
            </a:xfrm>
            <a:custGeom>
              <a:avLst/>
              <a:gdLst>
                <a:gd name="T0" fmla="*/ 67 w 135"/>
                <a:gd name="T1" fmla="*/ 14 h 338"/>
                <a:gd name="T2" fmla="*/ 121 w 135"/>
                <a:gd name="T3" fmla="*/ 68 h 338"/>
                <a:gd name="T4" fmla="*/ 121 w 135"/>
                <a:gd name="T5" fmla="*/ 270 h 338"/>
                <a:gd name="T6" fmla="*/ 67 w 135"/>
                <a:gd name="T7" fmla="*/ 324 h 338"/>
                <a:gd name="T8" fmla="*/ 13 w 135"/>
                <a:gd name="T9" fmla="*/ 270 h 338"/>
                <a:gd name="T10" fmla="*/ 13 w 135"/>
                <a:gd name="T11" fmla="*/ 68 h 338"/>
                <a:gd name="T12" fmla="*/ 67 w 135"/>
                <a:gd name="T13" fmla="*/ 14 h 338"/>
                <a:gd name="T14" fmla="*/ 67 w 135"/>
                <a:gd name="T15" fmla="*/ 0 h 338"/>
                <a:gd name="T16" fmla="*/ 0 w 135"/>
                <a:gd name="T17" fmla="*/ 68 h 338"/>
                <a:gd name="T18" fmla="*/ 0 w 135"/>
                <a:gd name="T19" fmla="*/ 270 h 338"/>
                <a:gd name="T20" fmla="*/ 67 w 135"/>
                <a:gd name="T21" fmla="*/ 338 h 338"/>
                <a:gd name="T22" fmla="*/ 135 w 135"/>
                <a:gd name="T23" fmla="*/ 270 h 338"/>
                <a:gd name="T24" fmla="*/ 135 w 135"/>
                <a:gd name="T25" fmla="*/ 68 h 338"/>
                <a:gd name="T26" fmla="*/ 67 w 135"/>
                <a:gd name="T27"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38">
                  <a:moveTo>
                    <a:pt x="67" y="14"/>
                  </a:moveTo>
                  <a:cubicBezTo>
                    <a:pt x="97" y="14"/>
                    <a:pt x="121" y="38"/>
                    <a:pt x="121" y="68"/>
                  </a:cubicBezTo>
                  <a:cubicBezTo>
                    <a:pt x="121" y="270"/>
                    <a:pt x="121" y="270"/>
                    <a:pt x="121" y="270"/>
                  </a:cubicBezTo>
                  <a:cubicBezTo>
                    <a:pt x="121" y="300"/>
                    <a:pt x="97" y="324"/>
                    <a:pt x="67" y="324"/>
                  </a:cubicBezTo>
                  <a:cubicBezTo>
                    <a:pt x="37" y="324"/>
                    <a:pt x="13" y="300"/>
                    <a:pt x="13" y="270"/>
                  </a:cubicBezTo>
                  <a:cubicBezTo>
                    <a:pt x="13" y="68"/>
                    <a:pt x="13" y="68"/>
                    <a:pt x="13" y="68"/>
                  </a:cubicBezTo>
                  <a:cubicBezTo>
                    <a:pt x="13" y="38"/>
                    <a:pt x="37" y="14"/>
                    <a:pt x="67" y="14"/>
                  </a:cubicBezTo>
                  <a:moveTo>
                    <a:pt x="67" y="0"/>
                  </a:moveTo>
                  <a:cubicBezTo>
                    <a:pt x="30" y="0"/>
                    <a:pt x="0" y="30"/>
                    <a:pt x="0" y="68"/>
                  </a:cubicBezTo>
                  <a:cubicBezTo>
                    <a:pt x="0" y="270"/>
                    <a:pt x="0" y="270"/>
                    <a:pt x="0" y="270"/>
                  </a:cubicBezTo>
                  <a:cubicBezTo>
                    <a:pt x="0" y="307"/>
                    <a:pt x="30" y="338"/>
                    <a:pt x="67" y="338"/>
                  </a:cubicBezTo>
                  <a:cubicBezTo>
                    <a:pt x="104" y="338"/>
                    <a:pt x="135" y="307"/>
                    <a:pt x="135" y="270"/>
                  </a:cubicBezTo>
                  <a:cubicBezTo>
                    <a:pt x="135" y="68"/>
                    <a:pt x="135" y="68"/>
                    <a:pt x="135" y="68"/>
                  </a:cubicBezTo>
                  <a:cubicBezTo>
                    <a:pt x="135" y="30"/>
                    <a:pt x="104" y="0"/>
                    <a:pt x="6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7" name="Freeform 14"/>
            <p:cNvSpPr>
              <a:spLocks/>
            </p:cNvSpPr>
            <p:nvPr userDrawn="1"/>
          </p:nvSpPr>
          <p:spPr bwMode="auto">
            <a:xfrm>
              <a:off x="5753100" y="3141663"/>
              <a:ext cx="254000" cy="428625"/>
            </a:xfrm>
            <a:custGeom>
              <a:avLst/>
              <a:gdLst>
                <a:gd name="T0" fmla="*/ 40 w 80"/>
                <a:gd name="T1" fmla="*/ 135 h 135"/>
                <a:gd name="T2" fmla="*/ 40 w 80"/>
                <a:gd name="T3" fmla="*/ 135 h 135"/>
                <a:gd name="T4" fmla="*/ 0 w 80"/>
                <a:gd name="T5" fmla="*/ 95 h 135"/>
                <a:gd name="T6" fmla="*/ 0 w 80"/>
                <a:gd name="T7" fmla="*/ 40 h 135"/>
                <a:gd name="T8" fmla="*/ 40 w 80"/>
                <a:gd name="T9" fmla="*/ 0 h 135"/>
                <a:gd name="T10" fmla="*/ 80 w 80"/>
                <a:gd name="T11" fmla="*/ 40 h 135"/>
                <a:gd name="T12" fmla="*/ 80 w 80"/>
                <a:gd name="T13" fmla="*/ 95 h 135"/>
                <a:gd name="T14" fmla="*/ 40 w 80"/>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35">
                  <a:moveTo>
                    <a:pt x="40" y="135"/>
                  </a:moveTo>
                  <a:cubicBezTo>
                    <a:pt x="40" y="135"/>
                    <a:pt x="40" y="135"/>
                    <a:pt x="40" y="135"/>
                  </a:cubicBezTo>
                  <a:cubicBezTo>
                    <a:pt x="18" y="135"/>
                    <a:pt x="0" y="117"/>
                    <a:pt x="0" y="95"/>
                  </a:cubicBezTo>
                  <a:cubicBezTo>
                    <a:pt x="0" y="40"/>
                    <a:pt x="0" y="40"/>
                    <a:pt x="0" y="40"/>
                  </a:cubicBezTo>
                  <a:cubicBezTo>
                    <a:pt x="0" y="18"/>
                    <a:pt x="18" y="0"/>
                    <a:pt x="40" y="0"/>
                  </a:cubicBezTo>
                  <a:cubicBezTo>
                    <a:pt x="62" y="0"/>
                    <a:pt x="80" y="18"/>
                    <a:pt x="80" y="40"/>
                  </a:cubicBezTo>
                  <a:cubicBezTo>
                    <a:pt x="80" y="95"/>
                    <a:pt x="80" y="95"/>
                    <a:pt x="80" y="95"/>
                  </a:cubicBezTo>
                  <a:cubicBezTo>
                    <a:pt x="80" y="117"/>
                    <a:pt x="62" y="135"/>
                    <a:pt x="40" y="1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8" name="Freeform 15"/>
            <p:cNvSpPr>
              <a:spLocks noEditPoints="1"/>
            </p:cNvSpPr>
            <p:nvPr userDrawn="1"/>
          </p:nvSpPr>
          <p:spPr bwMode="auto">
            <a:xfrm>
              <a:off x="2581275" y="3141663"/>
              <a:ext cx="254000" cy="428625"/>
            </a:xfrm>
            <a:custGeom>
              <a:avLst/>
              <a:gdLst>
                <a:gd name="T0" fmla="*/ 40 w 80"/>
                <a:gd name="T1" fmla="*/ 13 h 135"/>
                <a:gd name="T2" fmla="*/ 67 w 80"/>
                <a:gd name="T3" fmla="*/ 40 h 135"/>
                <a:gd name="T4" fmla="*/ 67 w 80"/>
                <a:gd name="T5" fmla="*/ 95 h 135"/>
                <a:gd name="T6" fmla="*/ 40 w 80"/>
                <a:gd name="T7" fmla="*/ 121 h 135"/>
                <a:gd name="T8" fmla="*/ 13 w 80"/>
                <a:gd name="T9" fmla="*/ 95 h 135"/>
                <a:gd name="T10" fmla="*/ 13 w 80"/>
                <a:gd name="T11" fmla="*/ 40 h 135"/>
                <a:gd name="T12" fmla="*/ 40 w 80"/>
                <a:gd name="T13" fmla="*/ 13 h 135"/>
                <a:gd name="T14" fmla="*/ 40 w 80"/>
                <a:gd name="T15" fmla="*/ 0 h 135"/>
                <a:gd name="T16" fmla="*/ 0 w 80"/>
                <a:gd name="T17" fmla="*/ 40 h 135"/>
                <a:gd name="T18" fmla="*/ 0 w 80"/>
                <a:gd name="T19" fmla="*/ 95 h 135"/>
                <a:gd name="T20" fmla="*/ 40 w 80"/>
                <a:gd name="T21" fmla="*/ 135 h 135"/>
                <a:gd name="T22" fmla="*/ 80 w 80"/>
                <a:gd name="T23" fmla="*/ 95 h 135"/>
                <a:gd name="T24" fmla="*/ 80 w 80"/>
                <a:gd name="T25" fmla="*/ 40 h 135"/>
                <a:gd name="T26" fmla="*/ 40 w 80"/>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135">
                  <a:moveTo>
                    <a:pt x="40" y="13"/>
                  </a:moveTo>
                  <a:cubicBezTo>
                    <a:pt x="55" y="13"/>
                    <a:pt x="67" y="25"/>
                    <a:pt x="67" y="40"/>
                  </a:cubicBezTo>
                  <a:cubicBezTo>
                    <a:pt x="67" y="95"/>
                    <a:pt x="67" y="95"/>
                    <a:pt x="67" y="95"/>
                  </a:cubicBezTo>
                  <a:cubicBezTo>
                    <a:pt x="67" y="109"/>
                    <a:pt x="55" y="121"/>
                    <a:pt x="40" y="121"/>
                  </a:cubicBezTo>
                  <a:cubicBezTo>
                    <a:pt x="25" y="121"/>
                    <a:pt x="13" y="109"/>
                    <a:pt x="13" y="95"/>
                  </a:cubicBezTo>
                  <a:cubicBezTo>
                    <a:pt x="13" y="40"/>
                    <a:pt x="13" y="40"/>
                    <a:pt x="13" y="40"/>
                  </a:cubicBezTo>
                  <a:cubicBezTo>
                    <a:pt x="13" y="25"/>
                    <a:pt x="25" y="13"/>
                    <a:pt x="40" y="13"/>
                  </a:cubicBezTo>
                  <a:moveTo>
                    <a:pt x="40" y="0"/>
                  </a:moveTo>
                  <a:cubicBezTo>
                    <a:pt x="18" y="0"/>
                    <a:pt x="0" y="18"/>
                    <a:pt x="0" y="40"/>
                  </a:cubicBezTo>
                  <a:cubicBezTo>
                    <a:pt x="0" y="95"/>
                    <a:pt x="0" y="95"/>
                    <a:pt x="0" y="95"/>
                  </a:cubicBezTo>
                  <a:cubicBezTo>
                    <a:pt x="0" y="117"/>
                    <a:pt x="18" y="135"/>
                    <a:pt x="40" y="135"/>
                  </a:cubicBezTo>
                  <a:cubicBezTo>
                    <a:pt x="62" y="135"/>
                    <a:pt x="80" y="117"/>
                    <a:pt x="80" y="95"/>
                  </a:cubicBezTo>
                  <a:cubicBezTo>
                    <a:pt x="80" y="40"/>
                    <a:pt x="80" y="40"/>
                    <a:pt x="80" y="40"/>
                  </a:cubicBezTo>
                  <a:cubicBezTo>
                    <a:pt x="80" y="18"/>
                    <a:pt x="62"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9" name="Freeform 16"/>
            <p:cNvSpPr>
              <a:spLocks/>
            </p:cNvSpPr>
            <p:nvPr userDrawn="1"/>
          </p:nvSpPr>
          <p:spPr bwMode="auto">
            <a:xfrm>
              <a:off x="5149850" y="3119438"/>
              <a:ext cx="428625" cy="1074738"/>
            </a:xfrm>
            <a:custGeom>
              <a:avLst/>
              <a:gdLst>
                <a:gd name="T0" fmla="*/ 68 w 135"/>
                <a:gd name="T1" fmla="*/ 338 h 338"/>
                <a:gd name="T2" fmla="*/ 68 w 135"/>
                <a:gd name="T3" fmla="*/ 338 h 338"/>
                <a:gd name="T4" fmla="*/ 0 w 135"/>
                <a:gd name="T5" fmla="*/ 270 h 338"/>
                <a:gd name="T6" fmla="*/ 0 w 135"/>
                <a:gd name="T7" fmla="*/ 68 h 338"/>
                <a:gd name="T8" fmla="*/ 68 w 135"/>
                <a:gd name="T9" fmla="*/ 0 h 338"/>
                <a:gd name="T10" fmla="*/ 135 w 135"/>
                <a:gd name="T11" fmla="*/ 68 h 338"/>
                <a:gd name="T12" fmla="*/ 135 w 135"/>
                <a:gd name="T13" fmla="*/ 270 h 338"/>
                <a:gd name="T14" fmla="*/ 68 w 135"/>
                <a:gd name="T15" fmla="*/ 338 h 3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338">
                  <a:moveTo>
                    <a:pt x="68" y="338"/>
                  </a:moveTo>
                  <a:cubicBezTo>
                    <a:pt x="68" y="338"/>
                    <a:pt x="68" y="338"/>
                    <a:pt x="68" y="338"/>
                  </a:cubicBezTo>
                  <a:cubicBezTo>
                    <a:pt x="31" y="338"/>
                    <a:pt x="0" y="307"/>
                    <a:pt x="0" y="270"/>
                  </a:cubicBezTo>
                  <a:cubicBezTo>
                    <a:pt x="0" y="68"/>
                    <a:pt x="0" y="68"/>
                    <a:pt x="0" y="68"/>
                  </a:cubicBezTo>
                  <a:cubicBezTo>
                    <a:pt x="0" y="30"/>
                    <a:pt x="31" y="0"/>
                    <a:pt x="68" y="0"/>
                  </a:cubicBezTo>
                  <a:cubicBezTo>
                    <a:pt x="105" y="0"/>
                    <a:pt x="135" y="30"/>
                    <a:pt x="135" y="68"/>
                  </a:cubicBezTo>
                  <a:cubicBezTo>
                    <a:pt x="135" y="270"/>
                    <a:pt x="135" y="270"/>
                    <a:pt x="135" y="270"/>
                  </a:cubicBezTo>
                  <a:cubicBezTo>
                    <a:pt x="135" y="307"/>
                    <a:pt x="105" y="338"/>
                    <a:pt x="68" y="3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 name="Freeform 17"/>
            <p:cNvSpPr>
              <a:spLocks/>
            </p:cNvSpPr>
            <p:nvPr userDrawn="1"/>
          </p:nvSpPr>
          <p:spPr bwMode="auto">
            <a:xfrm>
              <a:off x="3651250" y="1681163"/>
              <a:ext cx="536575" cy="2405063"/>
            </a:xfrm>
            <a:custGeom>
              <a:avLst/>
              <a:gdLst>
                <a:gd name="T0" fmla="*/ 84 w 169"/>
                <a:gd name="T1" fmla="*/ 756 h 756"/>
                <a:gd name="T2" fmla="*/ 84 w 169"/>
                <a:gd name="T3" fmla="*/ 756 h 756"/>
                <a:gd name="T4" fmla="*/ 0 w 169"/>
                <a:gd name="T5" fmla="*/ 671 h 756"/>
                <a:gd name="T6" fmla="*/ 0 w 169"/>
                <a:gd name="T7" fmla="*/ 84 h 756"/>
                <a:gd name="T8" fmla="*/ 84 w 169"/>
                <a:gd name="T9" fmla="*/ 0 h 756"/>
                <a:gd name="T10" fmla="*/ 169 w 169"/>
                <a:gd name="T11" fmla="*/ 84 h 756"/>
                <a:gd name="T12" fmla="*/ 169 w 169"/>
                <a:gd name="T13" fmla="*/ 671 h 756"/>
                <a:gd name="T14" fmla="*/ 84 w 169"/>
                <a:gd name="T15" fmla="*/ 756 h 7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756">
                  <a:moveTo>
                    <a:pt x="84" y="756"/>
                  </a:moveTo>
                  <a:cubicBezTo>
                    <a:pt x="84" y="756"/>
                    <a:pt x="84" y="756"/>
                    <a:pt x="84" y="756"/>
                  </a:cubicBezTo>
                  <a:cubicBezTo>
                    <a:pt x="38" y="756"/>
                    <a:pt x="0" y="718"/>
                    <a:pt x="0" y="671"/>
                  </a:cubicBezTo>
                  <a:cubicBezTo>
                    <a:pt x="0" y="84"/>
                    <a:pt x="0" y="84"/>
                    <a:pt x="0" y="84"/>
                  </a:cubicBezTo>
                  <a:cubicBezTo>
                    <a:pt x="0" y="38"/>
                    <a:pt x="38" y="0"/>
                    <a:pt x="84" y="0"/>
                  </a:cubicBezTo>
                  <a:cubicBezTo>
                    <a:pt x="131" y="0"/>
                    <a:pt x="169" y="38"/>
                    <a:pt x="169" y="84"/>
                  </a:cubicBezTo>
                  <a:cubicBezTo>
                    <a:pt x="169" y="671"/>
                    <a:pt x="169" y="671"/>
                    <a:pt x="169" y="671"/>
                  </a:cubicBezTo>
                  <a:cubicBezTo>
                    <a:pt x="169" y="718"/>
                    <a:pt x="131" y="756"/>
                    <a:pt x="84" y="7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 name="Freeform 18"/>
            <p:cNvSpPr>
              <a:spLocks/>
            </p:cNvSpPr>
            <p:nvPr userDrawn="1"/>
          </p:nvSpPr>
          <p:spPr bwMode="auto">
            <a:xfrm>
              <a:off x="4400550" y="2625726"/>
              <a:ext cx="536575" cy="2405063"/>
            </a:xfrm>
            <a:custGeom>
              <a:avLst/>
              <a:gdLst>
                <a:gd name="T0" fmla="*/ 85 w 169"/>
                <a:gd name="T1" fmla="*/ 756 h 756"/>
                <a:gd name="T2" fmla="*/ 85 w 169"/>
                <a:gd name="T3" fmla="*/ 756 h 756"/>
                <a:gd name="T4" fmla="*/ 0 w 169"/>
                <a:gd name="T5" fmla="*/ 671 h 756"/>
                <a:gd name="T6" fmla="*/ 0 w 169"/>
                <a:gd name="T7" fmla="*/ 84 h 756"/>
                <a:gd name="T8" fmla="*/ 85 w 169"/>
                <a:gd name="T9" fmla="*/ 0 h 756"/>
                <a:gd name="T10" fmla="*/ 169 w 169"/>
                <a:gd name="T11" fmla="*/ 84 h 756"/>
                <a:gd name="T12" fmla="*/ 169 w 169"/>
                <a:gd name="T13" fmla="*/ 671 h 756"/>
                <a:gd name="T14" fmla="*/ 85 w 169"/>
                <a:gd name="T15" fmla="*/ 756 h 7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756">
                  <a:moveTo>
                    <a:pt x="85" y="756"/>
                  </a:moveTo>
                  <a:cubicBezTo>
                    <a:pt x="85" y="756"/>
                    <a:pt x="85" y="756"/>
                    <a:pt x="85" y="756"/>
                  </a:cubicBezTo>
                  <a:cubicBezTo>
                    <a:pt x="38" y="756"/>
                    <a:pt x="0" y="718"/>
                    <a:pt x="0" y="671"/>
                  </a:cubicBezTo>
                  <a:cubicBezTo>
                    <a:pt x="0" y="84"/>
                    <a:pt x="0" y="84"/>
                    <a:pt x="0" y="84"/>
                  </a:cubicBezTo>
                  <a:cubicBezTo>
                    <a:pt x="0" y="38"/>
                    <a:pt x="38" y="0"/>
                    <a:pt x="85" y="0"/>
                  </a:cubicBezTo>
                  <a:cubicBezTo>
                    <a:pt x="131" y="0"/>
                    <a:pt x="169" y="38"/>
                    <a:pt x="169" y="84"/>
                  </a:cubicBezTo>
                  <a:cubicBezTo>
                    <a:pt x="169" y="671"/>
                    <a:pt x="169" y="671"/>
                    <a:pt x="169" y="671"/>
                  </a:cubicBezTo>
                  <a:cubicBezTo>
                    <a:pt x="169" y="718"/>
                    <a:pt x="131" y="756"/>
                    <a:pt x="85" y="7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 name="Freeform 19"/>
            <p:cNvSpPr>
              <a:spLocks/>
            </p:cNvSpPr>
            <p:nvPr userDrawn="1"/>
          </p:nvSpPr>
          <p:spPr bwMode="auto">
            <a:xfrm>
              <a:off x="2343150" y="3376613"/>
              <a:ext cx="428625" cy="1074738"/>
            </a:xfrm>
            <a:custGeom>
              <a:avLst/>
              <a:gdLst>
                <a:gd name="T0" fmla="*/ 68 w 135"/>
                <a:gd name="T1" fmla="*/ 338 h 338"/>
                <a:gd name="T2" fmla="*/ 68 w 135"/>
                <a:gd name="T3" fmla="*/ 338 h 338"/>
                <a:gd name="T4" fmla="*/ 0 w 135"/>
                <a:gd name="T5" fmla="*/ 270 h 338"/>
                <a:gd name="T6" fmla="*/ 0 w 135"/>
                <a:gd name="T7" fmla="*/ 68 h 338"/>
                <a:gd name="T8" fmla="*/ 68 w 135"/>
                <a:gd name="T9" fmla="*/ 0 h 338"/>
                <a:gd name="T10" fmla="*/ 135 w 135"/>
                <a:gd name="T11" fmla="*/ 68 h 338"/>
                <a:gd name="T12" fmla="*/ 135 w 135"/>
                <a:gd name="T13" fmla="*/ 270 h 338"/>
                <a:gd name="T14" fmla="*/ 68 w 135"/>
                <a:gd name="T15" fmla="*/ 338 h 3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338">
                  <a:moveTo>
                    <a:pt x="68" y="338"/>
                  </a:moveTo>
                  <a:cubicBezTo>
                    <a:pt x="68" y="338"/>
                    <a:pt x="68" y="338"/>
                    <a:pt x="68" y="338"/>
                  </a:cubicBezTo>
                  <a:cubicBezTo>
                    <a:pt x="31" y="338"/>
                    <a:pt x="0" y="307"/>
                    <a:pt x="0" y="270"/>
                  </a:cubicBezTo>
                  <a:cubicBezTo>
                    <a:pt x="0" y="68"/>
                    <a:pt x="0" y="68"/>
                    <a:pt x="0" y="68"/>
                  </a:cubicBezTo>
                  <a:cubicBezTo>
                    <a:pt x="0" y="30"/>
                    <a:pt x="31" y="0"/>
                    <a:pt x="68" y="0"/>
                  </a:cubicBezTo>
                  <a:cubicBezTo>
                    <a:pt x="105" y="0"/>
                    <a:pt x="135" y="30"/>
                    <a:pt x="135" y="68"/>
                  </a:cubicBezTo>
                  <a:cubicBezTo>
                    <a:pt x="135" y="270"/>
                    <a:pt x="135" y="270"/>
                    <a:pt x="135" y="270"/>
                  </a:cubicBezTo>
                  <a:cubicBezTo>
                    <a:pt x="135" y="307"/>
                    <a:pt x="105" y="338"/>
                    <a:pt x="68" y="3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 name="Freeform 20"/>
            <p:cNvSpPr>
              <a:spLocks/>
            </p:cNvSpPr>
            <p:nvPr userDrawn="1"/>
          </p:nvSpPr>
          <p:spPr bwMode="auto">
            <a:xfrm>
              <a:off x="1593850" y="2517776"/>
              <a:ext cx="536575" cy="2405063"/>
            </a:xfrm>
            <a:custGeom>
              <a:avLst/>
              <a:gdLst>
                <a:gd name="T0" fmla="*/ 85 w 169"/>
                <a:gd name="T1" fmla="*/ 756 h 756"/>
                <a:gd name="T2" fmla="*/ 85 w 169"/>
                <a:gd name="T3" fmla="*/ 756 h 756"/>
                <a:gd name="T4" fmla="*/ 0 w 169"/>
                <a:gd name="T5" fmla="*/ 672 h 756"/>
                <a:gd name="T6" fmla="*/ 0 w 169"/>
                <a:gd name="T7" fmla="*/ 85 h 756"/>
                <a:gd name="T8" fmla="*/ 85 w 169"/>
                <a:gd name="T9" fmla="*/ 0 h 756"/>
                <a:gd name="T10" fmla="*/ 169 w 169"/>
                <a:gd name="T11" fmla="*/ 85 h 756"/>
                <a:gd name="T12" fmla="*/ 169 w 169"/>
                <a:gd name="T13" fmla="*/ 672 h 756"/>
                <a:gd name="T14" fmla="*/ 85 w 169"/>
                <a:gd name="T15" fmla="*/ 756 h 7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756">
                  <a:moveTo>
                    <a:pt x="85" y="756"/>
                  </a:moveTo>
                  <a:cubicBezTo>
                    <a:pt x="85" y="756"/>
                    <a:pt x="85" y="756"/>
                    <a:pt x="85" y="756"/>
                  </a:cubicBezTo>
                  <a:cubicBezTo>
                    <a:pt x="38" y="756"/>
                    <a:pt x="0" y="718"/>
                    <a:pt x="0" y="672"/>
                  </a:cubicBezTo>
                  <a:cubicBezTo>
                    <a:pt x="0" y="85"/>
                    <a:pt x="0" y="85"/>
                    <a:pt x="0" y="85"/>
                  </a:cubicBezTo>
                  <a:cubicBezTo>
                    <a:pt x="0" y="38"/>
                    <a:pt x="38" y="0"/>
                    <a:pt x="85" y="0"/>
                  </a:cubicBezTo>
                  <a:cubicBezTo>
                    <a:pt x="131" y="0"/>
                    <a:pt x="169" y="38"/>
                    <a:pt x="169" y="85"/>
                  </a:cubicBezTo>
                  <a:cubicBezTo>
                    <a:pt x="169" y="672"/>
                    <a:pt x="169" y="672"/>
                    <a:pt x="169" y="672"/>
                  </a:cubicBezTo>
                  <a:cubicBezTo>
                    <a:pt x="169" y="718"/>
                    <a:pt x="131" y="756"/>
                    <a:pt x="85" y="7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 name="Freeform 21"/>
            <p:cNvSpPr>
              <a:spLocks/>
            </p:cNvSpPr>
            <p:nvPr userDrawn="1"/>
          </p:nvSpPr>
          <p:spPr bwMode="auto">
            <a:xfrm>
              <a:off x="0" y="3268663"/>
              <a:ext cx="241300" cy="1074738"/>
            </a:xfrm>
            <a:custGeom>
              <a:avLst/>
              <a:gdLst>
                <a:gd name="T0" fmla="*/ 8 w 76"/>
                <a:gd name="T1" fmla="*/ 0 h 338"/>
                <a:gd name="T2" fmla="*/ 0 w 76"/>
                <a:gd name="T3" fmla="*/ 1 h 338"/>
                <a:gd name="T4" fmla="*/ 0 w 76"/>
                <a:gd name="T5" fmla="*/ 337 h 338"/>
                <a:gd name="T6" fmla="*/ 8 w 76"/>
                <a:gd name="T7" fmla="*/ 338 h 338"/>
                <a:gd name="T8" fmla="*/ 76 w 76"/>
                <a:gd name="T9" fmla="*/ 270 h 338"/>
                <a:gd name="T10" fmla="*/ 76 w 76"/>
                <a:gd name="T11" fmla="*/ 68 h 338"/>
                <a:gd name="T12" fmla="*/ 8 w 76"/>
                <a:gd name="T13" fmla="*/ 0 h 338"/>
              </a:gdLst>
              <a:ahLst/>
              <a:cxnLst>
                <a:cxn ang="0">
                  <a:pos x="T0" y="T1"/>
                </a:cxn>
                <a:cxn ang="0">
                  <a:pos x="T2" y="T3"/>
                </a:cxn>
                <a:cxn ang="0">
                  <a:pos x="T4" y="T5"/>
                </a:cxn>
                <a:cxn ang="0">
                  <a:pos x="T6" y="T7"/>
                </a:cxn>
                <a:cxn ang="0">
                  <a:pos x="T8" y="T9"/>
                </a:cxn>
                <a:cxn ang="0">
                  <a:pos x="T10" y="T11"/>
                </a:cxn>
                <a:cxn ang="0">
                  <a:pos x="T12" y="T13"/>
                </a:cxn>
              </a:cxnLst>
              <a:rect l="0" t="0" r="r" b="b"/>
              <a:pathLst>
                <a:path w="76" h="338">
                  <a:moveTo>
                    <a:pt x="8" y="0"/>
                  </a:moveTo>
                  <a:cubicBezTo>
                    <a:pt x="5" y="0"/>
                    <a:pt x="2" y="1"/>
                    <a:pt x="0" y="1"/>
                  </a:cubicBezTo>
                  <a:cubicBezTo>
                    <a:pt x="0" y="337"/>
                    <a:pt x="0" y="337"/>
                    <a:pt x="0" y="337"/>
                  </a:cubicBezTo>
                  <a:cubicBezTo>
                    <a:pt x="2" y="338"/>
                    <a:pt x="5" y="338"/>
                    <a:pt x="8" y="338"/>
                  </a:cubicBezTo>
                  <a:cubicBezTo>
                    <a:pt x="45" y="338"/>
                    <a:pt x="76" y="308"/>
                    <a:pt x="76" y="270"/>
                  </a:cubicBezTo>
                  <a:cubicBezTo>
                    <a:pt x="76" y="68"/>
                    <a:pt x="76" y="68"/>
                    <a:pt x="76" y="68"/>
                  </a:cubicBezTo>
                  <a:cubicBezTo>
                    <a:pt x="76" y="31"/>
                    <a:pt x="45"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 name="Freeform 22"/>
            <p:cNvSpPr>
              <a:spLocks/>
            </p:cNvSpPr>
            <p:nvPr userDrawn="1"/>
          </p:nvSpPr>
          <p:spPr bwMode="auto">
            <a:xfrm>
              <a:off x="8966200" y="2670176"/>
              <a:ext cx="177800" cy="1068388"/>
            </a:xfrm>
            <a:custGeom>
              <a:avLst/>
              <a:gdLst>
                <a:gd name="T0" fmla="*/ 56 w 56"/>
                <a:gd name="T1" fmla="*/ 0 h 336"/>
                <a:gd name="T2" fmla="*/ 0 w 56"/>
                <a:gd name="T3" fmla="*/ 67 h 336"/>
                <a:gd name="T4" fmla="*/ 0 w 56"/>
                <a:gd name="T5" fmla="*/ 269 h 336"/>
                <a:gd name="T6" fmla="*/ 56 w 56"/>
                <a:gd name="T7" fmla="*/ 336 h 336"/>
                <a:gd name="T8" fmla="*/ 56 w 56"/>
                <a:gd name="T9" fmla="*/ 0 h 336"/>
              </a:gdLst>
              <a:ahLst/>
              <a:cxnLst>
                <a:cxn ang="0">
                  <a:pos x="T0" y="T1"/>
                </a:cxn>
                <a:cxn ang="0">
                  <a:pos x="T2" y="T3"/>
                </a:cxn>
                <a:cxn ang="0">
                  <a:pos x="T4" y="T5"/>
                </a:cxn>
                <a:cxn ang="0">
                  <a:pos x="T6" y="T7"/>
                </a:cxn>
                <a:cxn ang="0">
                  <a:pos x="T8" y="T9"/>
                </a:cxn>
              </a:cxnLst>
              <a:rect l="0" t="0" r="r" b="b"/>
              <a:pathLst>
                <a:path w="56" h="336">
                  <a:moveTo>
                    <a:pt x="56" y="0"/>
                  </a:moveTo>
                  <a:cubicBezTo>
                    <a:pt x="24" y="6"/>
                    <a:pt x="0" y="33"/>
                    <a:pt x="0" y="67"/>
                  </a:cubicBezTo>
                  <a:cubicBezTo>
                    <a:pt x="0" y="269"/>
                    <a:pt x="0" y="269"/>
                    <a:pt x="0" y="269"/>
                  </a:cubicBezTo>
                  <a:cubicBezTo>
                    <a:pt x="0" y="303"/>
                    <a:pt x="24" y="331"/>
                    <a:pt x="56" y="336"/>
                  </a:cubicBezTo>
                  <a:lnTo>
                    <a:pt x="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295482560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20000" y="1092200"/>
            <a:ext cx="8352000" cy="2268000"/>
          </a:xfrm>
        </p:spPr>
        <p:txBody>
          <a:bodyPr>
            <a:noAutofit/>
          </a:bodyPr>
          <a:lstStyle>
            <a:lvl1pPr algn="ctr">
              <a:defRPr sz="3000">
                <a:solidFill>
                  <a:srgbClr val="0000A0"/>
                </a:solidFill>
              </a:defRPr>
            </a:lvl1pPr>
          </a:lstStyle>
          <a:p>
            <a:r>
              <a:rPr lang="en-GB" dirty="0"/>
              <a:t>Click and type quote</a:t>
            </a:r>
          </a:p>
        </p:txBody>
      </p:sp>
      <p:sp>
        <p:nvSpPr>
          <p:cNvPr id="5" name="Slide Number Placeholder 4"/>
          <p:cNvSpPr>
            <a:spLocks noGrp="1"/>
          </p:cNvSpPr>
          <p:nvPr>
            <p:ph type="sldNum" sz="quarter" idx="12"/>
          </p:nvPr>
        </p:nvSpPr>
        <p:spPr/>
        <p:txBody>
          <a:bodyPr/>
          <a:lstStyle>
            <a:lvl1pPr>
              <a:defRPr>
                <a:solidFill>
                  <a:srgbClr val="8B8A8D"/>
                </a:solidFill>
              </a:defRPr>
            </a:lvl1pPr>
          </a:lstStyle>
          <a:p>
            <a:fld id="{D14BCCD3-0010-4FBA-B965-2126ADC31932}" type="slidenum">
              <a:rPr lang="en-GB" smtClean="0"/>
              <a:pPr/>
              <a:t>‹#›</a:t>
            </a:fld>
            <a:endParaRPr lang="en-GB" dirty="0"/>
          </a:p>
        </p:txBody>
      </p:sp>
      <p:sp>
        <p:nvSpPr>
          <p:cNvPr id="6" name="Text Placeholder 9"/>
          <p:cNvSpPr>
            <a:spLocks noGrp="1"/>
          </p:cNvSpPr>
          <p:nvPr>
            <p:ph type="body" sz="quarter" idx="13" hasCustomPrompt="1"/>
          </p:nvPr>
        </p:nvSpPr>
        <p:spPr>
          <a:xfrm>
            <a:off x="2664851" y="3572695"/>
            <a:ext cx="6862299" cy="539875"/>
          </a:xfrm>
        </p:spPr>
        <p:txBody>
          <a:bodyPr>
            <a:noAutofit/>
          </a:bodyPr>
          <a:lstStyle>
            <a:lvl1pPr marL="0" indent="0" algn="ctr">
              <a:buFontTx/>
              <a:buNone/>
              <a:defRPr sz="1600" b="1">
                <a:solidFill>
                  <a:srgbClr val="8B8A8D"/>
                </a:solidFill>
              </a:defRPr>
            </a:lvl1pPr>
            <a:lvl2pPr marL="215963" indent="0">
              <a:buFontTx/>
              <a:buNone/>
              <a:defRPr b="1">
                <a:solidFill>
                  <a:schemeClr val="accent4"/>
                </a:solidFill>
              </a:defRPr>
            </a:lvl2pPr>
            <a:lvl3pPr marL="431927" indent="0">
              <a:buFontTx/>
              <a:buNone/>
              <a:defRPr b="1">
                <a:solidFill>
                  <a:schemeClr val="accent4"/>
                </a:solidFill>
              </a:defRPr>
            </a:lvl3pPr>
            <a:lvl4pPr marL="647891" indent="0">
              <a:buFontTx/>
              <a:buNone/>
              <a:defRPr b="1">
                <a:solidFill>
                  <a:schemeClr val="accent4"/>
                </a:solidFill>
              </a:defRPr>
            </a:lvl4pPr>
            <a:lvl5pPr marL="863854" indent="0">
              <a:buFontTx/>
              <a:buNone/>
              <a:defRPr b="1">
                <a:solidFill>
                  <a:schemeClr val="accent4"/>
                </a:solidFill>
              </a:defRPr>
            </a:lvl5pPr>
          </a:lstStyle>
          <a:p>
            <a:pPr lvl="0"/>
            <a:r>
              <a:rPr lang="en-GB" dirty="0"/>
              <a:t>Name</a:t>
            </a:r>
          </a:p>
        </p:txBody>
      </p:sp>
      <p:sp>
        <p:nvSpPr>
          <p:cNvPr id="3" name="Footer Placeholder 2"/>
          <p:cNvSpPr>
            <a:spLocks noGrp="1"/>
          </p:cNvSpPr>
          <p:nvPr>
            <p:ph type="ftr" sz="quarter" idx="14"/>
          </p:nvPr>
        </p:nvSpPr>
        <p:spPr/>
        <p:txBody>
          <a:bodyPr/>
          <a:lstStyle>
            <a:lvl1pPr>
              <a:defRPr>
                <a:solidFill>
                  <a:srgbClr val="8B8A8D"/>
                </a:solidFill>
              </a:defRPr>
            </a:lvl1pPr>
          </a:lstStyle>
          <a:p>
            <a:endParaRPr lang="en-GB" dirty="0"/>
          </a:p>
        </p:txBody>
      </p:sp>
    </p:spTree>
    <p:extLst>
      <p:ext uri="{BB962C8B-B14F-4D97-AF65-F5344CB8AC3E}">
        <p14:creationId xmlns:p14="http://schemas.microsoft.com/office/powerpoint/2010/main" val="225447387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Quot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20000" y="1090800"/>
            <a:ext cx="8352000" cy="2268000"/>
          </a:xfrm>
        </p:spPr>
        <p:txBody>
          <a:bodyPr>
            <a:noAutofit/>
          </a:bodyPr>
          <a:lstStyle>
            <a:lvl1pPr algn="ctr">
              <a:defRPr sz="3000">
                <a:solidFill>
                  <a:srgbClr val="FBD9CA"/>
                </a:solidFill>
              </a:defRPr>
            </a:lvl1pPr>
          </a:lstStyle>
          <a:p>
            <a:r>
              <a:rPr lang="en-GB" dirty="0"/>
              <a:t>Click and type quote</a:t>
            </a: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D14BCCD3-0010-4FBA-B965-2126ADC31932}" type="slidenum">
              <a:rPr lang="en-GB" smtClean="0"/>
              <a:pPr/>
              <a:t>‹#›</a:t>
            </a:fld>
            <a:endParaRPr lang="en-GB" dirty="0"/>
          </a:p>
        </p:txBody>
      </p:sp>
      <p:sp>
        <p:nvSpPr>
          <p:cNvPr id="6" name="Text Placeholder 9"/>
          <p:cNvSpPr>
            <a:spLocks noGrp="1"/>
          </p:cNvSpPr>
          <p:nvPr>
            <p:ph type="body" sz="quarter" idx="13" hasCustomPrompt="1"/>
          </p:nvPr>
        </p:nvSpPr>
        <p:spPr>
          <a:xfrm>
            <a:off x="2664851" y="3572695"/>
            <a:ext cx="6862299" cy="539875"/>
          </a:xfrm>
        </p:spPr>
        <p:txBody>
          <a:bodyPr>
            <a:noAutofit/>
          </a:bodyPr>
          <a:lstStyle>
            <a:lvl1pPr marL="0" indent="0" algn="ctr">
              <a:buFontTx/>
              <a:buNone/>
              <a:defRPr sz="1600" b="1">
                <a:solidFill>
                  <a:srgbClr val="FFFFFF"/>
                </a:solidFill>
              </a:defRPr>
            </a:lvl1pPr>
            <a:lvl2pPr marL="215963" indent="0">
              <a:buFontTx/>
              <a:buNone/>
              <a:defRPr b="1">
                <a:solidFill>
                  <a:schemeClr val="accent4"/>
                </a:solidFill>
              </a:defRPr>
            </a:lvl2pPr>
            <a:lvl3pPr marL="431927" indent="0">
              <a:buFontTx/>
              <a:buNone/>
              <a:defRPr b="1">
                <a:solidFill>
                  <a:schemeClr val="accent4"/>
                </a:solidFill>
              </a:defRPr>
            </a:lvl3pPr>
            <a:lvl4pPr marL="647891" indent="0">
              <a:buFontTx/>
              <a:buNone/>
              <a:defRPr b="1">
                <a:solidFill>
                  <a:schemeClr val="accent4"/>
                </a:solidFill>
              </a:defRPr>
            </a:lvl4pPr>
            <a:lvl5pPr marL="863854" indent="0">
              <a:buFontTx/>
              <a:buNone/>
              <a:defRPr b="1">
                <a:solidFill>
                  <a:schemeClr val="accent4"/>
                </a:solidFill>
              </a:defRPr>
            </a:lvl5pPr>
          </a:lstStyle>
          <a:p>
            <a:pPr lvl="0"/>
            <a:r>
              <a:rPr lang="en-GB" dirty="0"/>
              <a:t>Name</a:t>
            </a:r>
          </a:p>
        </p:txBody>
      </p:sp>
      <p:cxnSp>
        <p:nvCxnSpPr>
          <p:cNvPr id="8" name="Straight Connector 7"/>
          <p:cNvCxnSpPr/>
          <p:nvPr userDrawn="1"/>
        </p:nvCxnSpPr>
        <p:spPr>
          <a:xfrm>
            <a:off x="720000" y="6316537"/>
            <a:ext cx="10752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4" name="Logotype, static"/>
          <p:cNvGrpSpPr/>
          <p:nvPr userDrawn="1"/>
        </p:nvGrpSpPr>
        <p:grpSpPr>
          <a:xfrm>
            <a:off x="10248001" y="6397200"/>
            <a:ext cx="1151583" cy="180102"/>
            <a:chOff x="9501453" y="6148765"/>
            <a:chExt cx="2047875" cy="427037"/>
          </a:xfrm>
          <a:solidFill>
            <a:schemeClr val="bg1"/>
          </a:solidFill>
        </p:grpSpPr>
        <p:sp>
          <p:nvSpPr>
            <p:cNvPr id="15" name="Freeform 5"/>
            <p:cNvSpPr>
              <a:spLocks noEditPoints="1"/>
            </p:cNvSpPr>
            <p:nvPr userDrawn="1"/>
          </p:nvSpPr>
          <p:spPr bwMode="auto">
            <a:xfrm>
              <a:off x="11206428" y="6231315"/>
              <a:ext cx="342900" cy="344487"/>
            </a:xfrm>
            <a:custGeom>
              <a:avLst/>
              <a:gdLst>
                <a:gd name="T0" fmla="*/ 43 w 91"/>
                <a:gd name="T1" fmla="*/ 2 h 91"/>
                <a:gd name="T2" fmla="*/ 2 w 91"/>
                <a:gd name="T3" fmla="*/ 44 h 91"/>
                <a:gd name="T4" fmla="*/ 46 w 91"/>
                <a:gd name="T5" fmla="*/ 91 h 91"/>
                <a:gd name="T6" fmla="*/ 74 w 91"/>
                <a:gd name="T7" fmla="*/ 77 h 91"/>
                <a:gd name="T8" fmla="*/ 74 w 91"/>
                <a:gd name="T9" fmla="*/ 90 h 91"/>
                <a:gd name="T10" fmla="*/ 91 w 91"/>
                <a:gd name="T11" fmla="*/ 90 h 91"/>
                <a:gd name="T12" fmla="*/ 91 w 91"/>
                <a:gd name="T13" fmla="*/ 47 h 91"/>
                <a:gd name="T14" fmla="*/ 43 w 91"/>
                <a:gd name="T15" fmla="*/ 2 h 91"/>
                <a:gd name="T16" fmla="*/ 72 w 91"/>
                <a:gd name="T17" fmla="*/ 48 h 91"/>
                <a:gd name="T18" fmla="*/ 43 w 91"/>
                <a:gd name="T19" fmla="*/ 72 h 91"/>
                <a:gd name="T20" fmla="*/ 21 w 91"/>
                <a:gd name="T21" fmla="*/ 50 h 91"/>
                <a:gd name="T22" fmla="*/ 46 w 91"/>
                <a:gd name="T23" fmla="*/ 21 h 91"/>
                <a:gd name="T24" fmla="*/ 72 w 91"/>
                <a:gd name="T25" fmla="*/ 45 h 91"/>
                <a:gd name="T26" fmla="*/ 72 w 91"/>
                <a:gd name="T27" fmla="*/ 4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91">
                  <a:moveTo>
                    <a:pt x="43" y="2"/>
                  </a:moveTo>
                  <a:cubicBezTo>
                    <a:pt x="21" y="4"/>
                    <a:pt x="3" y="22"/>
                    <a:pt x="2" y="44"/>
                  </a:cubicBezTo>
                  <a:cubicBezTo>
                    <a:pt x="0" y="70"/>
                    <a:pt x="21" y="91"/>
                    <a:pt x="46" y="91"/>
                  </a:cubicBezTo>
                  <a:cubicBezTo>
                    <a:pt x="56" y="91"/>
                    <a:pt x="68" y="87"/>
                    <a:pt x="74" y="77"/>
                  </a:cubicBezTo>
                  <a:cubicBezTo>
                    <a:pt x="74" y="90"/>
                    <a:pt x="74" y="90"/>
                    <a:pt x="74" y="90"/>
                  </a:cubicBezTo>
                  <a:cubicBezTo>
                    <a:pt x="91" y="90"/>
                    <a:pt x="91" y="90"/>
                    <a:pt x="91" y="90"/>
                  </a:cubicBezTo>
                  <a:cubicBezTo>
                    <a:pt x="91" y="47"/>
                    <a:pt x="91" y="47"/>
                    <a:pt x="91" y="47"/>
                  </a:cubicBezTo>
                  <a:cubicBezTo>
                    <a:pt x="91" y="20"/>
                    <a:pt x="69" y="0"/>
                    <a:pt x="43" y="2"/>
                  </a:cubicBezTo>
                  <a:close/>
                  <a:moveTo>
                    <a:pt x="72" y="48"/>
                  </a:moveTo>
                  <a:cubicBezTo>
                    <a:pt x="71" y="63"/>
                    <a:pt x="58" y="74"/>
                    <a:pt x="43" y="72"/>
                  </a:cubicBezTo>
                  <a:cubicBezTo>
                    <a:pt x="32" y="71"/>
                    <a:pt x="22" y="61"/>
                    <a:pt x="21" y="50"/>
                  </a:cubicBezTo>
                  <a:cubicBezTo>
                    <a:pt x="19" y="34"/>
                    <a:pt x="31" y="21"/>
                    <a:pt x="46" y="21"/>
                  </a:cubicBezTo>
                  <a:cubicBezTo>
                    <a:pt x="60" y="21"/>
                    <a:pt x="71" y="32"/>
                    <a:pt x="72" y="45"/>
                  </a:cubicBezTo>
                  <a:lnTo>
                    <a:pt x="7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16" name="Freeform 6"/>
            <p:cNvSpPr>
              <a:spLocks noEditPoints="1"/>
            </p:cNvSpPr>
            <p:nvPr userDrawn="1"/>
          </p:nvSpPr>
          <p:spPr bwMode="auto">
            <a:xfrm>
              <a:off x="10849241" y="6236077"/>
              <a:ext cx="334963" cy="339725"/>
            </a:xfrm>
            <a:custGeom>
              <a:avLst/>
              <a:gdLst>
                <a:gd name="T0" fmla="*/ 44 w 89"/>
                <a:gd name="T1" fmla="*/ 1 h 90"/>
                <a:gd name="T2" fmla="*/ 0 w 89"/>
                <a:gd name="T3" fmla="*/ 46 h 90"/>
                <a:gd name="T4" fmla="*/ 45 w 89"/>
                <a:gd name="T5" fmla="*/ 90 h 90"/>
                <a:gd name="T6" fmla="*/ 86 w 89"/>
                <a:gd name="T7" fmla="*/ 63 h 90"/>
                <a:gd name="T8" fmla="*/ 69 w 89"/>
                <a:gd name="T9" fmla="*/ 58 h 90"/>
                <a:gd name="T10" fmla="*/ 50 w 89"/>
                <a:gd name="T11" fmla="*/ 72 h 90"/>
                <a:gd name="T12" fmla="*/ 22 w 89"/>
                <a:gd name="T13" fmla="*/ 59 h 90"/>
                <a:gd name="T14" fmla="*/ 89 w 89"/>
                <a:gd name="T15" fmla="*/ 41 h 90"/>
                <a:gd name="T16" fmla="*/ 44 w 89"/>
                <a:gd name="T17" fmla="*/ 1 h 90"/>
                <a:gd name="T18" fmla="*/ 19 w 89"/>
                <a:gd name="T19" fmla="*/ 44 h 90"/>
                <a:gd name="T20" fmla="*/ 36 w 89"/>
                <a:gd name="T21" fmla="*/ 19 h 90"/>
                <a:gd name="T22" fmla="*/ 67 w 89"/>
                <a:gd name="T23" fmla="*/ 31 h 90"/>
                <a:gd name="T24" fmla="*/ 19 w 89"/>
                <a:gd name="T25" fmla="*/ 4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1"/>
                  </a:moveTo>
                  <a:cubicBezTo>
                    <a:pt x="20" y="2"/>
                    <a:pt x="0" y="20"/>
                    <a:pt x="0" y="46"/>
                  </a:cubicBezTo>
                  <a:cubicBezTo>
                    <a:pt x="0" y="70"/>
                    <a:pt x="20" y="90"/>
                    <a:pt x="45" y="90"/>
                  </a:cubicBezTo>
                  <a:cubicBezTo>
                    <a:pt x="62" y="90"/>
                    <a:pt x="79" y="80"/>
                    <a:pt x="86" y="63"/>
                  </a:cubicBezTo>
                  <a:cubicBezTo>
                    <a:pt x="69" y="58"/>
                    <a:pt x="69" y="58"/>
                    <a:pt x="69" y="58"/>
                  </a:cubicBezTo>
                  <a:cubicBezTo>
                    <a:pt x="66" y="65"/>
                    <a:pt x="58" y="71"/>
                    <a:pt x="50" y="72"/>
                  </a:cubicBezTo>
                  <a:cubicBezTo>
                    <a:pt x="38" y="75"/>
                    <a:pt x="26" y="67"/>
                    <a:pt x="22" y="59"/>
                  </a:cubicBezTo>
                  <a:cubicBezTo>
                    <a:pt x="89" y="41"/>
                    <a:pt x="89" y="41"/>
                    <a:pt x="89" y="41"/>
                  </a:cubicBezTo>
                  <a:cubicBezTo>
                    <a:pt x="87" y="24"/>
                    <a:pt x="72" y="0"/>
                    <a:pt x="44" y="1"/>
                  </a:cubicBezTo>
                  <a:close/>
                  <a:moveTo>
                    <a:pt x="19" y="44"/>
                  </a:moveTo>
                  <a:cubicBezTo>
                    <a:pt x="19" y="34"/>
                    <a:pt x="24" y="24"/>
                    <a:pt x="36" y="19"/>
                  </a:cubicBezTo>
                  <a:cubicBezTo>
                    <a:pt x="50" y="14"/>
                    <a:pt x="62" y="21"/>
                    <a:pt x="67" y="31"/>
                  </a:cubicBezTo>
                  <a:lnTo>
                    <a:pt x="19"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17" name="Freeform 7"/>
            <p:cNvSpPr>
              <a:spLocks/>
            </p:cNvSpPr>
            <p:nvPr userDrawn="1"/>
          </p:nvSpPr>
          <p:spPr bwMode="auto">
            <a:xfrm>
              <a:off x="10292028" y="6239252"/>
              <a:ext cx="166688" cy="333375"/>
            </a:xfrm>
            <a:custGeom>
              <a:avLst/>
              <a:gdLst>
                <a:gd name="T0" fmla="*/ 44 w 44"/>
                <a:gd name="T1" fmla="*/ 18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20 w 44"/>
                <a:gd name="T15" fmla="*/ 88 h 88"/>
                <a:gd name="T16" fmla="*/ 20 w 44"/>
                <a:gd name="T17" fmla="*/ 46 h 88"/>
                <a:gd name="T18" fmla="*/ 44 w 44"/>
                <a:gd name="T19" fmla="*/ 1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8"/>
                  </a:moveTo>
                  <a:cubicBezTo>
                    <a:pt x="44" y="0"/>
                    <a:pt x="44" y="0"/>
                    <a:pt x="44" y="0"/>
                  </a:cubicBezTo>
                  <a:cubicBezTo>
                    <a:pt x="28" y="0"/>
                    <a:pt x="22" y="8"/>
                    <a:pt x="19" y="13"/>
                  </a:cubicBezTo>
                  <a:cubicBezTo>
                    <a:pt x="19" y="3"/>
                    <a:pt x="19" y="3"/>
                    <a:pt x="19" y="3"/>
                  </a:cubicBezTo>
                  <a:cubicBezTo>
                    <a:pt x="0" y="3"/>
                    <a:pt x="0" y="3"/>
                    <a:pt x="0" y="3"/>
                  </a:cubicBezTo>
                  <a:cubicBezTo>
                    <a:pt x="0" y="44"/>
                    <a:pt x="0" y="44"/>
                    <a:pt x="0" y="44"/>
                  </a:cubicBezTo>
                  <a:cubicBezTo>
                    <a:pt x="0" y="88"/>
                    <a:pt x="0" y="88"/>
                    <a:pt x="0" y="88"/>
                  </a:cubicBezTo>
                  <a:cubicBezTo>
                    <a:pt x="20" y="88"/>
                    <a:pt x="20" y="88"/>
                    <a:pt x="20" y="88"/>
                  </a:cubicBezTo>
                  <a:cubicBezTo>
                    <a:pt x="20" y="62"/>
                    <a:pt x="20" y="62"/>
                    <a:pt x="20" y="46"/>
                  </a:cubicBezTo>
                  <a:cubicBezTo>
                    <a:pt x="20" y="26"/>
                    <a:pt x="31" y="19"/>
                    <a:pt x="4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18" name="Freeform 8"/>
            <p:cNvSpPr>
              <a:spLocks/>
            </p:cNvSpPr>
            <p:nvPr userDrawn="1"/>
          </p:nvSpPr>
          <p:spPr bwMode="auto">
            <a:xfrm>
              <a:off x="9501453" y="6182102"/>
              <a:ext cx="369888" cy="390525"/>
            </a:xfrm>
            <a:custGeom>
              <a:avLst/>
              <a:gdLst>
                <a:gd name="T0" fmla="*/ 185 w 233"/>
                <a:gd name="T1" fmla="*/ 165 h 246"/>
                <a:gd name="T2" fmla="*/ 48 w 233"/>
                <a:gd name="T3" fmla="*/ 0 h 246"/>
                <a:gd name="T4" fmla="*/ 0 w 233"/>
                <a:gd name="T5" fmla="*/ 0 h 246"/>
                <a:gd name="T6" fmla="*/ 0 w 233"/>
                <a:gd name="T7" fmla="*/ 246 h 246"/>
                <a:gd name="T8" fmla="*/ 50 w 233"/>
                <a:gd name="T9" fmla="*/ 246 h 246"/>
                <a:gd name="T10" fmla="*/ 50 w 233"/>
                <a:gd name="T11" fmla="*/ 81 h 246"/>
                <a:gd name="T12" fmla="*/ 190 w 233"/>
                <a:gd name="T13" fmla="*/ 246 h 246"/>
                <a:gd name="T14" fmla="*/ 233 w 233"/>
                <a:gd name="T15" fmla="*/ 246 h 246"/>
                <a:gd name="T16" fmla="*/ 233 w 233"/>
                <a:gd name="T17" fmla="*/ 0 h 246"/>
                <a:gd name="T18" fmla="*/ 185 w 233"/>
                <a:gd name="T19" fmla="*/ 0 h 246"/>
                <a:gd name="T20" fmla="*/ 185 w 233"/>
                <a:gd name="T21" fmla="*/ 16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6">
                  <a:moveTo>
                    <a:pt x="185" y="165"/>
                  </a:moveTo>
                  <a:lnTo>
                    <a:pt x="48" y="0"/>
                  </a:lnTo>
                  <a:lnTo>
                    <a:pt x="0" y="0"/>
                  </a:lnTo>
                  <a:lnTo>
                    <a:pt x="0" y="246"/>
                  </a:lnTo>
                  <a:lnTo>
                    <a:pt x="50" y="246"/>
                  </a:lnTo>
                  <a:lnTo>
                    <a:pt x="50" y="81"/>
                  </a:lnTo>
                  <a:lnTo>
                    <a:pt x="190" y="246"/>
                  </a:lnTo>
                  <a:lnTo>
                    <a:pt x="233" y="246"/>
                  </a:lnTo>
                  <a:lnTo>
                    <a:pt x="233" y="0"/>
                  </a:lnTo>
                  <a:lnTo>
                    <a:pt x="185" y="0"/>
                  </a:lnTo>
                  <a:lnTo>
                    <a:pt x="185"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19" name="Freeform 9"/>
            <p:cNvSpPr>
              <a:spLocks noEditPoints="1"/>
            </p:cNvSpPr>
            <p:nvPr userDrawn="1"/>
          </p:nvSpPr>
          <p:spPr bwMode="auto">
            <a:xfrm>
              <a:off x="10461891" y="6148765"/>
              <a:ext cx="342900" cy="427037"/>
            </a:xfrm>
            <a:custGeom>
              <a:avLst/>
              <a:gdLst>
                <a:gd name="T0" fmla="*/ 91 w 91"/>
                <a:gd name="T1" fmla="*/ 0 h 113"/>
                <a:gd name="T2" fmla="*/ 73 w 91"/>
                <a:gd name="T3" fmla="*/ 0 h 113"/>
                <a:gd name="T4" fmla="*/ 73 w 91"/>
                <a:gd name="T5" fmla="*/ 34 h 113"/>
                <a:gd name="T6" fmla="*/ 43 w 91"/>
                <a:gd name="T7" fmla="*/ 24 h 113"/>
                <a:gd name="T8" fmla="*/ 2 w 91"/>
                <a:gd name="T9" fmla="*/ 66 h 113"/>
                <a:gd name="T10" fmla="*/ 46 w 91"/>
                <a:gd name="T11" fmla="*/ 113 h 113"/>
                <a:gd name="T12" fmla="*/ 74 w 91"/>
                <a:gd name="T13" fmla="*/ 101 h 113"/>
                <a:gd name="T14" fmla="*/ 74 w 91"/>
                <a:gd name="T15" fmla="*/ 112 h 113"/>
                <a:gd name="T16" fmla="*/ 91 w 91"/>
                <a:gd name="T17" fmla="*/ 112 h 113"/>
                <a:gd name="T18" fmla="*/ 91 w 91"/>
                <a:gd name="T19" fmla="*/ 69 h 113"/>
                <a:gd name="T20" fmla="*/ 91 w 91"/>
                <a:gd name="T21" fmla="*/ 69 h 113"/>
                <a:gd name="T22" fmla="*/ 91 w 91"/>
                <a:gd name="T23" fmla="*/ 68 h 113"/>
                <a:gd name="T24" fmla="*/ 91 w 91"/>
                <a:gd name="T25" fmla="*/ 0 h 113"/>
                <a:gd name="T26" fmla="*/ 72 w 91"/>
                <a:gd name="T27" fmla="*/ 70 h 113"/>
                <a:gd name="T28" fmla="*/ 43 w 91"/>
                <a:gd name="T29" fmla="*/ 94 h 113"/>
                <a:gd name="T30" fmla="*/ 21 w 91"/>
                <a:gd name="T31" fmla="*/ 72 h 113"/>
                <a:gd name="T32" fmla="*/ 46 w 91"/>
                <a:gd name="T33" fmla="*/ 43 h 113"/>
                <a:gd name="T34" fmla="*/ 72 w 91"/>
                <a:gd name="T35" fmla="*/ 67 h 113"/>
                <a:gd name="T36" fmla="*/ 72 w 91"/>
                <a:gd name="T37" fmla="*/ 7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3">
                  <a:moveTo>
                    <a:pt x="91" y="0"/>
                  </a:moveTo>
                  <a:cubicBezTo>
                    <a:pt x="73" y="0"/>
                    <a:pt x="73" y="0"/>
                    <a:pt x="73" y="0"/>
                  </a:cubicBezTo>
                  <a:cubicBezTo>
                    <a:pt x="73" y="34"/>
                    <a:pt x="73" y="34"/>
                    <a:pt x="73" y="34"/>
                  </a:cubicBezTo>
                  <a:cubicBezTo>
                    <a:pt x="68" y="28"/>
                    <a:pt x="55" y="23"/>
                    <a:pt x="43" y="24"/>
                  </a:cubicBezTo>
                  <a:cubicBezTo>
                    <a:pt x="21" y="26"/>
                    <a:pt x="3" y="44"/>
                    <a:pt x="2" y="66"/>
                  </a:cubicBezTo>
                  <a:cubicBezTo>
                    <a:pt x="0" y="92"/>
                    <a:pt x="21" y="113"/>
                    <a:pt x="46" y="113"/>
                  </a:cubicBezTo>
                  <a:cubicBezTo>
                    <a:pt x="56" y="113"/>
                    <a:pt x="69" y="109"/>
                    <a:pt x="74" y="101"/>
                  </a:cubicBezTo>
                  <a:cubicBezTo>
                    <a:pt x="74" y="112"/>
                    <a:pt x="74" y="112"/>
                    <a:pt x="74" y="112"/>
                  </a:cubicBezTo>
                  <a:cubicBezTo>
                    <a:pt x="91" y="112"/>
                    <a:pt x="91" y="112"/>
                    <a:pt x="91" y="112"/>
                  </a:cubicBezTo>
                  <a:cubicBezTo>
                    <a:pt x="91" y="69"/>
                    <a:pt x="91" y="69"/>
                    <a:pt x="91" y="69"/>
                  </a:cubicBezTo>
                  <a:cubicBezTo>
                    <a:pt x="91" y="69"/>
                    <a:pt x="91" y="69"/>
                    <a:pt x="91" y="69"/>
                  </a:cubicBezTo>
                  <a:cubicBezTo>
                    <a:pt x="91" y="68"/>
                    <a:pt x="91" y="68"/>
                    <a:pt x="91" y="68"/>
                  </a:cubicBezTo>
                  <a:lnTo>
                    <a:pt x="91" y="0"/>
                  </a:lnTo>
                  <a:close/>
                  <a:moveTo>
                    <a:pt x="72" y="70"/>
                  </a:moveTo>
                  <a:cubicBezTo>
                    <a:pt x="71" y="85"/>
                    <a:pt x="58" y="96"/>
                    <a:pt x="43" y="94"/>
                  </a:cubicBezTo>
                  <a:cubicBezTo>
                    <a:pt x="32" y="93"/>
                    <a:pt x="22" y="83"/>
                    <a:pt x="21" y="72"/>
                  </a:cubicBezTo>
                  <a:cubicBezTo>
                    <a:pt x="19" y="56"/>
                    <a:pt x="31" y="43"/>
                    <a:pt x="46" y="43"/>
                  </a:cubicBezTo>
                  <a:cubicBezTo>
                    <a:pt x="60" y="43"/>
                    <a:pt x="71" y="54"/>
                    <a:pt x="72" y="67"/>
                  </a:cubicBezTo>
                  <a:lnTo>
                    <a:pt x="7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20" name="Freeform 10"/>
            <p:cNvSpPr>
              <a:spLocks noEditPoints="1"/>
            </p:cNvSpPr>
            <p:nvPr userDrawn="1"/>
          </p:nvSpPr>
          <p:spPr bwMode="auto">
            <a:xfrm>
              <a:off x="9912616" y="6239252"/>
              <a:ext cx="338138" cy="336550"/>
            </a:xfrm>
            <a:custGeom>
              <a:avLst/>
              <a:gdLst>
                <a:gd name="T0" fmla="*/ 45 w 90"/>
                <a:gd name="T1" fmla="*/ 0 h 89"/>
                <a:gd name="T2" fmla="*/ 0 w 90"/>
                <a:gd name="T3" fmla="*/ 45 h 89"/>
                <a:gd name="T4" fmla="*/ 45 w 90"/>
                <a:gd name="T5" fmla="*/ 89 h 89"/>
                <a:gd name="T6" fmla="*/ 90 w 90"/>
                <a:gd name="T7" fmla="*/ 45 h 89"/>
                <a:gd name="T8" fmla="*/ 45 w 90"/>
                <a:gd name="T9" fmla="*/ 0 h 89"/>
                <a:gd name="T10" fmla="*/ 45 w 90"/>
                <a:gd name="T11" fmla="*/ 70 h 89"/>
                <a:gd name="T12" fmla="*/ 19 w 90"/>
                <a:gd name="T13" fmla="*/ 45 h 89"/>
                <a:gd name="T14" fmla="*/ 45 w 90"/>
                <a:gd name="T15" fmla="*/ 19 h 89"/>
                <a:gd name="T16" fmla="*/ 71 w 90"/>
                <a:gd name="T17" fmla="*/ 45 h 89"/>
                <a:gd name="T18" fmla="*/ 45 w 90"/>
                <a:gd name="T19" fmla="*/ 7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89">
                  <a:moveTo>
                    <a:pt x="45" y="0"/>
                  </a:moveTo>
                  <a:cubicBezTo>
                    <a:pt x="20" y="0"/>
                    <a:pt x="0" y="20"/>
                    <a:pt x="0" y="45"/>
                  </a:cubicBezTo>
                  <a:cubicBezTo>
                    <a:pt x="0" y="69"/>
                    <a:pt x="20" y="89"/>
                    <a:pt x="45" y="89"/>
                  </a:cubicBezTo>
                  <a:cubicBezTo>
                    <a:pt x="70" y="89"/>
                    <a:pt x="90" y="69"/>
                    <a:pt x="90" y="45"/>
                  </a:cubicBezTo>
                  <a:cubicBezTo>
                    <a:pt x="90" y="20"/>
                    <a:pt x="70" y="0"/>
                    <a:pt x="45" y="0"/>
                  </a:cubicBezTo>
                  <a:close/>
                  <a:moveTo>
                    <a:pt x="45" y="70"/>
                  </a:moveTo>
                  <a:cubicBezTo>
                    <a:pt x="31" y="70"/>
                    <a:pt x="19" y="59"/>
                    <a:pt x="19" y="45"/>
                  </a:cubicBezTo>
                  <a:cubicBezTo>
                    <a:pt x="19" y="30"/>
                    <a:pt x="31" y="19"/>
                    <a:pt x="45" y="19"/>
                  </a:cubicBezTo>
                  <a:cubicBezTo>
                    <a:pt x="59" y="19"/>
                    <a:pt x="71" y="30"/>
                    <a:pt x="71" y="45"/>
                  </a:cubicBezTo>
                  <a:cubicBezTo>
                    <a:pt x="71" y="59"/>
                    <a:pt x="59" y="70"/>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grpSp>
      <p:sp>
        <p:nvSpPr>
          <p:cNvPr id="3" name="Footer Placeholder 2"/>
          <p:cNvSpPr>
            <a:spLocks noGrp="1"/>
          </p:cNvSpPr>
          <p:nvPr>
            <p:ph type="ftr" sz="quarter" idx="14"/>
          </p:nvPr>
        </p:nvSpPr>
        <p:spPr/>
        <p:txBody>
          <a:bodyPr/>
          <a:lstStyle>
            <a:lvl1pPr>
              <a:defRPr>
                <a:solidFill>
                  <a:schemeClr val="bg1"/>
                </a:solidFill>
              </a:defRPr>
            </a:lvl1pPr>
          </a:lstStyle>
          <a:p>
            <a:endParaRPr lang="en-GB" dirty="0"/>
          </a:p>
        </p:txBody>
      </p:sp>
    </p:spTree>
    <p:extLst>
      <p:ext uri="{BB962C8B-B14F-4D97-AF65-F5344CB8AC3E}">
        <p14:creationId xmlns:p14="http://schemas.microsoft.com/office/powerpoint/2010/main" val="162517869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Quote Pulse Pattern">
    <p:bg>
      <p:bgPr>
        <a:solidFill>
          <a:schemeClr val="accent1"/>
        </a:solidFill>
        <a:effectLst/>
      </p:bgPr>
    </p:bg>
    <p:spTree>
      <p:nvGrpSpPr>
        <p:cNvPr id="1" name=""/>
        <p:cNvGrpSpPr/>
        <p:nvPr/>
      </p:nvGrpSpPr>
      <p:grpSpPr>
        <a:xfrm>
          <a:off x="0" y="0"/>
          <a:ext cx="0" cy="0"/>
          <a:chOff x="0" y="0"/>
          <a:chExt cx="0" cy="0"/>
        </a:xfrm>
      </p:grpSpPr>
      <p:grpSp>
        <p:nvGrpSpPr>
          <p:cNvPr id="82" name="Pulse"/>
          <p:cNvGrpSpPr/>
          <p:nvPr userDrawn="1"/>
        </p:nvGrpSpPr>
        <p:grpSpPr>
          <a:xfrm>
            <a:off x="0" y="3751998"/>
            <a:ext cx="12192000" cy="2203451"/>
            <a:chOff x="0" y="2468633"/>
            <a:chExt cx="9144000" cy="2203451"/>
          </a:xfrm>
        </p:grpSpPr>
        <p:sp>
          <p:nvSpPr>
            <p:cNvPr id="10" name="Freeform 5"/>
            <p:cNvSpPr>
              <a:spLocks/>
            </p:cNvSpPr>
            <p:nvPr userDrawn="1"/>
          </p:nvSpPr>
          <p:spPr bwMode="auto">
            <a:xfrm>
              <a:off x="1917700" y="3089346"/>
              <a:ext cx="269875" cy="674688"/>
            </a:xfrm>
            <a:custGeom>
              <a:avLst/>
              <a:gdLst>
                <a:gd name="T0" fmla="*/ 44 w 85"/>
                <a:gd name="T1" fmla="*/ 212 h 212"/>
                <a:gd name="T2" fmla="*/ 41 w 85"/>
                <a:gd name="T3" fmla="*/ 212 h 212"/>
                <a:gd name="T4" fmla="*/ 0 w 85"/>
                <a:gd name="T5" fmla="*/ 171 h 212"/>
                <a:gd name="T6" fmla="*/ 0 w 85"/>
                <a:gd name="T7" fmla="*/ 41 h 212"/>
                <a:gd name="T8" fmla="*/ 41 w 85"/>
                <a:gd name="T9" fmla="*/ 0 h 212"/>
                <a:gd name="T10" fmla="*/ 44 w 85"/>
                <a:gd name="T11" fmla="*/ 0 h 212"/>
                <a:gd name="T12" fmla="*/ 85 w 85"/>
                <a:gd name="T13" fmla="*/ 41 h 212"/>
                <a:gd name="T14" fmla="*/ 85 w 85"/>
                <a:gd name="T15" fmla="*/ 171 h 212"/>
                <a:gd name="T16" fmla="*/ 44 w 85"/>
                <a:gd name="T17"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12">
                  <a:moveTo>
                    <a:pt x="44" y="212"/>
                  </a:moveTo>
                  <a:cubicBezTo>
                    <a:pt x="41" y="212"/>
                    <a:pt x="41" y="212"/>
                    <a:pt x="41" y="212"/>
                  </a:cubicBezTo>
                  <a:cubicBezTo>
                    <a:pt x="19" y="212"/>
                    <a:pt x="0" y="194"/>
                    <a:pt x="0" y="171"/>
                  </a:cubicBezTo>
                  <a:cubicBezTo>
                    <a:pt x="0" y="41"/>
                    <a:pt x="0" y="41"/>
                    <a:pt x="0" y="41"/>
                  </a:cubicBezTo>
                  <a:cubicBezTo>
                    <a:pt x="0" y="19"/>
                    <a:pt x="19" y="0"/>
                    <a:pt x="41" y="0"/>
                  </a:cubicBezTo>
                  <a:cubicBezTo>
                    <a:pt x="44" y="0"/>
                    <a:pt x="44" y="0"/>
                    <a:pt x="44" y="0"/>
                  </a:cubicBezTo>
                  <a:cubicBezTo>
                    <a:pt x="66" y="0"/>
                    <a:pt x="85" y="19"/>
                    <a:pt x="85" y="41"/>
                  </a:cubicBezTo>
                  <a:cubicBezTo>
                    <a:pt x="85" y="171"/>
                    <a:pt x="85" y="171"/>
                    <a:pt x="85" y="171"/>
                  </a:cubicBezTo>
                  <a:cubicBezTo>
                    <a:pt x="85" y="194"/>
                    <a:pt x="66" y="212"/>
                    <a:pt x="44" y="212"/>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1" name="Freeform 6"/>
            <p:cNvSpPr>
              <a:spLocks/>
            </p:cNvSpPr>
            <p:nvPr userDrawn="1"/>
          </p:nvSpPr>
          <p:spPr bwMode="auto">
            <a:xfrm>
              <a:off x="3644900" y="3481458"/>
              <a:ext cx="158750" cy="269875"/>
            </a:xfrm>
            <a:custGeom>
              <a:avLst/>
              <a:gdLst>
                <a:gd name="T0" fmla="*/ 26 w 50"/>
                <a:gd name="T1" fmla="*/ 85 h 85"/>
                <a:gd name="T2" fmla="*/ 24 w 50"/>
                <a:gd name="T3" fmla="*/ 85 h 85"/>
                <a:gd name="T4" fmla="*/ 0 w 50"/>
                <a:gd name="T5" fmla="*/ 60 h 85"/>
                <a:gd name="T6" fmla="*/ 0 w 50"/>
                <a:gd name="T7" fmla="*/ 25 h 85"/>
                <a:gd name="T8" fmla="*/ 24 w 50"/>
                <a:gd name="T9" fmla="*/ 0 h 85"/>
                <a:gd name="T10" fmla="*/ 26 w 50"/>
                <a:gd name="T11" fmla="*/ 0 h 85"/>
                <a:gd name="T12" fmla="*/ 50 w 50"/>
                <a:gd name="T13" fmla="*/ 25 h 85"/>
                <a:gd name="T14" fmla="*/ 50 w 50"/>
                <a:gd name="T15" fmla="*/ 60 h 85"/>
                <a:gd name="T16" fmla="*/ 26 w 50"/>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85">
                  <a:moveTo>
                    <a:pt x="26" y="85"/>
                  </a:moveTo>
                  <a:cubicBezTo>
                    <a:pt x="24" y="85"/>
                    <a:pt x="24" y="85"/>
                    <a:pt x="24" y="85"/>
                  </a:cubicBezTo>
                  <a:cubicBezTo>
                    <a:pt x="11" y="85"/>
                    <a:pt x="0" y="74"/>
                    <a:pt x="0" y="60"/>
                  </a:cubicBezTo>
                  <a:cubicBezTo>
                    <a:pt x="0" y="25"/>
                    <a:pt x="0" y="25"/>
                    <a:pt x="0" y="25"/>
                  </a:cubicBezTo>
                  <a:cubicBezTo>
                    <a:pt x="0" y="11"/>
                    <a:pt x="11" y="0"/>
                    <a:pt x="24" y="0"/>
                  </a:cubicBezTo>
                  <a:cubicBezTo>
                    <a:pt x="26" y="0"/>
                    <a:pt x="26" y="0"/>
                    <a:pt x="26" y="0"/>
                  </a:cubicBezTo>
                  <a:cubicBezTo>
                    <a:pt x="39" y="0"/>
                    <a:pt x="50" y="11"/>
                    <a:pt x="50" y="25"/>
                  </a:cubicBezTo>
                  <a:cubicBezTo>
                    <a:pt x="50" y="60"/>
                    <a:pt x="50" y="60"/>
                    <a:pt x="50" y="60"/>
                  </a:cubicBezTo>
                  <a:cubicBezTo>
                    <a:pt x="50" y="74"/>
                    <a:pt x="39" y="85"/>
                    <a:pt x="26" y="8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2" name="Freeform 7"/>
            <p:cNvSpPr>
              <a:spLocks/>
            </p:cNvSpPr>
            <p:nvPr userDrawn="1"/>
          </p:nvSpPr>
          <p:spPr bwMode="auto">
            <a:xfrm>
              <a:off x="1647825" y="3481458"/>
              <a:ext cx="161925" cy="269875"/>
            </a:xfrm>
            <a:custGeom>
              <a:avLst/>
              <a:gdLst>
                <a:gd name="T0" fmla="*/ 26 w 51"/>
                <a:gd name="T1" fmla="*/ 85 h 85"/>
                <a:gd name="T2" fmla="*/ 25 w 51"/>
                <a:gd name="T3" fmla="*/ 85 h 85"/>
                <a:gd name="T4" fmla="*/ 0 w 51"/>
                <a:gd name="T5" fmla="*/ 60 h 85"/>
                <a:gd name="T6" fmla="*/ 0 w 51"/>
                <a:gd name="T7" fmla="*/ 25 h 85"/>
                <a:gd name="T8" fmla="*/ 25 w 51"/>
                <a:gd name="T9" fmla="*/ 0 h 85"/>
                <a:gd name="T10" fmla="*/ 26 w 51"/>
                <a:gd name="T11" fmla="*/ 0 h 85"/>
                <a:gd name="T12" fmla="*/ 51 w 51"/>
                <a:gd name="T13" fmla="*/ 25 h 85"/>
                <a:gd name="T14" fmla="*/ 51 w 51"/>
                <a:gd name="T15" fmla="*/ 60 h 85"/>
                <a:gd name="T16" fmla="*/ 26 w 51"/>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5">
                  <a:moveTo>
                    <a:pt x="26" y="85"/>
                  </a:moveTo>
                  <a:cubicBezTo>
                    <a:pt x="25" y="85"/>
                    <a:pt x="25" y="85"/>
                    <a:pt x="25" y="85"/>
                  </a:cubicBezTo>
                  <a:cubicBezTo>
                    <a:pt x="11" y="85"/>
                    <a:pt x="0" y="74"/>
                    <a:pt x="0" y="60"/>
                  </a:cubicBezTo>
                  <a:cubicBezTo>
                    <a:pt x="0" y="25"/>
                    <a:pt x="0" y="25"/>
                    <a:pt x="0" y="25"/>
                  </a:cubicBezTo>
                  <a:cubicBezTo>
                    <a:pt x="0" y="11"/>
                    <a:pt x="11" y="0"/>
                    <a:pt x="25" y="0"/>
                  </a:cubicBezTo>
                  <a:cubicBezTo>
                    <a:pt x="26" y="0"/>
                    <a:pt x="26" y="0"/>
                    <a:pt x="26" y="0"/>
                  </a:cubicBezTo>
                  <a:cubicBezTo>
                    <a:pt x="40" y="0"/>
                    <a:pt x="51" y="11"/>
                    <a:pt x="51" y="25"/>
                  </a:cubicBezTo>
                  <a:cubicBezTo>
                    <a:pt x="51" y="60"/>
                    <a:pt x="51" y="60"/>
                    <a:pt x="51" y="60"/>
                  </a:cubicBezTo>
                  <a:cubicBezTo>
                    <a:pt x="51" y="74"/>
                    <a:pt x="40" y="85"/>
                    <a:pt x="26" y="8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3" name="Freeform 8"/>
            <p:cNvSpPr>
              <a:spLocks/>
            </p:cNvSpPr>
            <p:nvPr userDrawn="1"/>
          </p:nvSpPr>
          <p:spPr bwMode="auto">
            <a:xfrm>
              <a:off x="3267075" y="3468758"/>
              <a:ext cx="266700" cy="674688"/>
            </a:xfrm>
            <a:custGeom>
              <a:avLst/>
              <a:gdLst>
                <a:gd name="T0" fmla="*/ 43 w 84"/>
                <a:gd name="T1" fmla="*/ 212 h 212"/>
                <a:gd name="T2" fmla="*/ 41 w 84"/>
                <a:gd name="T3" fmla="*/ 212 h 212"/>
                <a:gd name="T4" fmla="*/ 0 w 84"/>
                <a:gd name="T5" fmla="*/ 171 h 212"/>
                <a:gd name="T6" fmla="*/ 0 w 84"/>
                <a:gd name="T7" fmla="*/ 41 h 212"/>
                <a:gd name="T8" fmla="*/ 41 w 84"/>
                <a:gd name="T9" fmla="*/ 0 h 212"/>
                <a:gd name="T10" fmla="*/ 43 w 84"/>
                <a:gd name="T11" fmla="*/ 0 h 212"/>
                <a:gd name="T12" fmla="*/ 84 w 84"/>
                <a:gd name="T13" fmla="*/ 41 h 212"/>
                <a:gd name="T14" fmla="*/ 84 w 84"/>
                <a:gd name="T15" fmla="*/ 171 h 212"/>
                <a:gd name="T16" fmla="*/ 43 w 84"/>
                <a:gd name="T17"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212">
                  <a:moveTo>
                    <a:pt x="43" y="212"/>
                  </a:moveTo>
                  <a:cubicBezTo>
                    <a:pt x="41" y="212"/>
                    <a:pt x="41" y="212"/>
                    <a:pt x="41" y="212"/>
                  </a:cubicBezTo>
                  <a:cubicBezTo>
                    <a:pt x="18" y="212"/>
                    <a:pt x="0" y="193"/>
                    <a:pt x="0" y="171"/>
                  </a:cubicBezTo>
                  <a:cubicBezTo>
                    <a:pt x="0" y="41"/>
                    <a:pt x="0" y="41"/>
                    <a:pt x="0" y="41"/>
                  </a:cubicBezTo>
                  <a:cubicBezTo>
                    <a:pt x="0" y="18"/>
                    <a:pt x="18" y="0"/>
                    <a:pt x="41" y="0"/>
                  </a:cubicBezTo>
                  <a:cubicBezTo>
                    <a:pt x="43" y="0"/>
                    <a:pt x="43" y="0"/>
                    <a:pt x="43" y="0"/>
                  </a:cubicBezTo>
                  <a:cubicBezTo>
                    <a:pt x="66" y="0"/>
                    <a:pt x="84" y="18"/>
                    <a:pt x="84" y="41"/>
                  </a:cubicBezTo>
                  <a:cubicBezTo>
                    <a:pt x="84" y="171"/>
                    <a:pt x="84" y="171"/>
                    <a:pt x="84" y="171"/>
                  </a:cubicBezTo>
                  <a:cubicBezTo>
                    <a:pt x="84" y="193"/>
                    <a:pt x="66" y="212"/>
                    <a:pt x="43" y="212"/>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4" name="Freeform 9"/>
            <p:cNvSpPr>
              <a:spLocks/>
            </p:cNvSpPr>
            <p:nvPr userDrawn="1"/>
          </p:nvSpPr>
          <p:spPr bwMode="auto">
            <a:xfrm>
              <a:off x="2320925" y="2562296"/>
              <a:ext cx="339725" cy="1514475"/>
            </a:xfrm>
            <a:custGeom>
              <a:avLst/>
              <a:gdLst>
                <a:gd name="T0" fmla="*/ 55 w 107"/>
                <a:gd name="T1" fmla="*/ 476 h 476"/>
                <a:gd name="T2" fmla="*/ 52 w 107"/>
                <a:gd name="T3" fmla="*/ 476 h 476"/>
                <a:gd name="T4" fmla="*/ 0 w 107"/>
                <a:gd name="T5" fmla="*/ 424 h 476"/>
                <a:gd name="T6" fmla="*/ 0 w 107"/>
                <a:gd name="T7" fmla="*/ 52 h 476"/>
                <a:gd name="T8" fmla="*/ 52 w 107"/>
                <a:gd name="T9" fmla="*/ 0 h 476"/>
                <a:gd name="T10" fmla="*/ 55 w 107"/>
                <a:gd name="T11" fmla="*/ 0 h 476"/>
                <a:gd name="T12" fmla="*/ 107 w 107"/>
                <a:gd name="T13" fmla="*/ 52 h 476"/>
                <a:gd name="T14" fmla="*/ 107 w 107"/>
                <a:gd name="T15" fmla="*/ 424 h 476"/>
                <a:gd name="T16" fmla="*/ 55 w 107"/>
                <a:gd name="T17" fmla="*/ 47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476">
                  <a:moveTo>
                    <a:pt x="55" y="476"/>
                  </a:moveTo>
                  <a:cubicBezTo>
                    <a:pt x="52" y="476"/>
                    <a:pt x="52" y="476"/>
                    <a:pt x="52" y="476"/>
                  </a:cubicBezTo>
                  <a:cubicBezTo>
                    <a:pt x="24" y="476"/>
                    <a:pt x="0" y="453"/>
                    <a:pt x="0" y="424"/>
                  </a:cubicBezTo>
                  <a:cubicBezTo>
                    <a:pt x="0" y="52"/>
                    <a:pt x="0" y="52"/>
                    <a:pt x="0" y="52"/>
                  </a:cubicBezTo>
                  <a:cubicBezTo>
                    <a:pt x="0" y="24"/>
                    <a:pt x="24" y="0"/>
                    <a:pt x="52" y="0"/>
                  </a:cubicBezTo>
                  <a:cubicBezTo>
                    <a:pt x="55" y="0"/>
                    <a:pt x="55" y="0"/>
                    <a:pt x="55" y="0"/>
                  </a:cubicBezTo>
                  <a:cubicBezTo>
                    <a:pt x="83" y="0"/>
                    <a:pt x="107" y="24"/>
                    <a:pt x="107" y="52"/>
                  </a:cubicBezTo>
                  <a:cubicBezTo>
                    <a:pt x="107" y="424"/>
                    <a:pt x="107" y="424"/>
                    <a:pt x="107" y="424"/>
                  </a:cubicBezTo>
                  <a:cubicBezTo>
                    <a:pt x="107" y="453"/>
                    <a:pt x="83" y="476"/>
                    <a:pt x="55" y="476"/>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5" name="Freeform 10"/>
            <p:cNvSpPr>
              <a:spLocks/>
            </p:cNvSpPr>
            <p:nvPr userDrawn="1"/>
          </p:nvSpPr>
          <p:spPr bwMode="auto">
            <a:xfrm>
              <a:off x="184150" y="3089346"/>
              <a:ext cx="269875" cy="674688"/>
            </a:xfrm>
            <a:custGeom>
              <a:avLst/>
              <a:gdLst>
                <a:gd name="T0" fmla="*/ 43 w 85"/>
                <a:gd name="T1" fmla="*/ 212 h 212"/>
                <a:gd name="T2" fmla="*/ 41 w 85"/>
                <a:gd name="T3" fmla="*/ 212 h 212"/>
                <a:gd name="T4" fmla="*/ 0 w 85"/>
                <a:gd name="T5" fmla="*/ 171 h 212"/>
                <a:gd name="T6" fmla="*/ 0 w 85"/>
                <a:gd name="T7" fmla="*/ 41 h 212"/>
                <a:gd name="T8" fmla="*/ 41 w 85"/>
                <a:gd name="T9" fmla="*/ 0 h 212"/>
                <a:gd name="T10" fmla="*/ 43 w 85"/>
                <a:gd name="T11" fmla="*/ 0 h 212"/>
                <a:gd name="T12" fmla="*/ 85 w 85"/>
                <a:gd name="T13" fmla="*/ 41 h 212"/>
                <a:gd name="T14" fmla="*/ 85 w 85"/>
                <a:gd name="T15" fmla="*/ 171 h 212"/>
                <a:gd name="T16" fmla="*/ 43 w 85"/>
                <a:gd name="T17"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12">
                  <a:moveTo>
                    <a:pt x="43" y="212"/>
                  </a:moveTo>
                  <a:cubicBezTo>
                    <a:pt x="41" y="212"/>
                    <a:pt x="41" y="212"/>
                    <a:pt x="41" y="212"/>
                  </a:cubicBezTo>
                  <a:cubicBezTo>
                    <a:pt x="19" y="212"/>
                    <a:pt x="0" y="194"/>
                    <a:pt x="0" y="171"/>
                  </a:cubicBezTo>
                  <a:cubicBezTo>
                    <a:pt x="0" y="41"/>
                    <a:pt x="0" y="41"/>
                    <a:pt x="0" y="41"/>
                  </a:cubicBezTo>
                  <a:cubicBezTo>
                    <a:pt x="0" y="19"/>
                    <a:pt x="19" y="0"/>
                    <a:pt x="41" y="0"/>
                  </a:cubicBezTo>
                  <a:cubicBezTo>
                    <a:pt x="43" y="0"/>
                    <a:pt x="43" y="0"/>
                    <a:pt x="43" y="0"/>
                  </a:cubicBezTo>
                  <a:cubicBezTo>
                    <a:pt x="66" y="0"/>
                    <a:pt x="85" y="19"/>
                    <a:pt x="85" y="41"/>
                  </a:cubicBezTo>
                  <a:cubicBezTo>
                    <a:pt x="85" y="171"/>
                    <a:pt x="85" y="171"/>
                    <a:pt x="85" y="171"/>
                  </a:cubicBezTo>
                  <a:cubicBezTo>
                    <a:pt x="85" y="194"/>
                    <a:pt x="66" y="212"/>
                    <a:pt x="43" y="212"/>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6" name="Freeform 11"/>
            <p:cNvSpPr>
              <a:spLocks/>
            </p:cNvSpPr>
            <p:nvPr userDrawn="1"/>
          </p:nvSpPr>
          <p:spPr bwMode="auto">
            <a:xfrm>
              <a:off x="587375" y="2562296"/>
              <a:ext cx="336550" cy="1514475"/>
            </a:xfrm>
            <a:custGeom>
              <a:avLst/>
              <a:gdLst>
                <a:gd name="T0" fmla="*/ 55 w 106"/>
                <a:gd name="T1" fmla="*/ 476 h 476"/>
                <a:gd name="T2" fmla="*/ 52 w 106"/>
                <a:gd name="T3" fmla="*/ 476 h 476"/>
                <a:gd name="T4" fmla="*/ 0 w 106"/>
                <a:gd name="T5" fmla="*/ 424 h 476"/>
                <a:gd name="T6" fmla="*/ 0 w 106"/>
                <a:gd name="T7" fmla="*/ 52 h 476"/>
                <a:gd name="T8" fmla="*/ 52 w 106"/>
                <a:gd name="T9" fmla="*/ 0 h 476"/>
                <a:gd name="T10" fmla="*/ 55 w 106"/>
                <a:gd name="T11" fmla="*/ 0 h 476"/>
                <a:gd name="T12" fmla="*/ 106 w 106"/>
                <a:gd name="T13" fmla="*/ 52 h 476"/>
                <a:gd name="T14" fmla="*/ 106 w 106"/>
                <a:gd name="T15" fmla="*/ 424 h 476"/>
                <a:gd name="T16" fmla="*/ 55 w 106"/>
                <a:gd name="T17" fmla="*/ 47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76">
                  <a:moveTo>
                    <a:pt x="55" y="476"/>
                  </a:moveTo>
                  <a:cubicBezTo>
                    <a:pt x="52" y="476"/>
                    <a:pt x="52" y="476"/>
                    <a:pt x="52" y="476"/>
                  </a:cubicBezTo>
                  <a:cubicBezTo>
                    <a:pt x="23" y="476"/>
                    <a:pt x="0" y="453"/>
                    <a:pt x="0" y="424"/>
                  </a:cubicBezTo>
                  <a:cubicBezTo>
                    <a:pt x="0" y="52"/>
                    <a:pt x="0" y="52"/>
                    <a:pt x="0" y="52"/>
                  </a:cubicBezTo>
                  <a:cubicBezTo>
                    <a:pt x="0" y="24"/>
                    <a:pt x="23" y="0"/>
                    <a:pt x="52" y="0"/>
                  </a:cubicBezTo>
                  <a:cubicBezTo>
                    <a:pt x="55" y="0"/>
                    <a:pt x="55" y="0"/>
                    <a:pt x="55" y="0"/>
                  </a:cubicBezTo>
                  <a:cubicBezTo>
                    <a:pt x="83" y="0"/>
                    <a:pt x="106" y="24"/>
                    <a:pt x="106" y="52"/>
                  </a:cubicBezTo>
                  <a:cubicBezTo>
                    <a:pt x="106" y="424"/>
                    <a:pt x="106" y="424"/>
                    <a:pt x="106" y="424"/>
                  </a:cubicBezTo>
                  <a:cubicBezTo>
                    <a:pt x="106" y="453"/>
                    <a:pt x="83" y="476"/>
                    <a:pt x="55" y="476"/>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7" name="Freeform 12"/>
            <p:cNvSpPr>
              <a:spLocks/>
            </p:cNvSpPr>
            <p:nvPr userDrawn="1"/>
          </p:nvSpPr>
          <p:spPr bwMode="auto">
            <a:xfrm>
              <a:off x="2794000" y="3156021"/>
              <a:ext cx="336550" cy="1516063"/>
            </a:xfrm>
            <a:custGeom>
              <a:avLst/>
              <a:gdLst>
                <a:gd name="T0" fmla="*/ 54 w 106"/>
                <a:gd name="T1" fmla="*/ 476 h 476"/>
                <a:gd name="T2" fmla="*/ 52 w 106"/>
                <a:gd name="T3" fmla="*/ 476 h 476"/>
                <a:gd name="T4" fmla="*/ 0 w 106"/>
                <a:gd name="T5" fmla="*/ 424 h 476"/>
                <a:gd name="T6" fmla="*/ 0 w 106"/>
                <a:gd name="T7" fmla="*/ 52 h 476"/>
                <a:gd name="T8" fmla="*/ 52 w 106"/>
                <a:gd name="T9" fmla="*/ 0 h 476"/>
                <a:gd name="T10" fmla="*/ 54 w 106"/>
                <a:gd name="T11" fmla="*/ 0 h 476"/>
                <a:gd name="T12" fmla="*/ 106 w 106"/>
                <a:gd name="T13" fmla="*/ 52 h 476"/>
                <a:gd name="T14" fmla="*/ 106 w 106"/>
                <a:gd name="T15" fmla="*/ 424 h 476"/>
                <a:gd name="T16" fmla="*/ 54 w 106"/>
                <a:gd name="T17" fmla="*/ 47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76">
                  <a:moveTo>
                    <a:pt x="54" y="476"/>
                  </a:moveTo>
                  <a:cubicBezTo>
                    <a:pt x="52" y="476"/>
                    <a:pt x="52" y="476"/>
                    <a:pt x="52" y="476"/>
                  </a:cubicBezTo>
                  <a:cubicBezTo>
                    <a:pt x="23" y="476"/>
                    <a:pt x="0" y="452"/>
                    <a:pt x="0" y="424"/>
                  </a:cubicBezTo>
                  <a:cubicBezTo>
                    <a:pt x="0" y="52"/>
                    <a:pt x="0" y="52"/>
                    <a:pt x="0" y="52"/>
                  </a:cubicBezTo>
                  <a:cubicBezTo>
                    <a:pt x="0" y="23"/>
                    <a:pt x="23" y="0"/>
                    <a:pt x="52" y="0"/>
                  </a:cubicBezTo>
                  <a:cubicBezTo>
                    <a:pt x="54" y="0"/>
                    <a:pt x="54" y="0"/>
                    <a:pt x="54" y="0"/>
                  </a:cubicBezTo>
                  <a:cubicBezTo>
                    <a:pt x="83" y="0"/>
                    <a:pt x="106" y="23"/>
                    <a:pt x="106" y="52"/>
                  </a:cubicBezTo>
                  <a:cubicBezTo>
                    <a:pt x="106" y="424"/>
                    <a:pt x="106" y="424"/>
                    <a:pt x="106" y="424"/>
                  </a:cubicBezTo>
                  <a:cubicBezTo>
                    <a:pt x="106" y="452"/>
                    <a:pt x="83" y="476"/>
                    <a:pt x="54" y="476"/>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8" name="Freeform 13"/>
            <p:cNvSpPr>
              <a:spLocks noEditPoints="1"/>
            </p:cNvSpPr>
            <p:nvPr userDrawn="1"/>
          </p:nvSpPr>
          <p:spPr bwMode="auto">
            <a:xfrm>
              <a:off x="1270000" y="3468758"/>
              <a:ext cx="269875" cy="674688"/>
            </a:xfrm>
            <a:custGeom>
              <a:avLst/>
              <a:gdLst>
                <a:gd name="T0" fmla="*/ 43 w 85"/>
                <a:gd name="T1" fmla="*/ 8 h 212"/>
                <a:gd name="T2" fmla="*/ 77 w 85"/>
                <a:gd name="T3" fmla="*/ 42 h 212"/>
                <a:gd name="T4" fmla="*/ 77 w 85"/>
                <a:gd name="T5" fmla="*/ 170 h 212"/>
                <a:gd name="T6" fmla="*/ 43 w 85"/>
                <a:gd name="T7" fmla="*/ 204 h 212"/>
                <a:gd name="T8" fmla="*/ 9 w 85"/>
                <a:gd name="T9" fmla="*/ 170 h 212"/>
                <a:gd name="T10" fmla="*/ 9 w 85"/>
                <a:gd name="T11" fmla="*/ 42 h 212"/>
                <a:gd name="T12" fmla="*/ 43 w 85"/>
                <a:gd name="T13" fmla="*/ 8 h 212"/>
                <a:gd name="T14" fmla="*/ 43 w 85"/>
                <a:gd name="T15" fmla="*/ 0 h 212"/>
                <a:gd name="T16" fmla="*/ 0 w 85"/>
                <a:gd name="T17" fmla="*/ 42 h 212"/>
                <a:gd name="T18" fmla="*/ 0 w 85"/>
                <a:gd name="T19" fmla="*/ 170 h 212"/>
                <a:gd name="T20" fmla="*/ 43 w 85"/>
                <a:gd name="T21" fmla="*/ 212 h 212"/>
                <a:gd name="T22" fmla="*/ 85 w 85"/>
                <a:gd name="T23" fmla="*/ 170 h 212"/>
                <a:gd name="T24" fmla="*/ 85 w 85"/>
                <a:gd name="T25" fmla="*/ 42 h 212"/>
                <a:gd name="T26" fmla="*/ 43 w 85"/>
                <a:gd name="T2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212">
                  <a:moveTo>
                    <a:pt x="43" y="8"/>
                  </a:moveTo>
                  <a:cubicBezTo>
                    <a:pt x="62" y="8"/>
                    <a:pt x="77" y="24"/>
                    <a:pt x="77" y="42"/>
                  </a:cubicBezTo>
                  <a:cubicBezTo>
                    <a:pt x="77" y="170"/>
                    <a:pt x="77" y="170"/>
                    <a:pt x="77" y="170"/>
                  </a:cubicBezTo>
                  <a:cubicBezTo>
                    <a:pt x="77" y="188"/>
                    <a:pt x="62" y="204"/>
                    <a:pt x="43" y="204"/>
                  </a:cubicBezTo>
                  <a:cubicBezTo>
                    <a:pt x="24" y="204"/>
                    <a:pt x="9" y="188"/>
                    <a:pt x="9" y="170"/>
                  </a:cubicBezTo>
                  <a:cubicBezTo>
                    <a:pt x="9" y="42"/>
                    <a:pt x="9" y="42"/>
                    <a:pt x="9" y="42"/>
                  </a:cubicBezTo>
                  <a:cubicBezTo>
                    <a:pt x="9" y="24"/>
                    <a:pt x="24" y="8"/>
                    <a:pt x="43" y="8"/>
                  </a:cubicBezTo>
                  <a:moveTo>
                    <a:pt x="43" y="0"/>
                  </a:moveTo>
                  <a:cubicBezTo>
                    <a:pt x="19" y="0"/>
                    <a:pt x="0" y="19"/>
                    <a:pt x="0" y="42"/>
                  </a:cubicBezTo>
                  <a:cubicBezTo>
                    <a:pt x="0" y="170"/>
                    <a:pt x="0" y="170"/>
                    <a:pt x="0" y="170"/>
                  </a:cubicBezTo>
                  <a:cubicBezTo>
                    <a:pt x="0" y="193"/>
                    <a:pt x="19" y="212"/>
                    <a:pt x="43" y="212"/>
                  </a:cubicBezTo>
                  <a:cubicBezTo>
                    <a:pt x="66" y="212"/>
                    <a:pt x="85" y="193"/>
                    <a:pt x="85" y="170"/>
                  </a:cubicBezTo>
                  <a:cubicBezTo>
                    <a:pt x="85" y="42"/>
                    <a:pt x="85" y="42"/>
                    <a:pt x="85" y="42"/>
                  </a:cubicBezTo>
                  <a:cubicBezTo>
                    <a:pt x="85" y="19"/>
                    <a:pt x="66" y="0"/>
                    <a:pt x="43"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9" name="Freeform 14"/>
            <p:cNvSpPr>
              <a:spLocks noEditPoints="1"/>
            </p:cNvSpPr>
            <p:nvPr userDrawn="1"/>
          </p:nvSpPr>
          <p:spPr bwMode="auto">
            <a:xfrm>
              <a:off x="800100" y="3156021"/>
              <a:ext cx="336550" cy="1516063"/>
            </a:xfrm>
            <a:custGeom>
              <a:avLst/>
              <a:gdLst>
                <a:gd name="T0" fmla="*/ 53 w 106"/>
                <a:gd name="T1" fmla="*/ 9 h 476"/>
                <a:gd name="T2" fmla="*/ 97 w 106"/>
                <a:gd name="T3" fmla="*/ 53 h 476"/>
                <a:gd name="T4" fmla="*/ 97 w 106"/>
                <a:gd name="T5" fmla="*/ 422 h 476"/>
                <a:gd name="T6" fmla="*/ 53 w 106"/>
                <a:gd name="T7" fmla="*/ 467 h 476"/>
                <a:gd name="T8" fmla="*/ 8 w 106"/>
                <a:gd name="T9" fmla="*/ 422 h 476"/>
                <a:gd name="T10" fmla="*/ 8 w 106"/>
                <a:gd name="T11" fmla="*/ 53 h 476"/>
                <a:gd name="T12" fmla="*/ 53 w 106"/>
                <a:gd name="T13" fmla="*/ 9 h 476"/>
                <a:gd name="T14" fmla="*/ 53 w 106"/>
                <a:gd name="T15" fmla="*/ 0 h 476"/>
                <a:gd name="T16" fmla="*/ 0 w 106"/>
                <a:gd name="T17" fmla="*/ 53 h 476"/>
                <a:gd name="T18" fmla="*/ 0 w 106"/>
                <a:gd name="T19" fmla="*/ 422 h 476"/>
                <a:gd name="T20" fmla="*/ 53 w 106"/>
                <a:gd name="T21" fmla="*/ 476 h 476"/>
                <a:gd name="T22" fmla="*/ 106 w 106"/>
                <a:gd name="T23" fmla="*/ 422 h 476"/>
                <a:gd name="T24" fmla="*/ 106 w 106"/>
                <a:gd name="T25" fmla="*/ 53 h 476"/>
                <a:gd name="T26" fmla="*/ 53 w 106"/>
                <a:gd name="T27"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476">
                  <a:moveTo>
                    <a:pt x="53" y="9"/>
                  </a:moveTo>
                  <a:cubicBezTo>
                    <a:pt x="77" y="9"/>
                    <a:pt x="97" y="29"/>
                    <a:pt x="97" y="53"/>
                  </a:cubicBezTo>
                  <a:cubicBezTo>
                    <a:pt x="97" y="422"/>
                    <a:pt x="97" y="422"/>
                    <a:pt x="97" y="422"/>
                  </a:cubicBezTo>
                  <a:cubicBezTo>
                    <a:pt x="97" y="447"/>
                    <a:pt x="77" y="467"/>
                    <a:pt x="53" y="467"/>
                  </a:cubicBezTo>
                  <a:cubicBezTo>
                    <a:pt x="28" y="467"/>
                    <a:pt x="8" y="447"/>
                    <a:pt x="8" y="422"/>
                  </a:cubicBezTo>
                  <a:cubicBezTo>
                    <a:pt x="8" y="53"/>
                    <a:pt x="8" y="53"/>
                    <a:pt x="8" y="53"/>
                  </a:cubicBezTo>
                  <a:cubicBezTo>
                    <a:pt x="8" y="29"/>
                    <a:pt x="28" y="9"/>
                    <a:pt x="53" y="9"/>
                  </a:cubicBezTo>
                  <a:moveTo>
                    <a:pt x="53" y="0"/>
                  </a:moveTo>
                  <a:cubicBezTo>
                    <a:pt x="24" y="0"/>
                    <a:pt x="0" y="24"/>
                    <a:pt x="0" y="53"/>
                  </a:cubicBezTo>
                  <a:cubicBezTo>
                    <a:pt x="0" y="422"/>
                    <a:pt x="0" y="422"/>
                    <a:pt x="0" y="422"/>
                  </a:cubicBezTo>
                  <a:cubicBezTo>
                    <a:pt x="0" y="452"/>
                    <a:pt x="24" y="476"/>
                    <a:pt x="53" y="476"/>
                  </a:cubicBezTo>
                  <a:cubicBezTo>
                    <a:pt x="82" y="476"/>
                    <a:pt x="106" y="452"/>
                    <a:pt x="106" y="422"/>
                  </a:cubicBezTo>
                  <a:cubicBezTo>
                    <a:pt x="106" y="53"/>
                    <a:pt x="106" y="53"/>
                    <a:pt x="106" y="53"/>
                  </a:cubicBezTo>
                  <a:cubicBezTo>
                    <a:pt x="106" y="24"/>
                    <a:pt x="82" y="0"/>
                    <a:pt x="53"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 name="Freeform 15"/>
            <p:cNvSpPr>
              <a:spLocks/>
            </p:cNvSpPr>
            <p:nvPr userDrawn="1"/>
          </p:nvSpPr>
          <p:spPr bwMode="auto">
            <a:xfrm>
              <a:off x="8753475" y="3481458"/>
              <a:ext cx="161925" cy="269875"/>
            </a:xfrm>
            <a:custGeom>
              <a:avLst/>
              <a:gdLst>
                <a:gd name="T0" fmla="*/ 26 w 51"/>
                <a:gd name="T1" fmla="*/ 85 h 85"/>
                <a:gd name="T2" fmla="*/ 25 w 51"/>
                <a:gd name="T3" fmla="*/ 85 h 85"/>
                <a:gd name="T4" fmla="*/ 0 w 51"/>
                <a:gd name="T5" fmla="*/ 60 h 85"/>
                <a:gd name="T6" fmla="*/ 0 w 51"/>
                <a:gd name="T7" fmla="*/ 25 h 85"/>
                <a:gd name="T8" fmla="*/ 25 w 51"/>
                <a:gd name="T9" fmla="*/ 0 h 85"/>
                <a:gd name="T10" fmla="*/ 26 w 51"/>
                <a:gd name="T11" fmla="*/ 0 h 85"/>
                <a:gd name="T12" fmla="*/ 51 w 51"/>
                <a:gd name="T13" fmla="*/ 25 h 85"/>
                <a:gd name="T14" fmla="*/ 51 w 51"/>
                <a:gd name="T15" fmla="*/ 60 h 85"/>
                <a:gd name="T16" fmla="*/ 26 w 51"/>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5">
                  <a:moveTo>
                    <a:pt x="26" y="85"/>
                  </a:moveTo>
                  <a:cubicBezTo>
                    <a:pt x="25" y="85"/>
                    <a:pt x="25" y="85"/>
                    <a:pt x="25" y="85"/>
                  </a:cubicBezTo>
                  <a:cubicBezTo>
                    <a:pt x="11" y="85"/>
                    <a:pt x="0" y="74"/>
                    <a:pt x="0" y="60"/>
                  </a:cubicBezTo>
                  <a:cubicBezTo>
                    <a:pt x="0" y="25"/>
                    <a:pt x="0" y="25"/>
                    <a:pt x="0" y="25"/>
                  </a:cubicBezTo>
                  <a:cubicBezTo>
                    <a:pt x="0" y="11"/>
                    <a:pt x="11" y="0"/>
                    <a:pt x="25" y="0"/>
                  </a:cubicBezTo>
                  <a:cubicBezTo>
                    <a:pt x="26" y="0"/>
                    <a:pt x="26" y="0"/>
                    <a:pt x="26" y="0"/>
                  </a:cubicBezTo>
                  <a:cubicBezTo>
                    <a:pt x="40" y="0"/>
                    <a:pt x="51" y="11"/>
                    <a:pt x="51" y="25"/>
                  </a:cubicBezTo>
                  <a:cubicBezTo>
                    <a:pt x="51" y="60"/>
                    <a:pt x="51" y="60"/>
                    <a:pt x="51" y="60"/>
                  </a:cubicBezTo>
                  <a:cubicBezTo>
                    <a:pt x="51" y="74"/>
                    <a:pt x="40" y="85"/>
                    <a:pt x="26" y="8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 name="Freeform 16"/>
            <p:cNvSpPr>
              <a:spLocks noEditPoints="1"/>
            </p:cNvSpPr>
            <p:nvPr userDrawn="1"/>
          </p:nvSpPr>
          <p:spPr bwMode="auto">
            <a:xfrm>
              <a:off x="7302500" y="3143321"/>
              <a:ext cx="269875" cy="676275"/>
            </a:xfrm>
            <a:custGeom>
              <a:avLst/>
              <a:gdLst>
                <a:gd name="T0" fmla="*/ 42 w 85"/>
                <a:gd name="T1" fmla="*/ 8 h 212"/>
                <a:gd name="T2" fmla="*/ 76 w 85"/>
                <a:gd name="T3" fmla="*/ 42 h 212"/>
                <a:gd name="T4" fmla="*/ 76 w 85"/>
                <a:gd name="T5" fmla="*/ 170 h 212"/>
                <a:gd name="T6" fmla="*/ 42 w 85"/>
                <a:gd name="T7" fmla="*/ 204 h 212"/>
                <a:gd name="T8" fmla="*/ 8 w 85"/>
                <a:gd name="T9" fmla="*/ 170 h 212"/>
                <a:gd name="T10" fmla="*/ 8 w 85"/>
                <a:gd name="T11" fmla="*/ 42 h 212"/>
                <a:gd name="T12" fmla="*/ 42 w 85"/>
                <a:gd name="T13" fmla="*/ 8 h 212"/>
                <a:gd name="T14" fmla="*/ 42 w 85"/>
                <a:gd name="T15" fmla="*/ 0 h 212"/>
                <a:gd name="T16" fmla="*/ 42 w 85"/>
                <a:gd name="T17" fmla="*/ 0 h 212"/>
                <a:gd name="T18" fmla="*/ 0 w 85"/>
                <a:gd name="T19" fmla="*/ 42 h 212"/>
                <a:gd name="T20" fmla="*/ 0 w 85"/>
                <a:gd name="T21" fmla="*/ 170 h 212"/>
                <a:gd name="T22" fmla="*/ 42 w 85"/>
                <a:gd name="T23" fmla="*/ 212 h 212"/>
                <a:gd name="T24" fmla="*/ 85 w 85"/>
                <a:gd name="T25" fmla="*/ 170 h 212"/>
                <a:gd name="T26" fmla="*/ 85 w 85"/>
                <a:gd name="T27" fmla="*/ 42 h 212"/>
                <a:gd name="T28" fmla="*/ 42 w 85"/>
                <a:gd name="T29"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212">
                  <a:moveTo>
                    <a:pt x="42" y="8"/>
                  </a:moveTo>
                  <a:cubicBezTo>
                    <a:pt x="61" y="8"/>
                    <a:pt x="76" y="24"/>
                    <a:pt x="76" y="42"/>
                  </a:cubicBezTo>
                  <a:cubicBezTo>
                    <a:pt x="76" y="170"/>
                    <a:pt x="76" y="170"/>
                    <a:pt x="76" y="170"/>
                  </a:cubicBezTo>
                  <a:cubicBezTo>
                    <a:pt x="76" y="188"/>
                    <a:pt x="61" y="204"/>
                    <a:pt x="42" y="204"/>
                  </a:cubicBezTo>
                  <a:cubicBezTo>
                    <a:pt x="23" y="204"/>
                    <a:pt x="8" y="188"/>
                    <a:pt x="8" y="170"/>
                  </a:cubicBezTo>
                  <a:cubicBezTo>
                    <a:pt x="8" y="42"/>
                    <a:pt x="8" y="42"/>
                    <a:pt x="8" y="42"/>
                  </a:cubicBezTo>
                  <a:cubicBezTo>
                    <a:pt x="8" y="24"/>
                    <a:pt x="23" y="8"/>
                    <a:pt x="42" y="8"/>
                  </a:cubicBezTo>
                  <a:moveTo>
                    <a:pt x="42" y="0"/>
                  </a:moveTo>
                  <a:cubicBezTo>
                    <a:pt x="42" y="0"/>
                    <a:pt x="42" y="0"/>
                    <a:pt x="42" y="0"/>
                  </a:cubicBezTo>
                  <a:cubicBezTo>
                    <a:pt x="19" y="0"/>
                    <a:pt x="0" y="19"/>
                    <a:pt x="0" y="42"/>
                  </a:cubicBezTo>
                  <a:cubicBezTo>
                    <a:pt x="0" y="170"/>
                    <a:pt x="0" y="170"/>
                    <a:pt x="0" y="170"/>
                  </a:cubicBezTo>
                  <a:cubicBezTo>
                    <a:pt x="0" y="193"/>
                    <a:pt x="19" y="212"/>
                    <a:pt x="42" y="212"/>
                  </a:cubicBezTo>
                  <a:cubicBezTo>
                    <a:pt x="66" y="212"/>
                    <a:pt x="85" y="193"/>
                    <a:pt x="85" y="170"/>
                  </a:cubicBezTo>
                  <a:cubicBezTo>
                    <a:pt x="85" y="42"/>
                    <a:pt x="85" y="42"/>
                    <a:pt x="85" y="42"/>
                  </a:cubicBezTo>
                  <a:cubicBezTo>
                    <a:pt x="85" y="19"/>
                    <a:pt x="66" y="0"/>
                    <a:pt x="42"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 name="Freeform 17"/>
            <p:cNvSpPr>
              <a:spLocks/>
            </p:cNvSpPr>
            <p:nvPr userDrawn="1"/>
          </p:nvSpPr>
          <p:spPr bwMode="auto">
            <a:xfrm>
              <a:off x="8375650" y="3468758"/>
              <a:ext cx="269875" cy="674688"/>
            </a:xfrm>
            <a:custGeom>
              <a:avLst/>
              <a:gdLst>
                <a:gd name="T0" fmla="*/ 44 w 85"/>
                <a:gd name="T1" fmla="*/ 212 h 212"/>
                <a:gd name="T2" fmla="*/ 42 w 85"/>
                <a:gd name="T3" fmla="*/ 212 h 212"/>
                <a:gd name="T4" fmla="*/ 0 w 85"/>
                <a:gd name="T5" fmla="*/ 171 h 212"/>
                <a:gd name="T6" fmla="*/ 0 w 85"/>
                <a:gd name="T7" fmla="*/ 41 h 212"/>
                <a:gd name="T8" fmla="*/ 42 w 85"/>
                <a:gd name="T9" fmla="*/ 0 h 212"/>
                <a:gd name="T10" fmla="*/ 44 w 85"/>
                <a:gd name="T11" fmla="*/ 0 h 212"/>
                <a:gd name="T12" fmla="*/ 85 w 85"/>
                <a:gd name="T13" fmla="*/ 41 h 212"/>
                <a:gd name="T14" fmla="*/ 85 w 85"/>
                <a:gd name="T15" fmla="*/ 171 h 212"/>
                <a:gd name="T16" fmla="*/ 44 w 85"/>
                <a:gd name="T17"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12">
                  <a:moveTo>
                    <a:pt x="44" y="212"/>
                  </a:moveTo>
                  <a:cubicBezTo>
                    <a:pt x="42" y="212"/>
                    <a:pt x="42" y="212"/>
                    <a:pt x="42" y="212"/>
                  </a:cubicBezTo>
                  <a:cubicBezTo>
                    <a:pt x="19" y="212"/>
                    <a:pt x="0" y="193"/>
                    <a:pt x="0" y="171"/>
                  </a:cubicBezTo>
                  <a:cubicBezTo>
                    <a:pt x="0" y="41"/>
                    <a:pt x="0" y="41"/>
                    <a:pt x="0" y="41"/>
                  </a:cubicBezTo>
                  <a:cubicBezTo>
                    <a:pt x="0" y="18"/>
                    <a:pt x="19" y="0"/>
                    <a:pt x="42" y="0"/>
                  </a:cubicBezTo>
                  <a:cubicBezTo>
                    <a:pt x="44" y="0"/>
                    <a:pt x="44" y="0"/>
                    <a:pt x="44" y="0"/>
                  </a:cubicBezTo>
                  <a:cubicBezTo>
                    <a:pt x="66" y="0"/>
                    <a:pt x="85" y="18"/>
                    <a:pt x="85" y="41"/>
                  </a:cubicBezTo>
                  <a:cubicBezTo>
                    <a:pt x="85" y="171"/>
                    <a:pt x="85" y="171"/>
                    <a:pt x="85" y="171"/>
                  </a:cubicBezTo>
                  <a:cubicBezTo>
                    <a:pt x="85" y="193"/>
                    <a:pt x="66" y="212"/>
                    <a:pt x="44" y="212"/>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 name="Freeform 18"/>
            <p:cNvSpPr>
              <a:spLocks noEditPoints="1"/>
            </p:cNvSpPr>
            <p:nvPr userDrawn="1"/>
          </p:nvSpPr>
          <p:spPr bwMode="auto">
            <a:xfrm>
              <a:off x="7705725" y="2616271"/>
              <a:ext cx="336550" cy="1514475"/>
            </a:xfrm>
            <a:custGeom>
              <a:avLst/>
              <a:gdLst>
                <a:gd name="T0" fmla="*/ 53 w 106"/>
                <a:gd name="T1" fmla="*/ 9 h 476"/>
                <a:gd name="T2" fmla="*/ 98 w 106"/>
                <a:gd name="T3" fmla="*/ 54 h 476"/>
                <a:gd name="T4" fmla="*/ 98 w 106"/>
                <a:gd name="T5" fmla="*/ 423 h 476"/>
                <a:gd name="T6" fmla="*/ 53 w 106"/>
                <a:gd name="T7" fmla="*/ 467 h 476"/>
                <a:gd name="T8" fmla="*/ 9 w 106"/>
                <a:gd name="T9" fmla="*/ 423 h 476"/>
                <a:gd name="T10" fmla="*/ 9 w 106"/>
                <a:gd name="T11" fmla="*/ 54 h 476"/>
                <a:gd name="T12" fmla="*/ 53 w 106"/>
                <a:gd name="T13" fmla="*/ 9 h 476"/>
                <a:gd name="T14" fmla="*/ 53 w 106"/>
                <a:gd name="T15" fmla="*/ 0 h 476"/>
                <a:gd name="T16" fmla="*/ 0 w 106"/>
                <a:gd name="T17" fmla="*/ 54 h 476"/>
                <a:gd name="T18" fmla="*/ 0 w 106"/>
                <a:gd name="T19" fmla="*/ 423 h 476"/>
                <a:gd name="T20" fmla="*/ 53 w 106"/>
                <a:gd name="T21" fmla="*/ 476 h 476"/>
                <a:gd name="T22" fmla="*/ 106 w 106"/>
                <a:gd name="T23" fmla="*/ 423 h 476"/>
                <a:gd name="T24" fmla="*/ 106 w 106"/>
                <a:gd name="T25" fmla="*/ 54 h 476"/>
                <a:gd name="T26" fmla="*/ 53 w 106"/>
                <a:gd name="T27"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476">
                  <a:moveTo>
                    <a:pt x="53" y="9"/>
                  </a:moveTo>
                  <a:cubicBezTo>
                    <a:pt x="78" y="9"/>
                    <a:pt x="98" y="29"/>
                    <a:pt x="98" y="54"/>
                  </a:cubicBezTo>
                  <a:cubicBezTo>
                    <a:pt x="98" y="423"/>
                    <a:pt x="98" y="423"/>
                    <a:pt x="98" y="423"/>
                  </a:cubicBezTo>
                  <a:cubicBezTo>
                    <a:pt x="98" y="447"/>
                    <a:pt x="78" y="467"/>
                    <a:pt x="53" y="467"/>
                  </a:cubicBezTo>
                  <a:cubicBezTo>
                    <a:pt x="28" y="467"/>
                    <a:pt x="9" y="447"/>
                    <a:pt x="9" y="423"/>
                  </a:cubicBezTo>
                  <a:cubicBezTo>
                    <a:pt x="9" y="54"/>
                    <a:pt x="9" y="54"/>
                    <a:pt x="9" y="54"/>
                  </a:cubicBezTo>
                  <a:cubicBezTo>
                    <a:pt x="9" y="29"/>
                    <a:pt x="28" y="9"/>
                    <a:pt x="53" y="9"/>
                  </a:cubicBezTo>
                  <a:moveTo>
                    <a:pt x="53" y="0"/>
                  </a:moveTo>
                  <a:cubicBezTo>
                    <a:pt x="24" y="0"/>
                    <a:pt x="0" y="24"/>
                    <a:pt x="0" y="54"/>
                  </a:cubicBezTo>
                  <a:cubicBezTo>
                    <a:pt x="0" y="423"/>
                    <a:pt x="0" y="423"/>
                    <a:pt x="0" y="423"/>
                  </a:cubicBezTo>
                  <a:cubicBezTo>
                    <a:pt x="0" y="452"/>
                    <a:pt x="24" y="476"/>
                    <a:pt x="53" y="476"/>
                  </a:cubicBezTo>
                  <a:cubicBezTo>
                    <a:pt x="82" y="476"/>
                    <a:pt x="106" y="452"/>
                    <a:pt x="106" y="423"/>
                  </a:cubicBezTo>
                  <a:cubicBezTo>
                    <a:pt x="106" y="54"/>
                    <a:pt x="106" y="54"/>
                    <a:pt x="106" y="54"/>
                  </a:cubicBezTo>
                  <a:cubicBezTo>
                    <a:pt x="106" y="24"/>
                    <a:pt x="82" y="0"/>
                    <a:pt x="53"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 name="Freeform 19"/>
            <p:cNvSpPr>
              <a:spLocks noEditPoints="1"/>
            </p:cNvSpPr>
            <p:nvPr userDrawn="1"/>
          </p:nvSpPr>
          <p:spPr bwMode="auto">
            <a:xfrm>
              <a:off x="3724275" y="3143321"/>
              <a:ext cx="269875" cy="676275"/>
            </a:xfrm>
            <a:custGeom>
              <a:avLst/>
              <a:gdLst>
                <a:gd name="T0" fmla="*/ 42 w 85"/>
                <a:gd name="T1" fmla="*/ 8 h 212"/>
                <a:gd name="T2" fmla="*/ 76 w 85"/>
                <a:gd name="T3" fmla="*/ 42 h 212"/>
                <a:gd name="T4" fmla="*/ 76 w 85"/>
                <a:gd name="T5" fmla="*/ 170 h 212"/>
                <a:gd name="T6" fmla="*/ 42 w 85"/>
                <a:gd name="T7" fmla="*/ 204 h 212"/>
                <a:gd name="T8" fmla="*/ 8 w 85"/>
                <a:gd name="T9" fmla="*/ 170 h 212"/>
                <a:gd name="T10" fmla="*/ 8 w 85"/>
                <a:gd name="T11" fmla="*/ 42 h 212"/>
                <a:gd name="T12" fmla="*/ 42 w 85"/>
                <a:gd name="T13" fmla="*/ 8 h 212"/>
                <a:gd name="T14" fmla="*/ 42 w 85"/>
                <a:gd name="T15" fmla="*/ 0 h 212"/>
                <a:gd name="T16" fmla="*/ 0 w 85"/>
                <a:gd name="T17" fmla="*/ 42 h 212"/>
                <a:gd name="T18" fmla="*/ 0 w 85"/>
                <a:gd name="T19" fmla="*/ 170 h 212"/>
                <a:gd name="T20" fmla="*/ 42 w 85"/>
                <a:gd name="T21" fmla="*/ 212 h 212"/>
                <a:gd name="T22" fmla="*/ 85 w 85"/>
                <a:gd name="T23" fmla="*/ 170 h 212"/>
                <a:gd name="T24" fmla="*/ 85 w 85"/>
                <a:gd name="T25" fmla="*/ 42 h 212"/>
                <a:gd name="T26" fmla="*/ 42 w 85"/>
                <a:gd name="T2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212">
                  <a:moveTo>
                    <a:pt x="42" y="8"/>
                  </a:moveTo>
                  <a:cubicBezTo>
                    <a:pt x="61" y="8"/>
                    <a:pt x="76" y="24"/>
                    <a:pt x="76" y="42"/>
                  </a:cubicBezTo>
                  <a:cubicBezTo>
                    <a:pt x="76" y="170"/>
                    <a:pt x="76" y="170"/>
                    <a:pt x="76" y="170"/>
                  </a:cubicBezTo>
                  <a:cubicBezTo>
                    <a:pt x="76" y="188"/>
                    <a:pt x="61" y="204"/>
                    <a:pt x="42" y="204"/>
                  </a:cubicBezTo>
                  <a:cubicBezTo>
                    <a:pt x="24" y="204"/>
                    <a:pt x="8" y="188"/>
                    <a:pt x="8" y="170"/>
                  </a:cubicBezTo>
                  <a:cubicBezTo>
                    <a:pt x="8" y="42"/>
                    <a:pt x="8" y="42"/>
                    <a:pt x="8" y="42"/>
                  </a:cubicBezTo>
                  <a:cubicBezTo>
                    <a:pt x="8" y="24"/>
                    <a:pt x="24" y="8"/>
                    <a:pt x="42" y="8"/>
                  </a:cubicBezTo>
                  <a:moveTo>
                    <a:pt x="42" y="0"/>
                  </a:moveTo>
                  <a:cubicBezTo>
                    <a:pt x="19" y="0"/>
                    <a:pt x="0" y="19"/>
                    <a:pt x="0" y="42"/>
                  </a:cubicBezTo>
                  <a:cubicBezTo>
                    <a:pt x="0" y="170"/>
                    <a:pt x="0" y="170"/>
                    <a:pt x="0" y="170"/>
                  </a:cubicBezTo>
                  <a:cubicBezTo>
                    <a:pt x="0" y="193"/>
                    <a:pt x="19" y="212"/>
                    <a:pt x="42" y="212"/>
                  </a:cubicBezTo>
                  <a:cubicBezTo>
                    <a:pt x="66" y="212"/>
                    <a:pt x="85" y="193"/>
                    <a:pt x="85" y="170"/>
                  </a:cubicBezTo>
                  <a:cubicBezTo>
                    <a:pt x="85" y="42"/>
                    <a:pt x="85" y="42"/>
                    <a:pt x="85" y="42"/>
                  </a:cubicBezTo>
                  <a:cubicBezTo>
                    <a:pt x="85" y="19"/>
                    <a:pt x="66" y="0"/>
                    <a:pt x="42"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 name="Freeform 20"/>
            <p:cNvSpPr>
              <a:spLocks noEditPoints="1"/>
            </p:cNvSpPr>
            <p:nvPr userDrawn="1"/>
          </p:nvSpPr>
          <p:spPr bwMode="auto">
            <a:xfrm>
              <a:off x="4127500" y="2616271"/>
              <a:ext cx="336550" cy="1514475"/>
            </a:xfrm>
            <a:custGeom>
              <a:avLst/>
              <a:gdLst>
                <a:gd name="T0" fmla="*/ 53 w 106"/>
                <a:gd name="T1" fmla="*/ 9 h 476"/>
                <a:gd name="T2" fmla="*/ 98 w 106"/>
                <a:gd name="T3" fmla="*/ 54 h 476"/>
                <a:gd name="T4" fmla="*/ 98 w 106"/>
                <a:gd name="T5" fmla="*/ 423 h 476"/>
                <a:gd name="T6" fmla="*/ 53 w 106"/>
                <a:gd name="T7" fmla="*/ 467 h 476"/>
                <a:gd name="T8" fmla="*/ 9 w 106"/>
                <a:gd name="T9" fmla="*/ 423 h 476"/>
                <a:gd name="T10" fmla="*/ 9 w 106"/>
                <a:gd name="T11" fmla="*/ 54 h 476"/>
                <a:gd name="T12" fmla="*/ 53 w 106"/>
                <a:gd name="T13" fmla="*/ 9 h 476"/>
                <a:gd name="T14" fmla="*/ 53 w 106"/>
                <a:gd name="T15" fmla="*/ 0 h 476"/>
                <a:gd name="T16" fmla="*/ 0 w 106"/>
                <a:gd name="T17" fmla="*/ 54 h 476"/>
                <a:gd name="T18" fmla="*/ 0 w 106"/>
                <a:gd name="T19" fmla="*/ 423 h 476"/>
                <a:gd name="T20" fmla="*/ 53 w 106"/>
                <a:gd name="T21" fmla="*/ 476 h 476"/>
                <a:gd name="T22" fmla="*/ 106 w 106"/>
                <a:gd name="T23" fmla="*/ 423 h 476"/>
                <a:gd name="T24" fmla="*/ 106 w 106"/>
                <a:gd name="T25" fmla="*/ 54 h 476"/>
                <a:gd name="T26" fmla="*/ 53 w 106"/>
                <a:gd name="T27"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476">
                  <a:moveTo>
                    <a:pt x="53" y="9"/>
                  </a:moveTo>
                  <a:cubicBezTo>
                    <a:pt x="78" y="9"/>
                    <a:pt x="98" y="29"/>
                    <a:pt x="98" y="54"/>
                  </a:cubicBezTo>
                  <a:cubicBezTo>
                    <a:pt x="98" y="423"/>
                    <a:pt x="98" y="423"/>
                    <a:pt x="98" y="423"/>
                  </a:cubicBezTo>
                  <a:cubicBezTo>
                    <a:pt x="98" y="447"/>
                    <a:pt x="78" y="467"/>
                    <a:pt x="53" y="467"/>
                  </a:cubicBezTo>
                  <a:cubicBezTo>
                    <a:pt x="29" y="467"/>
                    <a:pt x="9" y="447"/>
                    <a:pt x="9" y="423"/>
                  </a:cubicBezTo>
                  <a:cubicBezTo>
                    <a:pt x="9" y="54"/>
                    <a:pt x="9" y="54"/>
                    <a:pt x="9" y="54"/>
                  </a:cubicBezTo>
                  <a:cubicBezTo>
                    <a:pt x="9" y="29"/>
                    <a:pt x="29" y="9"/>
                    <a:pt x="53" y="9"/>
                  </a:cubicBezTo>
                  <a:moveTo>
                    <a:pt x="53" y="0"/>
                  </a:moveTo>
                  <a:cubicBezTo>
                    <a:pt x="24" y="0"/>
                    <a:pt x="0" y="24"/>
                    <a:pt x="0" y="54"/>
                  </a:cubicBezTo>
                  <a:cubicBezTo>
                    <a:pt x="0" y="423"/>
                    <a:pt x="0" y="423"/>
                    <a:pt x="0" y="423"/>
                  </a:cubicBezTo>
                  <a:cubicBezTo>
                    <a:pt x="0" y="452"/>
                    <a:pt x="24" y="476"/>
                    <a:pt x="53" y="476"/>
                  </a:cubicBezTo>
                  <a:cubicBezTo>
                    <a:pt x="83" y="476"/>
                    <a:pt x="106" y="452"/>
                    <a:pt x="106" y="423"/>
                  </a:cubicBezTo>
                  <a:cubicBezTo>
                    <a:pt x="106" y="54"/>
                    <a:pt x="106" y="54"/>
                    <a:pt x="106" y="54"/>
                  </a:cubicBezTo>
                  <a:cubicBezTo>
                    <a:pt x="106" y="24"/>
                    <a:pt x="83" y="0"/>
                    <a:pt x="53"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 name="Freeform 21"/>
            <p:cNvSpPr>
              <a:spLocks/>
            </p:cNvSpPr>
            <p:nvPr userDrawn="1"/>
          </p:nvSpPr>
          <p:spPr bwMode="auto">
            <a:xfrm>
              <a:off x="7905750" y="3156021"/>
              <a:ext cx="336550" cy="1516063"/>
            </a:xfrm>
            <a:custGeom>
              <a:avLst/>
              <a:gdLst>
                <a:gd name="T0" fmla="*/ 54 w 106"/>
                <a:gd name="T1" fmla="*/ 476 h 476"/>
                <a:gd name="T2" fmla="*/ 51 w 106"/>
                <a:gd name="T3" fmla="*/ 476 h 476"/>
                <a:gd name="T4" fmla="*/ 0 w 106"/>
                <a:gd name="T5" fmla="*/ 424 h 476"/>
                <a:gd name="T6" fmla="*/ 0 w 106"/>
                <a:gd name="T7" fmla="*/ 52 h 476"/>
                <a:gd name="T8" fmla="*/ 51 w 106"/>
                <a:gd name="T9" fmla="*/ 0 h 476"/>
                <a:gd name="T10" fmla="*/ 54 w 106"/>
                <a:gd name="T11" fmla="*/ 0 h 476"/>
                <a:gd name="T12" fmla="*/ 106 w 106"/>
                <a:gd name="T13" fmla="*/ 52 h 476"/>
                <a:gd name="T14" fmla="*/ 106 w 106"/>
                <a:gd name="T15" fmla="*/ 424 h 476"/>
                <a:gd name="T16" fmla="*/ 54 w 106"/>
                <a:gd name="T17" fmla="*/ 47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76">
                  <a:moveTo>
                    <a:pt x="54" y="476"/>
                  </a:moveTo>
                  <a:cubicBezTo>
                    <a:pt x="51" y="476"/>
                    <a:pt x="51" y="476"/>
                    <a:pt x="51" y="476"/>
                  </a:cubicBezTo>
                  <a:cubicBezTo>
                    <a:pt x="23" y="476"/>
                    <a:pt x="0" y="452"/>
                    <a:pt x="0" y="424"/>
                  </a:cubicBezTo>
                  <a:cubicBezTo>
                    <a:pt x="0" y="52"/>
                    <a:pt x="0" y="52"/>
                    <a:pt x="0" y="52"/>
                  </a:cubicBezTo>
                  <a:cubicBezTo>
                    <a:pt x="0" y="23"/>
                    <a:pt x="23" y="0"/>
                    <a:pt x="51" y="0"/>
                  </a:cubicBezTo>
                  <a:cubicBezTo>
                    <a:pt x="54" y="0"/>
                    <a:pt x="54" y="0"/>
                    <a:pt x="54" y="0"/>
                  </a:cubicBezTo>
                  <a:cubicBezTo>
                    <a:pt x="83" y="0"/>
                    <a:pt x="106" y="23"/>
                    <a:pt x="106" y="52"/>
                  </a:cubicBezTo>
                  <a:cubicBezTo>
                    <a:pt x="106" y="424"/>
                    <a:pt x="106" y="424"/>
                    <a:pt x="106" y="424"/>
                  </a:cubicBezTo>
                  <a:cubicBezTo>
                    <a:pt x="106" y="452"/>
                    <a:pt x="83" y="476"/>
                    <a:pt x="54" y="476"/>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 name="Freeform 22"/>
            <p:cNvSpPr>
              <a:spLocks noEditPoints="1"/>
            </p:cNvSpPr>
            <p:nvPr userDrawn="1"/>
          </p:nvSpPr>
          <p:spPr bwMode="auto">
            <a:xfrm>
              <a:off x="5276850" y="2994096"/>
              <a:ext cx="269875" cy="674688"/>
            </a:xfrm>
            <a:custGeom>
              <a:avLst/>
              <a:gdLst>
                <a:gd name="T0" fmla="*/ 43 w 85"/>
                <a:gd name="T1" fmla="*/ 9 h 212"/>
                <a:gd name="T2" fmla="*/ 77 w 85"/>
                <a:gd name="T3" fmla="*/ 43 h 212"/>
                <a:gd name="T4" fmla="*/ 77 w 85"/>
                <a:gd name="T5" fmla="*/ 170 h 212"/>
                <a:gd name="T6" fmla="*/ 43 w 85"/>
                <a:gd name="T7" fmla="*/ 204 h 212"/>
                <a:gd name="T8" fmla="*/ 9 w 85"/>
                <a:gd name="T9" fmla="*/ 170 h 212"/>
                <a:gd name="T10" fmla="*/ 9 w 85"/>
                <a:gd name="T11" fmla="*/ 43 h 212"/>
                <a:gd name="T12" fmla="*/ 43 w 85"/>
                <a:gd name="T13" fmla="*/ 9 h 212"/>
                <a:gd name="T14" fmla="*/ 43 w 85"/>
                <a:gd name="T15" fmla="*/ 0 h 212"/>
                <a:gd name="T16" fmla="*/ 0 w 85"/>
                <a:gd name="T17" fmla="*/ 43 h 212"/>
                <a:gd name="T18" fmla="*/ 0 w 85"/>
                <a:gd name="T19" fmla="*/ 170 h 212"/>
                <a:gd name="T20" fmla="*/ 43 w 85"/>
                <a:gd name="T21" fmla="*/ 212 h 212"/>
                <a:gd name="T22" fmla="*/ 85 w 85"/>
                <a:gd name="T23" fmla="*/ 170 h 212"/>
                <a:gd name="T24" fmla="*/ 85 w 85"/>
                <a:gd name="T25" fmla="*/ 43 h 212"/>
                <a:gd name="T26" fmla="*/ 43 w 85"/>
                <a:gd name="T2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212">
                  <a:moveTo>
                    <a:pt x="43" y="9"/>
                  </a:moveTo>
                  <a:cubicBezTo>
                    <a:pt x="61" y="9"/>
                    <a:pt x="77" y="24"/>
                    <a:pt x="77" y="43"/>
                  </a:cubicBezTo>
                  <a:cubicBezTo>
                    <a:pt x="77" y="170"/>
                    <a:pt x="77" y="170"/>
                    <a:pt x="77" y="170"/>
                  </a:cubicBezTo>
                  <a:cubicBezTo>
                    <a:pt x="77" y="189"/>
                    <a:pt x="61" y="204"/>
                    <a:pt x="43" y="204"/>
                  </a:cubicBezTo>
                  <a:cubicBezTo>
                    <a:pt x="24" y="204"/>
                    <a:pt x="9" y="189"/>
                    <a:pt x="9" y="170"/>
                  </a:cubicBezTo>
                  <a:cubicBezTo>
                    <a:pt x="9" y="43"/>
                    <a:pt x="9" y="43"/>
                    <a:pt x="9" y="43"/>
                  </a:cubicBezTo>
                  <a:cubicBezTo>
                    <a:pt x="9" y="24"/>
                    <a:pt x="24" y="9"/>
                    <a:pt x="43" y="9"/>
                  </a:cubicBezTo>
                  <a:moveTo>
                    <a:pt x="43" y="0"/>
                  </a:moveTo>
                  <a:cubicBezTo>
                    <a:pt x="19" y="0"/>
                    <a:pt x="0" y="19"/>
                    <a:pt x="0" y="43"/>
                  </a:cubicBezTo>
                  <a:cubicBezTo>
                    <a:pt x="0" y="170"/>
                    <a:pt x="0" y="170"/>
                    <a:pt x="0" y="170"/>
                  </a:cubicBezTo>
                  <a:cubicBezTo>
                    <a:pt x="0" y="193"/>
                    <a:pt x="19" y="212"/>
                    <a:pt x="43" y="212"/>
                  </a:cubicBezTo>
                  <a:cubicBezTo>
                    <a:pt x="66" y="212"/>
                    <a:pt x="85" y="193"/>
                    <a:pt x="85" y="170"/>
                  </a:cubicBezTo>
                  <a:cubicBezTo>
                    <a:pt x="85" y="43"/>
                    <a:pt x="85" y="43"/>
                    <a:pt x="85" y="43"/>
                  </a:cubicBezTo>
                  <a:cubicBezTo>
                    <a:pt x="85" y="19"/>
                    <a:pt x="66" y="0"/>
                    <a:pt x="43"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8" name="Freeform 23"/>
            <p:cNvSpPr>
              <a:spLocks/>
            </p:cNvSpPr>
            <p:nvPr userDrawn="1"/>
          </p:nvSpPr>
          <p:spPr bwMode="auto">
            <a:xfrm>
              <a:off x="7004050" y="3386208"/>
              <a:ext cx="158750" cy="269875"/>
            </a:xfrm>
            <a:custGeom>
              <a:avLst/>
              <a:gdLst>
                <a:gd name="T0" fmla="*/ 26 w 50"/>
                <a:gd name="T1" fmla="*/ 85 h 85"/>
                <a:gd name="T2" fmla="*/ 24 w 50"/>
                <a:gd name="T3" fmla="*/ 85 h 85"/>
                <a:gd name="T4" fmla="*/ 0 w 50"/>
                <a:gd name="T5" fmla="*/ 61 h 85"/>
                <a:gd name="T6" fmla="*/ 0 w 50"/>
                <a:gd name="T7" fmla="*/ 25 h 85"/>
                <a:gd name="T8" fmla="*/ 24 w 50"/>
                <a:gd name="T9" fmla="*/ 0 h 85"/>
                <a:gd name="T10" fmla="*/ 26 w 50"/>
                <a:gd name="T11" fmla="*/ 0 h 85"/>
                <a:gd name="T12" fmla="*/ 50 w 50"/>
                <a:gd name="T13" fmla="*/ 25 h 85"/>
                <a:gd name="T14" fmla="*/ 50 w 50"/>
                <a:gd name="T15" fmla="*/ 61 h 85"/>
                <a:gd name="T16" fmla="*/ 26 w 50"/>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85">
                  <a:moveTo>
                    <a:pt x="26" y="85"/>
                  </a:moveTo>
                  <a:cubicBezTo>
                    <a:pt x="24" y="85"/>
                    <a:pt x="24" y="85"/>
                    <a:pt x="24" y="85"/>
                  </a:cubicBezTo>
                  <a:cubicBezTo>
                    <a:pt x="11" y="85"/>
                    <a:pt x="0" y="74"/>
                    <a:pt x="0" y="61"/>
                  </a:cubicBezTo>
                  <a:cubicBezTo>
                    <a:pt x="0" y="25"/>
                    <a:pt x="0" y="25"/>
                    <a:pt x="0" y="25"/>
                  </a:cubicBezTo>
                  <a:cubicBezTo>
                    <a:pt x="0" y="11"/>
                    <a:pt x="11" y="0"/>
                    <a:pt x="24" y="0"/>
                  </a:cubicBezTo>
                  <a:cubicBezTo>
                    <a:pt x="26" y="0"/>
                    <a:pt x="26" y="0"/>
                    <a:pt x="26" y="0"/>
                  </a:cubicBezTo>
                  <a:cubicBezTo>
                    <a:pt x="39" y="0"/>
                    <a:pt x="50" y="11"/>
                    <a:pt x="50" y="25"/>
                  </a:cubicBezTo>
                  <a:cubicBezTo>
                    <a:pt x="50" y="61"/>
                    <a:pt x="50" y="61"/>
                    <a:pt x="50" y="61"/>
                  </a:cubicBezTo>
                  <a:cubicBezTo>
                    <a:pt x="50" y="74"/>
                    <a:pt x="39" y="85"/>
                    <a:pt x="26" y="8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9" name="Freeform 24"/>
            <p:cNvSpPr>
              <a:spLocks noEditPoints="1"/>
            </p:cNvSpPr>
            <p:nvPr userDrawn="1"/>
          </p:nvSpPr>
          <p:spPr bwMode="auto">
            <a:xfrm>
              <a:off x="5006975" y="3386208"/>
              <a:ext cx="161925" cy="269875"/>
            </a:xfrm>
            <a:custGeom>
              <a:avLst/>
              <a:gdLst>
                <a:gd name="T0" fmla="*/ 26 w 51"/>
                <a:gd name="T1" fmla="*/ 9 h 85"/>
                <a:gd name="T2" fmla="*/ 43 w 51"/>
                <a:gd name="T3" fmla="*/ 26 h 85"/>
                <a:gd name="T4" fmla="*/ 43 w 51"/>
                <a:gd name="T5" fmla="*/ 60 h 85"/>
                <a:gd name="T6" fmla="*/ 26 w 51"/>
                <a:gd name="T7" fmla="*/ 77 h 85"/>
                <a:gd name="T8" fmla="*/ 9 w 51"/>
                <a:gd name="T9" fmla="*/ 60 h 85"/>
                <a:gd name="T10" fmla="*/ 9 w 51"/>
                <a:gd name="T11" fmla="*/ 26 h 85"/>
                <a:gd name="T12" fmla="*/ 26 w 51"/>
                <a:gd name="T13" fmla="*/ 9 h 85"/>
                <a:gd name="T14" fmla="*/ 26 w 51"/>
                <a:gd name="T15" fmla="*/ 0 h 85"/>
                <a:gd name="T16" fmla="*/ 0 w 51"/>
                <a:gd name="T17" fmla="*/ 26 h 85"/>
                <a:gd name="T18" fmla="*/ 0 w 51"/>
                <a:gd name="T19" fmla="*/ 60 h 85"/>
                <a:gd name="T20" fmla="*/ 26 w 51"/>
                <a:gd name="T21" fmla="*/ 85 h 85"/>
                <a:gd name="T22" fmla="*/ 51 w 51"/>
                <a:gd name="T23" fmla="*/ 60 h 85"/>
                <a:gd name="T24" fmla="*/ 51 w 51"/>
                <a:gd name="T25" fmla="*/ 26 h 85"/>
                <a:gd name="T26" fmla="*/ 26 w 51"/>
                <a:gd name="T2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85">
                  <a:moveTo>
                    <a:pt x="26" y="9"/>
                  </a:moveTo>
                  <a:cubicBezTo>
                    <a:pt x="35" y="9"/>
                    <a:pt x="43" y="16"/>
                    <a:pt x="43" y="26"/>
                  </a:cubicBezTo>
                  <a:cubicBezTo>
                    <a:pt x="43" y="60"/>
                    <a:pt x="43" y="60"/>
                    <a:pt x="43" y="60"/>
                  </a:cubicBezTo>
                  <a:cubicBezTo>
                    <a:pt x="43" y="69"/>
                    <a:pt x="35" y="77"/>
                    <a:pt x="26" y="77"/>
                  </a:cubicBezTo>
                  <a:cubicBezTo>
                    <a:pt x="16" y="77"/>
                    <a:pt x="9" y="69"/>
                    <a:pt x="9" y="60"/>
                  </a:cubicBezTo>
                  <a:cubicBezTo>
                    <a:pt x="9" y="26"/>
                    <a:pt x="9" y="26"/>
                    <a:pt x="9" y="26"/>
                  </a:cubicBezTo>
                  <a:cubicBezTo>
                    <a:pt x="9" y="16"/>
                    <a:pt x="16" y="9"/>
                    <a:pt x="26" y="9"/>
                  </a:cubicBezTo>
                  <a:moveTo>
                    <a:pt x="26" y="0"/>
                  </a:moveTo>
                  <a:cubicBezTo>
                    <a:pt x="12" y="0"/>
                    <a:pt x="0" y="12"/>
                    <a:pt x="0" y="26"/>
                  </a:cubicBezTo>
                  <a:cubicBezTo>
                    <a:pt x="0" y="60"/>
                    <a:pt x="0" y="60"/>
                    <a:pt x="0" y="60"/>
                  </a:cubicBezTo>
                  <a:cubicBezTo>
                    <a:pt x="0" y="74"/>
                    <a:pt x="12" y="85"/>
                    <a:pt x="26" y="85"/>
                  </a:cubicBezTo>
                  <a:cubicBezTo>
                    <a:pt x="40" y="85"/>
                    <a:pt x="51" y="74"/>
                    <a:pt x="51" y="60"/>
                  </a:cubicBezTo>
                  <a:cubicBezTo>
                    <a:pt x="51" y="26"/>
                    <a:pt x="51" y="26"/>
                    <a:pt x="51" y="26"/>
                  </a:cubicBezTo>
                  <a:cubicBezTo>
                    <a:pt x="51" y="12"/>
                    <a:pt x="40" y="0"/>
                    <a:pt x="26"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0" name="Freeform 25"/>
            <p:cNvSpPr>
              <a:spLocks/>
            </p:cNvSpPr>
            <p:nvPr userDrawn="1"/>
          </p:nvSpPr>
          <p:spPr bwMode="auto">
            <a:xfrm>
              <a:off x="6626225" y="3373508"/>
              <a:ext cx="266700" cy="674688"/>
            </a:xfrm>
            <a:custGeom>
              <a:avLst/>
              <a:gdLst>
                <a:gd name="T0" fmla="*/ 43 w 84"/>
                <a:gd name="T1" fmla="*/ 212 h 212"/>
                <a:gd name="T2" fmla="*/ 41 w 84"/>
                <a:gd name="T3" fmla="*/ 212 h 212"/>
                <a:gd name="T4" fmla="*/ 0 w 84"/>
                <a:gd name="T5" fmla="*/ 171 h 212"/>
                <a:gd name="T6" fmla="*/ 0 w 84"/>
                <a:gd name="T7" fmla="*/ 42 h 212"/>
                <a:gd name="T8" fmla="*/ 41 w 84"/>
                <a:gd name="T9" fmla="*/ 0 h 212"/>
                <a:gd name="T10" fmla="*/ 43 w 84"/>
                <a:gd name="T11" fmla="*/ 0 h 212"/>
                <a:gd name="T12" fmla="*/ 84 w 84"/>
                <a:gd name="T13" fmla="*/ 42 h 212"/>
                <a:gd name="T14" fmla="*/ 84 w 84"/>
                <a:gd name="T15" fmla="*/ 171 h 212"/>
                <a:gd name="T16" fmla="*/ 43 w 84"/>
                <a:gd name="T17"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212">
                  <a:moveTo>
                    <a:pt x="43" y="212"/>
                  </a:moveTo>
                  <a:cubicBezTo>
                    <a:pt x="41" y="212"/>
                    <a:pt x="41" y="212"/>
                    <a:pt x="41" y="212"/>
                  </a:cubicBezTo>
                  <a:cubicBezTo>
                    <a:pt x="18" y="212"/>
                    <a:pt x="0" y="194"/>
                    <a:pt x="0" y="171"/>
                  </a:cubicBezTo>
                  <a:cubicBezTo>
                    <a:pt x="0" y="42"/>
                    <a:pt x="0" y="42"/>
                    <a:pt x="0" y="42"/>
                  </a:cubicBezTo>
                  <a:cubicBezTo>
                    <a:pt x="0" y="19"/>
                    <a:pt x="18" y="0"/>
                    <a:pt x="41" y="0"/>
                  </a:cubicBezTo>
                  <a:cubicBezTo>
                    <a:pt x="43" y="0"/>
                    <a:pt x="43" y="0"/>
                    <a:pt x="43" y="0"/>
                  </a:cubicBezTo>
                  <a:cubicBezTo>
                    <a:pt x="66" y="0"/>
                    <a:pt x="84" y="19"/>
                    <a:pt x="84" y="42"/>
                  </a:cubicBezTo>
                  <a:cubicBezTo>
                    <a:pt x="84" y="171"/>
                    <a:pt x="84" y="171"/>
                    <a:pt x="84" y="171"/>
                  </a:cubicBezTo>
                  <a:cubicBezTo>
                    <a:pt x="84" y="194"/>
                    <a:pt x="66" y="212"/>
                    <a:pt x="43" y="212"/>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1" name="Freeform 26"/>
            <p:cNvSpPr>
              <a:spLocks/>
            </p:cNvSpPr>
            <p:nvPr userDrawn="1"/>
          </p:nvSpPr>
          <p:spPr bwMode="auto">
            <a:xfrm>
              <a:off x="5683250" y="2468633"/>
              <a:ext cx="336550" cy="1512888"/>
            </a:xfrm>
            <a:custGeom>
              <a:avLst/>
              <a:gdLst>
                <a:gd name="T0" fmla="*/ 54 w 106"/>
                <a:gd name="T1" fmla="*/ 475 h 475"/>
                <a:gd name="T2" fmla="*/ 51 w 106"/>
                <a:gd name="T3" fmla="*/ 475 h 475"/>
                <a:gd name="T4" fmla="*/ 0 w 106"/>
                <a:gd name="T5" fmla="*/ 423 h 475"/>
                <a:gd name="T6" fmla="*/ 0 w 106"/>
                <a:gd name="T7" fmla="*/ 52 h 475"/>
                <a:gd name="T8" fmla="*/ 51 w 106"/>
                <a:gd name="T9" fmla="*/ 0 h 475"/>
                <a:gd name="T10" fmla="*/ 54 w 106"/>
                <a:gd name="T11" fmla="*/ 0 h 475"/>
                <a:gd name="T12" fmla="*/ 106 w 106"/>
                <a:gd name="T13" fmla="*/ 52 h 475"/>
                <a:gd name="T14" fmla="*/ 106 w 106"/>
                <a:gd name="T15" fmla="*/ 423 h 475"/>
                <a:gd name="T16" fmla="*/ 54 w 106"/>
                <a:gd name="T17" fmla="*/ 475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75">
                  <a:moveTo>
                    <a:pt x="54" y="475"/>
                  </a:moveTo>
                  <a:cubicBezTo>
                    <a:pt x="51" y="475"/>
                    <a:pt x="51" y="475"/>
                    <a:pt x="51" y="475"/>
                  </a:cubicBezTo>
                  <a:cubicBezTo>
                    <a:pt x="23" y="475"/>
                    <a:pt x="0" y="452"/>
                    <a:pt x="0" y="423"/>
                  </a:cubicBezTo>
                  <a:cubicBezTo>
                    <a:pt x="0" y="52"/>
                    <a:pt x="0" y="52"/>
                    <a:pt x="0" y="52"/>
                  </a:cubicBezTo>
                  <a:cubicBezTo>
                    <a:pt x="0" y="23"/>
                    <a:pt x="23" y="0"/>
                    <a:pt x="51" y="0"/>
                  </a:cubicBezTo>
                  <a:cubicBezTo>
                    <a:pt x="54" y="0"/>
                    <a:pt x="54" y="0"/>
                    <a:pt x="54" y="0"/>
                  </a:cubicBezTo>
                  <a:cubicBezTo>
                    <a:pt x="82" y="0"/>
                    <a:pt x="106" y="23"/>
                    <a:pt x="106" y="52"/>
                  </a:cubicBezTo>
                  <a:cubicBezTo>
                    <a:pt x="106" y="423"/>
                    <a:pt x="106" y="423"/>
                    <a:pt x="106" y="423"/>
                  </a:cubicBezTo>
                  <a:cubicBezTo>
                    <a:pt x="106" y="452"/>
                    <a:pt x="82" y="475"/>
                    <a:pt x="54" y="47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2" name="Freeform 27"/>
            <p:cNvSpPr>
              <a:spLocks/>
            </p:cNvSpPr>
            <p:nvPr userDrawn="1"/>
          </p:nvSpPr>
          <p:spPr bwMode="auto">
            <a:xfrm>
              <a:off x="6153150" y="3063946"/>
              <a:ext cx="336550" cy="1512888"/>
            </a:xfrm>
            <a:custGeom>
              <a:avLst/>
              <a:gdLst>
                <a:gd name="T0" fmla="*/ 54 w 106"/>
                <a:gd name="T1" fmla="*/ 475 h 475"/>
                <a:gd name="T2" fmla="*/ 52 w 106"/>
                <a:gd name="T3" fmla="*/ 475 h 475"/>
                <a:gd name="T4" fmla="*/ 0 w 106"/>
                <a:gd name="T5" fmla="*/ 423 h 475"/>
                <a:gd name="T6" fmla="*/ 0 w 106"/>
                <a:gd name="T7" fmla="*/ 51 h 475"/>
                <a:gd name="T8" fmla="*/ 52 w 106"/>
                <a:gd name="T9" fmla="*/ 0 h 475"/>
                <a:gd name="T10" fmla="*/ 54 w 106"/>
                <a:gd name="T11" fmla="*/ 0 h 475"/>
                <a:gd name="T12" fmla="*/ 106 w 106"/>
                <a:gd name="T13" fmla="*/ 51 h 475"/>
                <a:gd name="T14" fmla="*/ 106 w 106"/>
                <a:gd name="T15" fmla="*/ 423 h 475"/>
                <a:gd name="T16" fmla="*/ 54 w 106"/>
                <a:gd name="T17" fmla="*/ 475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75">
                  <a:moveTo>
                    <a:pt x="54" y="475"/>
                  </a:moveTo>
                  <a:cubicBezTo>
                    <a:pt x="52" y="475"/>
                    <a:pt x="52" y="475"/>
                    <a:pt x="52" y="475"/>
                  </a:cubicBezTo>
                  <a:cubicBezTo>
                    <a:pt x="23" y="475"/>
                    <a:pt x="0" y="452"/>
                    <a:pt x="0" y="423"/>
                  </a:cubicBezTo>
                  <a:cubicBezTo>
                    <a:pt x="0" y="51"/>
                    <a:pt x="0" y="51"/>
                    <a:pt x="0" y="51"/>
                  </a:cubicBezTo>
                  <a:cubicBezTo>
                    <a:pt x="0" y="23"/>
                    <a:pt x="23" y="0"/>
                    <a:pt x="52" y="0"/>
                  </a:cubicBezTo>
                  <a:cubicBezTo>
                    <a:pt x="54" y="0"/>
                    <a:pt x="54" y="0"/>
                    <a:pt x="54" y="0"/>
                  </a:cubicBezTo>
                  <a:cubicBezTo>
                    <a:pt x="83" y="0"/>
                    <a:pt x="106" y="23"/>
                    <a:pt x="106" y="51"/>
                  </a:cubicBezTo>
                  <a:cubicBezTo>
                    <a:pt x="106" y="423"/>
                    <a:pt x="106" y="423"/>
                    <a:pt x="106" y="423"/>
                  </a:cubicBezTo>
                  <a:cubicBezTo>
                    <a:pt x="106" y="452"/>
                    <a:pt x="83" y="475"/>
                    <a:pt x="54" y="475"/>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3" name="Freeform 28"/>
            <p:cNvSpPr>
              <a:spLocks/>
            </p:cNvSpPr>
            <p:nvPr userDrawn="1"/>
          </p:nvSpPr>
          <p:spPr bwMode="auto">
            <a:xfrm>
              <a:off x="4860925" y="3535433"/>
              <a:ext cx="269875" cy="674688"/>
            </a:xfrm>
            <a:custGeom>
              <a:avLst/>
              <a:gdLst>
                <a:gd name="T0" fmla="*/ 43 w 85"/>
                <a:gd name="T1" fmla="*/ 212 h 212"/>
                <a:gd name="T2" fmla="*/ 41 w 85"/>
                <a:gd name="T3" fmla="*/ 212 h 212"/>
                <a:gd name="T4" fmla="*/ 0 w 85"/>
                <a:gd name="T5" fmla="*/ 171 h 212"/>
                <a:gd name="T6" fmla="*/ 0 w 85"/>
                <a:gd name="T7" fmla="*/ 41 h 212"/>
                <a:gd name="T8" fmla="*/ 41 w 85"/>
                <a:gd name="T9" fmla="*/ 0 h 212"/>
                <a:gd name="T10" fmla="*/ 43 w 85"/>
                <a:gd name="T11" fmla="*/ 0 h 212"/>
                <a:gd name="T12" fmla="*/ 85 w 85"/>
                <a:gd name="T13" fmla="*/ 41 h 212"/>
                <a:gd name="T14" fmla="*/ 85 w 85"/>
                <a:gd name="T15" fmla="*/ 171 h 212"/>
                <a:gd name="T16" fmla="*/ 43 w 85"/>
                <a:gd name="T17"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12">
                  <a:moveTo>
                    <a:pt x="43" y="212"/>
                  </a:moveTo>
                  <a:cubicBezTo>
                    <a:pt x="41" y="212"/>
                    <a:pt x="41" y="212"/>
                    <a:pt x="41" y="212"/>
                  </a:cubicBezTo>
                  <a:cubicBezTo>
                    <a:pt x="18" y="212"/>
                    <a:pt x="0" y="194"/>
                    <a:pt x="0" y="171"/>
                  </a:cubicBezTo>
                  <a:cubicBezTo>
                    <a:pt x="0" y="41"/>
                    <a:pt x="0" y="41"/>
                    <a:pt x="0" y="41"/>
                  </a:cubicBezTo>
                  <a:cubicBezTo>
                    <a:pt x="0" y="19"/>
                    <a:pt x="18" y="0"/>
                    <a:pt x="41" y="0"/>
                  </a:cubicBezTo>
                  <a:cubicBezTo>
                    <a:pt x="43" y="0"/>
                    <a:pt x="43" y="0"/>
                    <a:pt x="43" y="0"/>
                  </a:cubicBezTo>
                  <a:cubicBezTo>
                    <a:pt x="66" y="0"/>
                    <a:pt x="85" y="19"/>
                    <a:pt x="85" y="41"/>
                  </a:cubicBezTo>
                  <a:cubicBezTo>
                    <a:pt x="85" y="171"/>
                    <a:pt x="85" y="171"/>
                    <a:pt x="85" y="171"/>
                  </a:cubicBezTo>
                  <a:cubicBezTo>
                    <a:pt x="85" y="194"/>
                    <a:pt x="66" y="212"/>
                    <a:pt x="43" y="212"/>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4" name="Freeform 29"/>
            <p:cNvSpPr>
              <a:spLocks/>
            </p:cNvSpPr>
            <p:nvPr userDrawn="1"/>
          </p:nvSpPr>
          <p:spPr bwMode="auto">
            <a:xfrm>
              <a:off x="4387850" y="2994096"/>
              <a:ext cx="336550" cy="1516063"/>
            </a:xfrm>
            <a:custGeom>
              <a:avLst/>
              <a:gdLst>
                <a:gd name="T0" fmla="*/ 54 w 106"/>
                <a:gd name="T1" fmla="*/ 476 h 476"/>
                <a:gd name="T2" fmla="*/ 52 w 106"/>
                <a:gd name="T3" fmla="*/ 476 h 476"/>
                <a:gd name="T4" fmla="*/ 0 w 106"/>
                <a:gd name="T5" fmla="*/ 424 h 476"/>
                <a:gd name="T6" fmla="*/ 0 w 106"/>
                <a:gd name="T7" fmla="*/ 52 h 476"/>
                <a:gd name="T8" fmla="*/ 52 w 106"/>
                <a:gd name="T9" fmla="*/ 0 h 476"/>
                <a:gd name="T10" fmla="*/ 54 w 106"/>
                <a:gd name="T11" fmla="*/ 0 h 476"/>
                <a:gd name="T12" fmla="*/ 106 w 106"/>
                <a:gd name="T13" fmla="*/ 52 h 476"/>
                <a:gd name="T14" fmla="*/ 106 w 106"/>
                <a:gd name="T15" fmla="*/ 424 h 476"/>
                <a:gd name="T16" fmla="*/ 54 w 106"/>
                <a:gd name="T17" fmla="*/ 47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76">
                  <a:moveTo>
                    <a:pt x="54" y="476"/>
                  </a:moveTo>
                  <a:cubicBezTo>
                    <a:pt x="52" y="476"/>
                    <a:pt x="52" y="476"/>
                    <a:pt x="52" y="476"/>
                  </a:cubicBezTo>
                  <a:cubicBezTo>
                    <a:pt x="23" y="476"/>
                    <a:pt x="0" y="452"/>
                    <a:pt x="0" y="424"/>
                  </a:cubicBezTo>
                  <a:cubicBezTo>
                    <a:pt x="0" y="52"/>
                    <a:pt x="0" y="52"/>
                    <a:pt x="0" y="52"/>
                  </a:cubicBezTo>
                  <a:cubicBezTo>
                    <a:pt x="0" y="23"/>
                    <a:pt x="23" y="0"/>
                    <a:pt x="52" y="0"/>
                  </a:cubicBezTo>
                  <a:cubicBezTo>
                    <a:pt x="54" y="0"/>
                    <a:pt x="54" y="0"/>
                    <a:pt x="54" y="0"/>
                  </a:cubicBezTo>
                  <a:cubicBezTo>
                    <a:pt x="83" y="0"/>
                    <a:pt x="106" y="23"/>
                    <a:pt x="106" y="52"/>
                  </a:cubicBezTo>
                  <a:cubicBezTo>
                    <a:pt x="106" y="424"/>
                    <a:pt x="106" y="424"/>
                    <a:pt x="106" y="424"/>
                  </a:cubicBezTo>
                  <a:cubicBezTo>
                    <a:pt x="106" y="452"/>
                    <a:pt x="83" y="476"/>
                    <a:pt x="54" y="476"/>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5" name="Freeform 30"/>
            <p:cNvSpPr>
              <a:spLocks/>
            </p:cNvSpPr>
            <p:nvPr userDrawn="1"/>
          </p:nvSpPr>
          <p:spPr bwMode="auto">
            <a:xfrm>
              <a:off x="0" y="3481458"/>
              <a:ext cx="76200" cy="269875"/>
            </a:xfrm>
            <a:custGeom>
              <a:avLst/>
              <a:gdLst>
                <a:gd name="T0" fmla="*/ 0 w 24"/>
                <a:gd name="T1" fmla="*/ 0 h 85"/>
                <a:gd name="T2" fmla="*/ 0 w 24"/>
                <a:gd name="T3" fmla="*/ 9 h 85"/>
                <a:gd name="T4" fmla="*/ 16 w 24"/>
                <a:gd name="T5" fmla="*/ 25 h 85"/>
                <a:gd name="T6" fmla="*/ 16 w 24"/>
                <a:gd name="T7" fmla="*/ 60 h 85"/>
                <a:gd name="T8" fmla="*/ 0 w 24"/>
                <a:gd name="T9" fmla="*/ 76 h 85"/>
                <a:gd name="T10" fmla="*/ 0 w 24"/>
                <a:gd name="T11" fmla="*/ 85 h 85"/>
                <a:gd name="T12" fmla="*/ 24 w 24"/>
                <a:gd name="T13" fmla="*/ 60 h 85"/>
                <a:gd name="T14" fmla="*/ 24 w 24"/>
                <a:gd name="T15" fmla="*/ 25 h 85"/>
                <a:gd name="T16" fmla="*/ 0 w 24"/>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85">
                  <a:moveTo>
                    <a:pt x="0" y="0"/>
                  </a:moveTo>
                  <a:cubicBezTo>
                    <a:pt x="0" y="9"/>
                    <a:pt x="0" y="9"/>
                    <a:pt x="0" y="9"/>
                  </a:cubicBezTo>
                  <a:cubicBezTo>
                    <a:pt x="9" y="10"/>
                    <a:pt x="16" y="17"/>
                    <a:pt x="16" y="25"/>
                  </a:cubicBezTo>
                  <a:cubicBezTo>
                    <a:pt x="16" y="60"/>
                    <a:pt x="16" y="60"/>
                    <a:pt x="16" y="60"/>
                  </a:cubicBezTo>
                  <a:cubicBezTo>
                    <a:pt x="16" y="68"/>
                    <a:pt x="9" y="76"/>
                    <a:pt x="0" y="76"/>
                  </a:cubicBezTo>
                  <a:cubicBezTo>
                    <a:pt x="0" y="85"/>
                    <a:pt x="0" y="85"/>
                    <a:pt x="0" y="85"/>
                  </a:cubicBezTo>
                  <a:cubicBezTo>
                    <a:pt x="13" y="84"/>
                    <a:pt x="24" y="73"/>
                    <a:pt x="24" y="60"/>
                  </a:cubicBezTo>
                  <a:cubicBezTo>
                    <a:pt x="24" y="25"/>
                    <a:pt x="24" y="25"/>
                    <a:pt x="24" y="25"/>
                  </a:cubicBezTo>
                  <a:cubicBezTo>
                    <a:pt x="24" y="12"/>
                    <a:pt x="13" y="1"/>
                    <a:pt x="0" y="0"/>
                  </a:cubicBezTo>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6" name="Freeform 31"/>
            <p:cNvSpPr>
              <a:spLocks/>
            </p:cNvSpPr>
            <p:nvPr userDrawn="1"/>
          </p:nvSpPr>
          <p:spPr bwMode="auto">
            <a:xfrm>
              <a:off x="9029700" y="3089346"/>
              <a:ext cx="114300" cy="674688"/>
            </a:xfrm>
            <a:custGeom>
              <a:avLst/>
              <a:gdLst>
                <a:gd name="T0" fmla="*/ 36 w 36"/>
                <a:gd name="T1" fmla="*/ 0 h 212"/>
                <a:gd name="T2" fmla="*/ 0 w 36"/>
                <a:gd name="T3" fmla="*/ 41 h 212"/>
                <a:gd name="T4" fmla="*/ 0 w 36"/>
                <a:gd name="T5" fmla="*/ 171 h 212"/>
                <a:gd name="T6" fmla="*/ 36 w 36"/>
                <a:gd name="T7" fmla="*/ 212 h 212"/>
                <a:gd name="T8" fmla="*/ 36 w 36"/>
                <a:gd name="T9" fmla="*/ 0 h 212"/>
              </a:gdLst>
              <a:ahLst/>
              <a:cxnLst>
                <a:cxn ang="0">
                  <a:pos x="T0" y="T1"/>
                </a:cxn>
                <a:cxn ang="0">
                  <a:pos x="T2" y="T3"/>
                </a:cxn>
                <a:cxn ang="0">
                  <a:pos x="T4" y="T5"/>
                </a:cxn>
                <a:cxn ang="0">
                  <a:pos x="T6" y="T7"/>
                </a:cxn>
                <a:cxn ang="0">
                  <a:pos x="T8" y="T9"/>
                </a:cxn>
              </a:cxnLst>
              <a:rect l="0" t="0" r="r" b="b"/>
              <a:pathLst>
                <a:path w="36" h="212">
                  <a:moveTo>
                    <a:pt x="36" y="0"/>
                  </a:moveTo>
                  <a:cubicBezTo>
                    <a:pt x="15" y="2"/>
                    <a:pt x="0" y="20"/>
                    <a:pt x="0" y="41"/>
                  </a:cubicBezTo>
                  <a:cubicBezTo>
                    <a:pt x="0" y="171"/>
                    <a:pt x="0" y="171"/>
                    <a:pt x="0" y="171"/>
                  </a:cubicBezTo>
                  <a:cubicBezTo>
                    <a:pt x="0" y="193"/>
                    <a:pt x="15" y="210"/>
                    <a:pt x="36" y="212"/>
                  </a:cubicBezTo>
                  <a:lnTo>
                    <a:pt x="36"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
        <p:nvSpPr>
          <p:cNvPr id="2" name="Title 1"/>
          <p:cNvSpPr>
            <a:spLocks noGrp="1"/>
          </p:cNvSpPr>
          <p:nvPr>
            <p:ph type="title" hasCustomPrompt="1"/>
          </p:nvPr>
        </p:nvSpPr>
        <p:spPr>
          <a:xfrm>
            <a:off x="1920000" y="166208"/>
            <a:ext cx="8352000" cy="2326704"/>
          </a:xfrm>
        </p:spPr>
        <p:txBody>
          <a:bodyPr>
            <a:noAutofit/>
          </a:bodyPr>
          <a:lstStyle>
            <a:lvl1pPr algn="ctr">
              <a:defRPr sz="3000">
                <a:solidFill>
                  <a:srgbClr val="FBD9CA"/>
                </a:solidFill>
              </a:defRPr>
            </a:lvl1pPr>
          </a:lstStyle>
          <a:p>
            <a:r>
              <a:rPr lang="en-GB" dirty="0"/>
              <a:t>Click and type quote</a:t>
            </a: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D14BCCD3-0010-4FBA-B965-2126ADC31932}" type="slidenum">
              <a:rPr lang="en-GB" smtClean="0"/>
              <a:pPr/>
              <a:t>‹#›</a:t>
            </a:fld>
            <a:endParaRPr lang="en-GB" dirty="0"/>
          </a:p>
        </p:txBody>
      </p:sp>
      <p:sp>
        <p:nvSpPr>
          <p:cNvPr id="6" name="Text Placeholder 9"/>
          <p:cNvSpPr>
            <a:spLocks noGrp="1"/>
          </p:cNvSpPr>
          <p:nvPr>
            <p:ph type="body" sz="quarter" idx="13" hasCustomPrompt="1"/>
          </p:nvPr>
        </p:nvSpPr>
        <p:spPr>
          <a:xfrm>
            <a:off x="2664000" y="2708615"/>
            <a:ext cx="6862299" cy="539875"/>
          </a:xfrm>
        </p:spPr>
        <p:txBody>
          <a:bodyPr>
            <a:noAutofit/>
          </a:bodyPr>
          <a:lstStyle>
            <a:lvl1pPr marL="0" indent="0" algn="ctr">
              <a:buFontTx/>
              <a:buNone/>
              <a:defRPr sz="1600" b="1">
                <a:solidFill>
                  <a:srgbClr val="FFFFFF"/>
                </a:solidFill>
              </a:defRPr>
            </a:lvl1pPr>
            <a:lvl2pPr marL="215963" indent="0">
              <a:buFontTx/>
              <a:buNone/>
              <a:defRPr b="1">
                <a:solidFill>
                  <a:schemeClr val="accent4"/>
                </a:solidFill>
              </a:defRPr>
            </a:lvl2pPr>
            <a:lvl3pPr marL="431927" indent="0">
              <a:buFontTx/>
              <a:buNone/>
              <a:defRPr b="1">
                <a:solidFill>
                  <a:schemeClr val="accent4"/>
                </a:solidFill>
              </a:defRPr>
            </a:lvl3pPr>
            <a:lvl4pPr marL="647891" indent="0">
              <a:buFontTx/>
              <a:buNone/>
              <a:defRPr b="1">
                <a:solidFill>
                  <a:schemeClr val="accent4"/>
                </a:solidFill>
              </a:defRPr>
            </a:lvl4pPr>
            <a:lvl5pPr marL="863854" indent="0">
              <a:buFontTx/>
              <a:buNone/>
              <a:defRPr b="1">
                <a:solidFill>
                  <a:schemeClr val="accent4"/>
                </a:solidFill>
              </a:defRPr>
            </a:lvl5pPr>
          </a:lstStyle>
          <a:p>
            <a:pPr lvl="0"/>
            <a:r>
              <a:rPr lang="en-GB" dirty="0"/>
              <a:t>Name</a:t>
            </a:r>
          </a:p>
        </p:txBody>
      </p:sp>
      <p:cxnSp>
        <p:nvCxnSpPr>
          <p:cNvPr id="44" name="Straight Connector 43"/>
          <p:cNvCxnSpPr/>
          <p:nvPr userDrawn="1"/>
        </p:nvCxnSpPr>
        <p:spPr>
          <a:xfrm>
            <a:off x="720000" y="6316537"/>
            <a:ext cx="10752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5" name="Logotype, static"/>
          <p:cNvGrpSpPr/>
          <p:nvPr userDrawn="1"/>
        </p:nvGrpSpPr>
        <p:grpSpPr>
          <a:xfrm>
            <a:off x="10248001" y="6397200"/>
            <a:ext cx="1151583" cy="180102"/>
            <a:chOff x="9501453" y="6148765"/>
            <a:chExt cx="2047875" cy="427037"/>
          </a:xfrm>
          <a:solidFill>
            <a:schemeClr val="bg1"/>
          </a:solidFill>
        </p:grpSpPr>
        <p:sp>
          <p:nvSpPr>
            <p:cNvPr id="76" name="Freeform 5"/>
            <p:cNvSpPr>
              <a:spLocks noEditPoints="1"/>
            </p:cNvSpPr>
            <p:nvPr userDrawn="1"/>
          </p:nvSpPr>
          <p:spPr bwMode="auto">
            <a:xfrm>
              <a:off x="11206428" y="6231315"/>
              <a:ext cx="342900" cy="344487"/>
            </a:xfrm>
            <a:custGeom>
              <a:avLst/>
              <a:gdLst>
                <a:gd name="T0" fmla="*/ 43 w 91"/>
                <a:gd name="T1" fmla="*/ 2 h 91"/>
                <a:gd name="T2" fmla="*/ 2 w 91"/>
                <a:gd name="T3" fmla="*/ 44 h 91"/>
                <a:gd name="T4" fmla="*/ 46 w 91"/>
                <a:gd name="T5" fmla="*/ 91 h 91"/>
                <a:gd name="T6" fmla="*/ 74 w 91"/>
                <a:gd name="T7" fmla="*/ 77 h 91"/>
                <a:gd name="T8" fmla="*/ 74 w 91"/>
                <a:gd name="T9" fmla="*/ 90 h 91"/>
                <a:gd name="T10" fmla="*/ 91 w 91"/>
                <a:gd name="T11" fmla="*/ 90 h 91"/>
                <a:gd name="T12" fmla="*/ 91 w 91"/>
                <a:gd name="T13" fmla="*/ 47 h 91"/>
                <a:gd name="T14" fmla="*/ 43 w 91"/>
                <a:gd name="T15" fmla="*/ 2 h 91"/>
                <a:gd name="T16" fmla="*/ 72 w 91"/>
                <a:gd name="T17" fmla="*/ 48 h 91"/>
                <a:gd name="T18" fmla="*/ 43 w 91"/>
                <a:gd name="T19" fmla="*/ 72 h 91"/>
                <a:gd name="T20" fmla="*/ 21 w 91"/>
                <a:gd name="T21" fmla="*/ 50 h 91"/>
                <a:gd name="T22" fmla="*/ 46 w 91"/>
                <a:gd name="T23" fmla="*/ 21 h 91"/>
                <a:gd name="T24" fmla="*/ 72 w 91"/>
                <a:gd name="T25" fmla="*/ 45 h 91"/>
                <a:gd name="T26" fmla="*/ 72 w 91"/>
                <a:gd name="T27" fmla="*/ 4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91">
                  <a:moveTo>
                    <a:pt x="43" y="2"/>
                  </a:moveTo>
                  <a:cubicBezTo>
                    <a:pt x="21" y="4"/>
                    <a:pt x="3" y="22"/>
                    <a:pt x="2" y="44"/>
                  </a:cubicBezTo>
                  <a:cubicBezTo>
                    <a:pt x="0" y="70"/>
                    <a:pt x="21" y="91"/>
                    <a:pt x="46" y="91"/>
                  </a:cubicBezTo>
                  <a:cubicBezTo>
                    <a:pt x="56" y="91"/>
                    <a:pt x="68" y="87"/>
                    <a:pt x="74" y="77"/>
                  </a:cubicBezTo>
                  <a:cubicBezTo>
                    <a:pt x="74" y="90"/>
                    <a:pt x="74" y="90"/>
                    <a:pt x="74" y="90"/>
                  </a:cubicBezTo>
                  <a:cubicBezTo>
                    <a:pt x="91" y="90"/>
                    <a:pt x="91" y="90"/>
                    <a:pt x="91" y="90"/>
                  </a:cubicBezTo>
                  <a:cubicBezTo>
                    <a:pt x="91" y="47"/>
                    <a:pt x="91" y="47"/>
                    <a:pt x="91" y="47"/>
                  </a:cubicBezTo>
                  <a:cubicBezTo>
                    <a:pt x="91" y="20"/>
                    <a:pt x="69" y="0"/>
                    <a:pt x="43" y="2"/>
                  </a:cubicBezTo>
                  <a:close/>
                  <a:moveTo>
                    <a:pt x="72" y="48"/>
                  </a:moveTo>
                  <a:cubicBezTo>
                    <a:pt x="71" y="63"/>
                    <a:pt x="58" y="74"/>
                    <a:pt x="43" y="72"/>
                  </a:cubicBezTo>
                  <a:cubicBezTo>
                    <a:pt x="32" y="71"/>
                    <a:pt x="22" y="61"/>
                    <a:pt x="21" y="50"/>
                  </a:cubicBezTo>
                  <a:cubicBezTo>
                    <a:pt x="19" y="34"/>
                    <a:pt x="31" y="21"/>
                    <a:pt x="46" y="21"/>
                  </a:cubicBezTo>
                  <a:cubicBezTo>
                    <a:pt x="60" y="21"/>
                    <a:pt x="71" y="32"/>
                    <a:pt x="72" y="45"/>
                  </a:cubicBezTo>
                  <a:lnTo>
                    <a:pt x="7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7" name="Freeform 6"/>
            <p:cNvSpPr>
              <a:spLocks noEditPoints="1"/>
            </p:cNvSpPr>
            <p:nvPr userDrawn="1"/>
          </p:nvSpPr>
          <p:spPr bwMode="auto">
            <a:xfrm>
              <a:off x="10849241" y="6236077"/>
              <a:ext cx="334963" cy="339725"/>
            </a:xfrm>
            <a:custGeom>
              <a:avLst/>
              <a:gdLst>
                <a:gd name="T0" fmla="*/ 44 w 89"/>
                <a:gd name="T1" fmla="*/ 1 h 90"/>
                <a:gd name="T2" fmla="*/ 0 w 89"/>
                <a:gd name="T3" fmla="*/ 46 h 90"/>
                <a:gd name="T4" fmla="*/ 45 w 89"/>
                <a:gd name="T5" fmla="*/ 90 h 90"/>
                <a:gd name="T6" fmla="*/ 86 w 89"/>
                <a:gd name="T7" fmla="*/ 63 h 90"/>
                <a:gd name="T8" fmla="*/ 69 w 89"/>
                <a:gd name="T9" fmla="*/ 58 h 90"/>
                <a:gd name="T10" fmla="*/ 50 w 89"/>
                <a:gd name="T11" fmla="*/ 72 h 90"/>
                <a:gd name="T12" fmla="*/ 22 w 89"/>
                <a:gd name="T13" fmla="*/ 59 h 90"/>
                <a:gd name="T14" fmla="*/ 89 w 89"/>
                <a:gd name="T15" fmla="*/ 41 h 90"/>
                <a:gd name="T16" fmla="*/ 44 w 89"/>
                <a:gd name="T17" fmla="*/ 1 h 90"/>
                <a:gd name="T18" fmla="*/ 19 w 89"/>
                <a:gd name="T19" fmla="*/ 44 h 90"/>
                <a:gd name="T20" fmla="*/ 36 w 89"/>
                <a:gd name="T21" fmla="*/ 19 h 90"/>
                <a:gd name="T22" fmla="*/ 67 w 89"/>
                <a:gd name="T23" fmla="*/ 31 h 90"/>
                <a:gd name="T24" fmla="*/ 19 w 89"/>
                <a:gd name="T25" fmla="*/ 4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1"/>
                  </a:moveTo>
                  <a:cubicBezTo>
                    <a:pt x="20" y="2"/>
                    <a:pt x="0" y="20"/>
                    <a:pt x="0" y="46"/>
                  </a:cubicBezTo>
                  <a:cubicBezTo>
                    <a:pt x="0" y="70"/>
                    <a:pt x="20" y="90"/>
                    <a:pt x="45" y="90"/>
                  </a:cubicBezTo>
                  <a:cubicBezTo>
                    <a:pt x="62" y="90"/>
                    <a:pt x="79" y="80"/>
                    <a:pt x="86" y="63"/>
                  </a:cubicBezTo>
                  <a:cubicBezTo>
                    <a:pt x="69" y="58"/>
                    <a:pt x="69" y="58"/>
                    <a:pt x="69" y="58"/>
                  </a:cubicBezTo>
                  <a:cubicBezTo>
                    <a:pt x="66" y="65"/>
                    <a:pt x="58" y="71"/>
                    <a:pt x="50" y="72"/>
                  </a:cubicBezTo>
                  <a:cubicBezTo>
                    <a:pt x="38" y="75"/>
                    <a:pt x="26" y="67"/>
                    <a:pt x="22" y="59"/>
                  </a:cubicBezTo>
                  <a:cubicBezTo>
                    <a:pt x="89" y="41"/>
                    <a:pt x="89" y="41"/>
                    <a:pt x="89" y="41"/>
                  </a:cubicBezTo>
                  <a:cubicBezTo>
                    <a:pt x="87" y="24"/>
                    <a:pt x="72" y="0"/>
                    <a:pt x="44" y="1"/>
                  </a:cubicBezTo>
                  <a:close/>
                  <a:moveTo>
                    <a:pt x="19" y="44"/>
                  </a:moveTo>
                  <a:cubicBezTo>
                    <a:pt x="19" y="34"/>
                    <a:pt x="24" y="24"/>
                    <a:pt x="36" y="19"/>
                  </a:cubicBezTo>
                  <a:cubicBezTo>
                    <a:pt x="50" y="14"/>
                    <a:pt x="62" y="21"/>
                    <a:pt x="67" y="31"/>
                  </a:cubicBezTo>
                  <a:lnTo>
                    <a:pt x="19"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8" name="Freeform 7"/>
            <p:cNvSpPr>
              <a:spLocks/>
            </p:cNvSpPr>
            <p:nvPr userDrawn="1"/>
          </p:nvSpPr>
          <p:spPr bwMode="auto">
            <a:xfrm>
              <a:off x="10292028" y="6239252"/>
              <a:ext cx="166688" cy="333375"/>
            </a:xfrm>
            <a:custGeom>
              <a:avLst/>
              <a:gdLst>
                <a:gd name="T0" fmla="*/ 44 w 44"/>
                <a:gd name="T1" fmla="*/ 18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20 w 44"/>
                <a:gd name="T15" fmla="*/ 88 h 88"/>
                <a:gd name="T16" fmla="*/ 20 w 44"/>
                <a:gd name="T17" fmla="*/ 46 h 88"/>
                <a:gd name="T18" fmla="*/ 44 w 44"/>
                <a:gd name="T19" fmla="*/ 1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8"/>
                  </a:moveTo>
                  <a:cubicBezTo>
                    <a:pt x="44" y="0"/>
                    <a:pt x="44" y="0"/>
                    <a:pt x="44" y="0"/>
                  </a:cubicBezTo>
                  <a:cubicBezTo>
                    <a:pt x="28" y="0"/>
                    <a:pt x="22" y="8"/>
                    <a:pt x="19" y="13"/>
                  </a:cubicBezTo>
                  <a:cubicBezTo>
                    <a:pt x="19" y="3"/>
                    <a:pt x="19" y="3"/>
                    <a:pt x="19" y="3"/>
                  </a:cubicBezTo>
                  <a:cubicBezTo>
                    <a:pt x="0" y="3"/>
                    <a:pt x="0" y="3"/>
                    <a:pt x="0" y="3"/>
                  </a:cubicBezTo>
                  <a:cubicBezTo>
                    <a:pt x="0" y="44"/>
                    <a:pt x="0" y="44"/>
                    <a:pt x="0" y="44"/>
                  </a:cubicBezTo>
                  <a:cubicBezTo>
                    <a:pt x="0" y="88"/>
                    <a:pt x="0" y="88"/>
                    <a:pt x="0" y="88"/>
                  </a:cubicBezTo>
                  <a:cubicBezTo>
                    <a:pt x="20" y="88"/>
                    <a:pt x="20" y="88"/>
                    <a:pt x="20" y="88"/>
                  </a:cubicBezTo>
                  <a:cubicBezTo>
                    <a:pt x="20" y="62"/>
                    <a:pt x="20" y="62"/>
                    <a:pt x="20" y="46"/>
                  </a:cubicBezTo>
                  <a:cubicBezTo>
                    <a:pt x="20" y="26"/>
                    <a:pt x="31" y="19"/>
                    <a:pt x="4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9" name="Freeform 8"/>
            <p:cNvSpPr>
              <a:spLocks/>
            </p:cNvSpPr>
            <p:nvPr userDrawn="1"/>
          </p:nvSpPr>
          <p:spPr bwMode="auto">
            <a:xfrm>
              <a:off x="9501453" y="6182102"/>
              <a:ext cx="369888" cy="390525"/>
            </a:xfrm>
            <a:custGeom>
              <a:avLst/>
              <a:gdLst>
                <a:gd name="T0" fmla="*/ 185 w 233"/>
                <a:gd name="T1" fmla="*/ 165 h 246"/>
                <a:gd name="T2" fmla="*/ 48 w 233"/>
                <a:gd name="T3" fmla="*/ 0 h 246"/>
                <a:gd name="T4" fmla="*/ 0 w 233"/>
                <a:gd name="T5" fmla="*/ 0 h 246"/>
                <a:gd name="T6" fmla="*/ 0 w 233"/>
                <a:gd name="T7" fmla="*/ 246 h 246"/>
                <a:gd name="T8" fmla="*/ 50 w 233"/>
                <a:gd name="T9" fmla="*/ 246 h 246"/>
                <a:gd name="T10" fmla="*/ 50 w 233"/>
                <a:gd name="T11" fmla="*/ 81 h 246"/>
                <a:gd name="T12" fmla="*/ 190 w 233"/>
                <a:gd name="T13" fmla="*/ 246 h 246"/>
                <a:gd name="T14" fmla="*/ 233 w 233"/>
                <a:gd name="T15" fmla="*/ 246 h 246"/>
                <a:gd name="T16" fmla="*/ 233 w 233"/>
                <a:gd name="T17" fmla="*/ 0 h 246"/>
                <a:gd name="T18" fmla="*/ 185 w 233"/>
                <a:gd name="T19" fmla="*/ 0 h 246"/>
                <a:gd name="T20" fmla="*/ 185 w 233"/>
                <a:gd name="T21" fmla="*/ 16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6">
                  <a:moveTo>
                    <a:pt x="185" y="165"/>
                  </a:moveTo>
                  <a:lnTo>
                    <a:pt x="48" y="0"/>
                  </a:lnTo>
                  <a:lnTo>
                    <a:pt x="0" y="0"/>
                  </a:lnTo>
                  <a:lnTo>
                    <a:pt x="0" y="246"/>
                  </a:lnTo>
                  <a:lnTo>
                    <a:pt x="50" y="246"/>
                  </a:lnTo>
                  <a:lnTo>
                    <a:pt x="50" y="81"/>
                  </a:lnTo>
                  <a:lnTo>
                    <a:pt x="190" y="246"/>
                  </a:lnTo>
                  <a:lnTo>
                    <a:pt x="233" y="246"/>
                  </a:lnTo>
                  <a:lnTo>
                    <a:pt x="233" y="0"/>
                  </a:lnTo>
                  <a:lnTo>
                    <a:pt x="185" y="0"/>
                  </a:lnTo>
                  <a:lnTo>
                    <a:pt x="185"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80" name="Freeform 9"/>
            <p:cNvSpPr>
              <a:spLocks noEditPoints="1"/>
            </p:cNvSpPr>
            <p:nvPr userDrawn="1"/>
          </p:nvSpPr>
          <p:spPr bwMode="auto">
            <a:xfrm>
              <a:off x="10461891" y="6148765"/>
              <a:ext cx="342900" cy="427037"/>
            </a:xfrm>
            <a:custGeom>
              <a:avLst/>
              <a:gdLst>
                <a:gd name="T0" fmla="*/ 91 w 91"/>
                <a:gd name="T1" fmla="*/ 0 h 113"/>
                <a:gd name="T2" fmla="*/ 73 w 91"/>
                <a:gd name="T3" fmla="*/ 0 h 113"/>
                <a:gd name="T4" fmla="*/ 73 w 91"/>
                <a:gd name="T5" fmla="*/ 34 h 113"/>
                <a:gd name="T6" fmla="*/ 43 w 91"/>
                <a:gd name="T7" fmla="*/ 24 h 113"/>
                <a:gd name="T8" fmla="*/ 2 w 91"/>
                <a:gd name="T9" fmla="*/ 66 h 113"/>
                <a:gd name="T10" fmla="*/ 46 w 91"/>
                <a:gd name="T11" fmla="*/ 113 h 113"/>
                <a:gd name="T12" fmla="*/ 74 w 91"/>
                <a:gd name="T13" fmla="*/ 101 h 113"/>
                <a:gd name="T14" fmla="*/ 74 w 91"/>
                <a:gd name="T15" fmla="*/ 112 h 113"/>
                <a:gd name="T16" fmla="*/ 91 w 91"/>
                <a:gd name="T17" fmla="*/ 112 h 113"/>
                <a:gd name="T18" fmla="*/ 91 w 91"/>
                <a:gd name="T19" fmla="*/ 69 h 113"/>
                <a:gd name="T20" fmla="*/ 91 w 91"/>
                <a:gd name="T21" fmla="*/ 69 h 113"/>
                <a:gd name="T22" fmla="*/ 91 w 91"/>
                <a:gd name="T23" fmla="*/ 68 h 113"/>
                <a:gd name="T24" fmla="*/ 91 w 91"/>
                <a:gd name="T25" fmla="*/ 0 h 113"/>
                <a:gd name="T26" fmla="*/ 72 w 91"/>
                <a:gd name="T27" fmla="*/ 70 h 113"/>
                <a:gd name="T28" fmla="*/ 43 w 91"/>
                <a:gd name="T29" fmla="*/ 94 h 113"/>
                <a:gd name="T30" fmla="*/ 21 w 91"/>
                <a:gd name="T31" fmla="*/ 72 h 113"/>
                <a:gd name="T32" fmla="*/ 46 w 91"/>
                <a:gd name="T33" fmla="*/ 43 h 113"/>
                <a:gd name="T34" fmla="*/ 72 w 91"/>
                <a:gd name="T35" fmla="*/ 67 h 113"/>
                <a:gd name="T36" fmla="*/ 72 w 91"/>
                <a:gd name="T37" fmla="*/ 7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3">
                  <a:moveTo>
                    <a:pt x="91" y="0"/>
                  </a:moveTo>
                  <a:cubicBezTo>
                    <a:pt x="73" y="0"/>
                    <a:pt x="73" y="0"/>
                    <a:pt x="73" y="0"/>
                  </a:cubicBezTo>
                  <a:cubicBezTo>
                    <a:pt x="73" y="34"/>
                    <a:pt x="73" y="34"/>
                    <a:pt x="73" y="34"/>
                  </a:cubicBezTo>
                  <a:cubicBezTo>
                    <a:pt x="68" y="28"/>
                    <a:pt x="55" y="23"/>
                    <a:pt x="43" y="24"/>
                  </a:cubicBezTo>
                  <a:cubicBezTo>
                    <a:pt x="21" y="26"/>
                    <a:pt x="3" y="44"/>
                    <a:pt x="2" y="66"/>
                  </a:cubicBezTo>
                  <a:cubicBezTo>
                    <a:pt x="0" y="92"/>
                    <a:pt x="21" y="113"/>
                    <a:pt x="46" y="113"/>
                  </a:cubicBezTo>
                  <a:cubicBezTo>
                    <a:pt x="56" y="113"/>
                    <a:pt x="69" y="109"/>
                    <a:pt x="74" y="101"/>
                  </a:cubicBezTo>
                  <a:cubicBezTo>
                    <a:pt x="74" y="112"/>
                    <a:pt x="74" y="112"/>
                    <a:pt x="74" y="112"/>
                  </a:cubicBezTo>
                  <a:cubicBezTo>
                    <a:pt x="91" y="112"/>
                    <a:pt x="91" y="112"/>
                    <a:pt x="91" y="112"/>
                  </a:cubicBezTo>
                  <a:cubicBezTo>
                    <a:pt x="91" y="69"/>
                    <a:pt x="91" y="69"/>
                    <a:pt x="91" y="69"/>
                  </a:cubicBezTo>
                  <a:cubicBezTo>
                    <a:pt x="91" y="69"/>
                    <a:pt x="91" y="69"/>
                    <a:pt x="91" y="69"/>
                  </a:cubicBezTo>
                  <a:cubicBezTo>
                    <a:pt x="91" y="68"/>
                    <a:pt x="91" y="68"/>
                    <a:pt x="91" y="68"/>
                  </a:cubicBezTo>
                  <a:lnTo>
                    <a:pt x="91" y="0"/>
                  </a:lnTo>
                  <a:close/>
                  <a:moveTo>
                    <a:pt x="72" y="70"/>
                  </a:moveTo>
                  <a:cubicBezTo>
                    <a:pt x="71" y="85"/>
                    <a:pt x="58" y="96"/>
                    <a:pt x="43" y="94"/>
                  </a:cubicBezTo>
                  <a:cubicBezTo>
                    <a:pt x="32" y="93"/>
                    <a:pt x="22" y="83"/>
                    <a:pt x="21" y="72"/>
                  </a:cubicBezTo>
                  <a:cubicBezTo>
                    <a:pt x="19" y="56"/>
                    <a:pt x="31" y="43"/>
                    <a:pt x="46" y="43"/>
                  </a:cubicBezTo>
                  <a:cubicBezTo>
                    <a:pt x="60" y="43"/>
                    <a:pt x="71" y="54"/>
                    <a:pt x="72" y="67"/>
                  </a:cubicBezTo>
                  <a:lnTo>
                    <a:pt x="7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81" name="Freeform 10"/>
            <p:cNvSpPr>
              <a:spLocks noEditPoints="1"/>
            </p:cNvSpPr>
            <p:nvPr userDrawn="1"/>
          </p:nvSpPr>
          <p:spPr bwMode="auto">
            <a:xfrm>
              <a:off x="9912616" y="6239252"/>
              <a:ext cx="338138" cy="336550"/>
            </a:xfrm>
            <a:custGeom>
              <a:avLst/>
              <a:gdLst>
                <a:gd name="T0" fmla="*/ 45 w 90"/>
                <a:gd name="T1" fmla="*/ 0 h 89"/>
                <a:gd name="T2" fmla="*/ 0 w 90"/>
                <a:gd name="T3" fmla="*/ 45 h 89"/>
                <a:gd name="T4" fmla="*/ 45 w 90"/>
                <a:gd name="T5" fmla="*/ 89 h 89"/>
                <a:gd name="T6" fmla="*/ 90 w 90"/>
                <a:gd name="T7" fmla="*/ 45 h 89"/>
                <a:gd name="T8" fmla="*/ 45 w 90"/>
                <a:gd name="T9" fmla="*/ 0 h 89"/>
                <a:gd name="T10" fmla="*/ 45 w 90"/>
                <a:gd name="T11" fmla="*/ 70 h 89"/>
                <a:gd name="T12" fmla="*/ 19 w 90"/>
                <a:gd name="T13" fmla="*/ 45 h 89"/>
                <a:gd name="T14" fmla="*/ 45 w 90"/>
                <a:gd name="T15" fmla="*/ 19 h 89"/>
                <a:gd name="T16" fmla="*/ 71 w 90"/>
                <a:gd name="T17" fmla="*/ 45 h 89"/>
                <a:gd name="T18" fmla="*/ 45 w 90"/>
                <a:gd name="T19" fmla="*/ 7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89">
                  <a:moveTo>
                    <a:pt x="45" y="0"/>
                  </a:moveTo>
                  <a:cubicBezTo>
                    <a:pt x="20" y="0"/>
                    <a:pt x="0" y="20"/>
                    <a:pt x="0" y="45"/>
                  </a:cubicBezTo>
                  <a:cubicBezTo>
                    <a:pt x="0" y="69"/>
                    <a:pt x="20" y="89"/>
                    <a:pt x="45" y="89"/>
                  </a:cubicBezTo>
                  <a:cubicBezTo>
                    <a:pt x="70" y="89"/>
                    <a:pt x="90" y="69"/>
                    <a:pt x="90" y="45"/>
                  </a:cubicBezTo>
                  <a:cubicBezTo>
                    <a:pt x="90" y="20"/>
                    <a:pt x="70" y="0"/>
                    <a:pt x="45" y="0"/>
                  </a:cubicBezTo>
                  <a:close/>
                  <a:moveTo>
                    <a:pt x="45" y="70"/>
                  </a:moveTo>
                  <a:cubicBezTo>
                    <a:pt x="31" y="70"/>
                    <a:pt x="19" y="59"/>
                    <a:pt x="19" y="45"/>
                  </a:cubicBezTo>
                  <a:cubicBezTo>
                    <a:pt x="19" y="30"/>
                    <a:pt x="31" y="19"/>
                    <a:pt x="45" y="19"/>
                  </a:cubicBezTo>
                  <a:cubicBezTo>
                    <a:pt x="59" y="19"/>
                    <a:pt x="71" y="30"/>
                    <a:pt x="71" y="45"/>
                  </a:cubicBezTo>
                  <a:cubicBezTo>
                    <a:pt x="71" y="59"/>
                    <a:pt x="59" y="70"/>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grpSp>
      <p:sp>
        <p:nvSpPr>
          <p:cNvPr id="3" name="Footer Placeholder 2"/>
          <p:cNvSpPr>
            <a:spLocks noGrp="1"/>
          </p:cNvSpPr>
          <p:nvPr>
            <p:ph type="ftr" sz="quarter" idx="14"/>
          </p:nvPr>
        </p:nvSpPr>
        <p:spPr/>
        <p:txBody>
          <a:bodyPr/>
          <a:lstStyle>
            <a:lvl1pPr>
              <a:defRPr>
                <a:solidFill>
                  <a:schemeClr val="bg1"/>
                </a:solidFill>
              </a:defRPr>
            </a:lvl1pPr>
          </a:lstStyle>
          <a:p>
            <a:endParaRPr lang="en-GB" dirty="0"/>
          </a:p>
        </p:txBody>
      </p:sp>
    </p:spTree>
    <p:extLst>
      <p:ext uri="{BB962C8B-B14F-4D97-AF65-F5344CB8AC3E}">
        <p14:creationId xmlns:p14="http://schemas.microsoft.com/office/powerpoint/2010/main" val="2455263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En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339200"/>
            <a:ext cx="7198125" cy="795600"/>
          </a:xfrm>
        </p:spPr>
        <p:txBody>
          <a:bodyPr/>
          <a:lstStyle>
            <a:lvl1pPr>
              <a:defRPr sz="2400">
                <a:solidFill>
                  <a:schemeClr val="accent1"/>
                </a:solidFill>
              </a:defRPr>
            </a:lvl1pPr>
          </a:lstStyle>
          <a:p>
            <a:r>
              <a:rPr lang="en-GB" dirty="0"/>
              <a:t>Click to edit Master title style</a:t>
            </a:r>
          </a:p>
        </p:txBody>
      </p:sp>
      <p:sp>
        <p:nvSpPr>
          <p:cNvPr id="3" name="Subtitle 2"/>
          <p:cNvSpPr>
            <a:spLocks noGrp="1"/>
          </p:cNvSpPr>
          <p:nvPr>
            <p:ph type="subTitle" idx="1"/>
          </p:nvPr>
        </p:nvSpPr>
        <p:spPr>
          <a:xfrm>
            <a:off x="720000" y="2133113"/>
            <a:ext cx="7198125" cy="720000"/>
          </a:xfrm>
        </p:spPr>
        <p:txBody>
          <a:bodyPr/>
          <a:lstStyle>
            <a:lvl1pPr marL="0" indent="0" algn="l">
              <a:spcBef>
                <a:spcPts val="0"/>
              </a:spcBef>
              <a:buNone/>
              <a:defRPr b="1">
                <a:solidFill>
                  <a:schemeClr val="tx2"/>
                </a:solidFill>
              </a:defRPr>
            </a:lvl1pPr>
            <a:lvl2pPr marL="457123" indent="0" algn="ctr">
              <a:buNone/>
              <a:defRPr>
                <a:solidFill>
                  <a:schemeClr val="tx1">
                    <a:tint val="75000"/>
                  </a:schemeClr>
                </a:solidFill>
              </a:defRPr>
            </a:lvl2pPr>
            <a:lvl3pPr marL="914245" indent="0" algn="ctr">
              <a:buNone/>
              <a:defRPr>
                <a:solidFill>
                  <a:schemeClr val="tx1">
                    <a:tint val="75000"/>
                  </a:schemeClr>
                </a:solidFill>
              </a:defRPr>
            </a:lvl3pPr>
            <a:lvl4pPr marL="1371368" indent="0" algn="ctr">
              <a:buNone/>
              <a:defRPr>
                <a:solidFill>
                  <a:schemeClr val="tx1">
                    <a:tint val="75000"/>
                  </a:schemeClr>
                </a:solidFill>
              </a:defRPr>
            </a:lvl4pPr>
            <a:lvl5pPr marL="1828490" indent="0" algn="ctr">
              <a:buNone/>
              <a:defRPr>
                <a:solidFill>
                  <a:schemeClr val="tx1">
                    <a:tint val="75000"/>
                  </a:schemeClr>
                </a:solidFill>
              </a:defRPr>
            </a:lvl5pPr>
            <a:lvl6pPr marL="2285613" indent="0" algn="ctr">
              <a:buNone/>
              <a:defRPr>
                <a:solidFill>
                  <a:schemeClr val="tx1">
                    <a:tint val="75000"/>
                  </a:schemeClr>
                </a:solidFill>
              </a:defRPr>
            </a:lvl6pPr>
            <a:lvl7pPr marL="2742736" indent="0" algn="ctr">
              <a:buNone/>
              <a:defRPr>
                <a:solidFill>
                  <a:schemeClr val="tx1">
                    <a:tint val="75000"/>
                  </a:schemeClr>
                </a:solidFill>
              </a:defRPr>
            </a:lvl7pPr>
            <a:lvl8pPr marL="3199858" indent="0" algn="ctr">
              <a:buNone/>
              <a:defRPr>
                <a:solidFill>
                  <a:schemeClr val="tx1">
                    <a:tint val="75000"/>
                  </a:schemeClr>
                </a:solidFill>
              </a:defRPr>
            </a:lvl8pPr>
            <a:lvl9pPr marL="3656981" indent="0" algn="ctr">
              <a:buNone/>
              <a:defRPr>
                <a:solidFill>
                  <a:schemeClr val="tx1">
                    <a:tint val="75000"/>
                  </a:schemeClr>
                </a:solidFill>
              </a:defRPr>
            </a:lvl9pPr>
          </a:lstStyle>
          <a:p>
            <a:r>
              <a:rPr lang="en-GB" dirty="0"/>
              <a:t>Click to edit Master subtitle style</a:t>
            </a:r>
          </a:p>
        </p:txBody>
      </p:sp>
      <p:sp>
        <p:nvSpPr>
          <p:cNvPr id="6" name="Text Placeholder 5"/>
          <p:cNvSpPr>
            <a:spLocks noGrp="1"/>
          </p:cNvSpPr>
          <p:nvPr>
            <p:ph type="body" sz="quarter" idx="10" hasCustomPrompt="1"/>
          </p:nvPr>
        </p:nvSpPr>
        <p:spPr>
          <a:xfrm>
            <a:off x="719999" y="3096000"/>
            <a:ext cx="2496000" cy="1260000"/>
          </a:xfrm>
        </p:spPr>
        <p:txBody>
          <a:bodyPr>
            <a:noAutofit/>
          </a:bodyPr>
          <a:lstStyle>
            <a:lvl1pPr marL="0" indent="0">
              <a:spcBef>
                <a:spcPts val="0"/>
              </a:spcBef>
              <a:buNone/>
              <a:defRPr sz="900">
                <a:solidFill>
                  <a:schemeClr val="tx1"/>
                </a:solidFill>
              </a:defRPr>
            </a:lvl1pPr>
            <a:lvl2pPr marL="215963" indent="0">
              <a:buNone/>
              <a:defRPr sz="800">
                <a:solidFill>
                  <a:schemeClr val="bg1"/>
                </a:solidFill>
              </a:defRPr>
            </a:lvl2pPr>
            <a:lvl3pPr marL="431927" indent="0">
              <a:buNone/>
              <a:defRPr sz="800">
                <a:solidFill>
                  <a:schemeClr val="bg1"/>
                </a:solidFill>
              </a:defRPr>
            </a:lvl3pPr>
            <a:lvl4pPr marL="647891" indent="0">
              <a:buNone/>
              <a:defRPr sz="800">
                <a:solidFill>
                  <a:schemeClr val="bg1"/>
                </a:solidFill>
              </a:defRPr>
            </a:lvl4pPr>
            <a:lvl5pPr marL="863854" indent="0">
              <a:buNone/>
              <a:defRPr sz="800">
                <a:solidFill>
                  <a:schemeClr val="bg1"/>
                </a:solidFill>
              </a:defRPr>
            </a:lvl5pPr>
          </a:lstStyle>
          <a:p>
            <a:pPr lvl="0"/>
            <a:r>
              <a:rPr lang="en-GB" dirty="0"/>
              <a:t>Disclaimer text</a:t>
            </a:r>
          </a:p>
        </p:txBody>
      </p:sp>
      <p:sp>
        <p:nvSpPr>
          <p:cNvPr id="15" name="Text Placeholder 5"/>
          <p:cNvSpPr>
            <a:spLocks noGrp="1"/>
          </p:cNvSpPr>
          <p:nvPr>
            <p:ph type="body" sz="quarter" idx="11" hasCustomPrompt="1"/>
          </p:nvPr>
        </p:nvSpPr>
        <p:spPr>
          <a:xfrm>
            <a:off x="3468936" y="3096000"/>
            <a:ext cx="2496000" cy="1260000"/>
          </a:xfrm>
        </p:spPr>
        <p:txBody>
          <a:bodyPr>
            <a:noAutofit/>
          </a:bodyPr>
          <a:lstStyle>
            <a:lvl1pPr marL="0" indent="0">
              <a:spcBef>
                <a:spcPts val="0"/>
              </a:spcBef>
              <a:buNone/>
              <a:defRPr sz="900">
                <a:solidFill>
                  <a:schemeClr val="tx1"/>
                </a:solidFill>
              </a:defRPr>
            </a:lvl1pPr>
            <a:lvl2pPr marL="215963" indent="0">
              <a:buNone/>
              <a:defRPr sz="800">
                <a:solidFill>
                  <a:schemeClr val="bg1"/>
                </a:solidFill>
              </a:defRPr>
            </a:lvl2pPr>
            <a:lvl3pPr marL="431927" indent="0">
              <a:buNone/>
              <a:defRPr sz="800">
                <a:solidFill>
                  <a:schemeClr val="bg1"/>
                </a:solidFill>
              </a:defRPr>
            </a:lvl3pPr>
            <a:lvl4pPr marL="647891" indent="0">
              <a:buNone/>
              <a:defRPr sz="800">
                <a:solidFill>
                  <a:schemeClr val="bg1"/>
                </a:solidFill>
              </a:defRPr>
            </a:lvl4pPr>
            <a:lvl5pPr marL="863854" indent="0">
              <a:buNone/>
              <a:defRPr sz="800">
                <a:solidFill>
                  <a:schemeClr val="bg1"/>
                </a:solidFill>
              </a:defRPr>
            </a:lvl5pPr>
          </a:lstStyle>
          <a:p>
            <a:pPr lvl="0"/>
            <a:r>
              <a:rPr lang="en-GB" dirty="0"/>
              <a:t>Disclaimer text</a:t>
            </a:r>
          </a:p>
        </p:txBody>
      </p:sp>
      <p:grpSp>
        <p:nvGrpSpPr>
          <p:cNvPr id="19" name="Pulse"/>
          <p:cNvGrpSpPr/>
          <p:nvPr userDrawn="1"/>
        </p:nvGrpSpPr>
        <p:grpSpPr>
          <a:xfrm>
            <a:off x="8432786" y="2994841"/>
            <a:ext cx="3762841" cy="3430428"/>
            <a:chOff x="6324589" y="2994841"/>
            <a:chExt cx="2822131" cy="3430428"/>
          </a:xfrm>
        </p:grpSpPr>
        <p:sp>
          <p:nvSpPr>
            <p:cNvPr id="20" name="Freeform 5"/>
            <p:cNvSpPr>
              <a:spLocks/>
            </p:cNvSpPr>
            <p:nvPr userDrawn="1"/>
          </p:nvSpPr>
          <p:spPr bwMode="auto">
            <a:xfrm>
              <a:off x="6766422" y="3853615"/>
              <a:ext cx="440278" cy="1099915"/>
            </a:xfrm>
            <a:custGeom>
              <a:avLst/>
              <a:gdLst>
                <a:gd name="T0" fmla="*/ 70 w 141"/>
                <a:gd name="T1" fmla="*/ 353 h 353"/>
                <a:gd name="T2" fmla="*/ 70 w 141"/>
                <a:gd name="T3" fmla="*/ 353 h 353"/>
                <a:gd name="T4" fmla="*/ 0 w 141"/>
                <a:gd name="T5" fmla="*/ 282 h 353"/>
                <a:gd name="T6" fmla="*/ 0 w 141"/>
                <a:gd name="T7" fmla="*/ 70 h 353"/>
                <a:gd name="T8" fmla="*/ 70 w 141"/>
                <a:gd name="T9" fmla="*/ 0 h 353"/>
                <a:gd name="T10" fmla="*/ 70 w 141"/>
                <a:gd name="T11" fmla="*/ 0 h 353"/>
                <a:gd name="T12" fmla="*/ 141 w 141"/>
                <a:gd name="T13" fmla="*/ 70 h 353"/>
                <a:gd name="T14" fmla="*/ 141 w 141"/>
                <a:gd name="T15" fmla="*/ 282 h 353"/>
                <a:gd name="T16" fmla="*/ 70 w 141"/>
                <a:gd name="T17"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353">
                  <a:moveTo>
                    <a:pt x="70" y="353"/>
                  </a:moveTo>
                  <a:cubicBezTo>
                    <a:pt x="70" y="353"/>
                    <a:pt x="70" y="353"/>
                    <a:pt x="70" y="353"/>
                  </a:cubicBezTo>
                  <a:cubicBezTo>
                    <a:pt x="31" y="353"/>
                    <a:pt x="0" y="321"/>
                    <a:pt x="0" y="282"/>
                  </a:cubicBezTo>
                  <a:cubicBezTo>
                    <a:pt x="0" y="70"/>
                    <a:pt x="0" y="70"/>
                    <a:pt x="0" y="70"/>
                  </a:cubicBezTo>
                  <a:cubicBezTo>
                    <a:pt x="0" y="31"/>
                    <a:pt x="31" y="0"/>
                    <a:pt x="70" y="0"/>
                  </a:cubicBezTo>
                  <a:cubicBezTo>
                    <a:pt x="70" y="0"/>
                    <a:pt x="70" y="0"/>
                    <a:pt x="70" y="0"/>
                  </a:cubicBezTo>
                  <a:cubicBezTo>
                    <a:pt x="109" y="0"/>
                    <a:pt x="141" y="31"/>
                    <a:pt x="141" y="70"/>
                  </a:cubicBezTo>
                  <a:cubicBezTo>
                    <a:pt x="141" y="282"/>
                    <a:pt x="141" y="282"/>
                    <a:pt x="141" y="282"/>
                  </a:cubicBezTo>
                  <a:cubicBezTo>
                    <a:pt x="141" y="321"/>
                    <a:pt x="109" y="353"/>
                    <a:pt x="70" y="353"/>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1" name="Freeform 6"/>
            <p:cNvSpPr>
              <a:spLocks/>
            </p:cNvSpPr>
            <p:nvPr userDrawn="1"/>
          </p:nvSpPr>
          <p:spPr bwMode="auto">
            <a:xfrm>
              <a:off x="6324589" y="4488361"/>
              <a:ext cx="264478" cy="443388"/>
            </a:xfrm>
            <a:custGeom>
              <a:avLst/>
              <a:gdLst>
                <a:gd name="T0" fmla="*/ 43 w 85"/>
                <a:gd name="T1" fmla="*/ 142 h 142"/>
                <a:gd name="T2" fmla="*/ 43 w 85"/>
                <a:gd name="T3" fmla="*/ 142 h 142"/>
                <a:gd name="T4" fmla="*/ 0 w 85"/>
                <a:gd name="T5" fmla="*/ 99 h 142"/>
                <a:gd name="T6" fmla="*/ 0 w 85"/>
                <a:gd name="T7" fmla="*/ 43 h 142"/>
                <a:gd name="T8" fmla="*/ 43 w 85"/>
                <a:gd name="T9" fmla="*/ 0 h 142"/>
                <a:gd name="T10" fmla="*/ 43 w 85"/>
                <a:gd name="T11" fmla="*/ 0 h 142"/>
                <a:gd name="T12" fmla="*/ 85 w 85"/>
                <a:gd name="T13" fmla="*/ 43 h 142"/>
                <a:gd name="T14" fmla="*/ 85 w 85"/>
                <a:gd name="T15" fmla="*/ 99 h 142"/>
                <a:gd name="T16" fmla="*/ 43 w 85"/>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42">
                  <a:moveTo>
                    <a:pt x="43" y="142"/>
                  </a:moveTo>
                  <a:cubicBezTo>
                    <a:pt x="43" y="142"/>
                    <a:pt x="43" y="142"/>
                    <a:pt x="43" y="142"/>
                  </a:cubicBezTo>
                  <a:cubicBezTo>
                    <a:pt x="19" y="142"/>
                    <a:pt x="0" y="123"/>
                    <a:pt x="0" y="99"/>
                  </a:cubicBezTo>
                  <a:cubicBezTo>
                    <a:pt x="0" y="43"/>
                    <a:pt x="0" y="43"/>
                    <a:pt x="0" y="43"/>
                  </a:cubicBezTo>
                  <a:cubicBezTo>
                    <a:pt x="0" y="19"/>
                    <a:pt x="19" y="0"/>
                    <a:pt x="43" y="0"/>
                  </a:cubicBezTo>
                  <a:cubicBezTo>
                    <a:pt x="43" y="0"/>
                    <a:pt x="43" y="0"/>
                    <a:pt x="43" y="0"/>
                  </a:cubicBezTo>
                  <a:cubicBezTo>
                    <a:pt x="66" y="0"/>
                    <a:pt x="85" y="19"/>
                    <a:pt x="85" y="43"/>
                  </a:cubicBezTo>
                  <a:cubicBezTo>
                    <a:pt x="85" y="99"/>
                    <a:pt x="85" y="99"/>
                    <a:pt x="85" y="99"/>
                  </a:cubicBezTo>
                  <a:cubicBezTo>
                    <a:pt x="85" y="123"/>
                    <a:pt x="66" y="142"/>
                    <a:pt x="43" y="142"/>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2" name="Freeform 7"/>
            <p:cNvSpPr>
              <a:spLocks/>
            </p:cNvSpPr>
            <p:nvPr userDrawn="1"/>
          </p:nvSpPr>
          <p:spPr bwMode="auto">
            <a:xfrm>
              <a:off x="7424505" y="2994841"/>
              <a:ext cx="550736" cy="2462752"/>
            </a:xfrm>
            <a:custGeom>
              <a:avLst/>
              <a:gdLst>
                <a:gd name="T0" fmla="*/ 89 w 177"/>
                <a:gd name="T1" fmla="*/ 791 h 791"/>
                <a:gd name="T2" fmla="*/ 89 w 177"/>
                <a:gd name="T3" fmla="*/ 791 h 791"/>
                <a:gd name="T4" fmla="*/ 0 w 177"/>
                <a:gd name="T5" fmla="*/ 703 h 791"/>
                <a:gd name="T6" fmla="*/ 0 w 177"/>
                <a:gd name="T7" fmla="*/ 89 h 791"/>
                <a:gd name="T8" fmla="*/ 89 w 177"/>
                <a:gd name="T9" fmla="*/ 0 h 791"/>
                <a:gd name="T10" fmla="*/ 89 w 177"/>
                <a:gd name="T11" fmla="*/ 0 h 791"/>
                <a:gd name="T12" fmla="*/ 177 w 177"/>
                <a:gd name="T13" fmla="*/ 89 h 791"/>
                <a:gd name="T14" fmla="*/ 177 w 177"/>
                <a:gd name="T15" fmla="*/ 703 h 791"/>
                <a:gd name="T16" fmla="*/ 89 w 177"/>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791">
                  <a:moveTo>
                    <a:pt x="89" y="791"/>
                  </a:moveTo>
                  <a:cubicBezTo>
                    <a:pt x="89" y="791"/>
                    <a:pt x="89" y="791"/>
                    <a:pt x="89" y="791"/>
                  </a:cubicBezTo>
                  <a:cubicBezTo>
                    <a:pt x="40" y="791"/>
                    <a:pt x="0" y="752"/>
                    <a:pt x="0" y="703"/>
                  </a:cubicBezTo>
                  <a:cubicBezTo>
                    <a:pt x="0" y="89"/>
                    <a:pt x="0" y="89"/>
                    <a:pt x="0" y="89"/>
                  </a:cubicBezTo>
                  <a:cubicBezTo>
                    <a:pt x="0" y="40"/>
                    <a:pt x="40" y="0"/>
                    <a:pt x="89" y="0"/>
                  </a:cubicBezTo>
                  <a:cubicBezTo>
                    <a:pt x="89" y="0"/>
                    <a:pt x="89" y="0"/>
                    <a:pt x="89" y="0"/>
                  </a:cubicBezTo>
                  <a:cubicBezTo>
                    <a:pt x="137" y="0"/>
                    <a:pt x="177" y="40"/>
                    <a:pt x="177" y="89"/>
                  </a:cubicBezTo>
                  <a:cubicBezTo>
                    <a:pt x="177" y="703"/>
                    <a:pt x="177" y="703"/>
                    <a:pt x="177" y="703"/>
                  </a:cubicBezTo>
                  <a:cubicBezTo>
                    <a:pt x="177" y="752"/>
                    <a:pt x="137" y="791"/>
                    <a:pt x="89"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3" name="Freeform 8"/>
            <p:cNvSpPr>
              <a:spLocks/>
            </p:cNvSpPr>
            <p:nvPr userDrawn="1"/>
          </p:nvSpPr>
          <p:spPr bwMode="auto">
            <a:xfrm>
              <a:off x="8196157" y="3962517"/>
              <a:ext cx="549180" cy="2462752"/>
            </a:xfrm>
            <a:custGeom>
              <a:avLst/>
              <a:gdLst>
                <a:gd name="T0" fmla="*/ 88 w 176"/>
                <a:gd name="T1" fmla="*/ 791 h 791"/>
                <a:gd name="T2" fmla="*/ 88 w 176"/>
                <a:gd name="T3" fmla="*/ 791 h 791"/>
                <a:gd name="T4" fmla="*/ 0 w 176"/>
                <a:gd name="T5" fmla="*/ 702 h 791"/>
                <a:gd name="T6" fmla="*/ 0 w 176"/>
                <a:gd name="T7" fmla="*/ 88 h 791"/>
                <a:gd name="T8" fmla="*/ 88 w 176"/>
                <a:gd name="T9" fmla="*/ 0 h 791"/>
                <a:gd name="T10" fmla="*/ 88 w 176"/>
                <a:gd name="T11" fmla="*/ 0 h 791"/>
                <a:gd name="T12" fmla="*/ 176 w 176"/>
                <a:gd name="T13" fmla="*/ 88 h 791"/>
                <a:gd name="T14" fmla="*/ 176 w 176"/>
                <a:gd name="T15" fmla="*/ 702 h 791"/>
                <a:gd name="T16" fmla="*/ 88 w 176"/>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791">
                  <a:moveTo>
                    <a:pt x="88" y="791"/>
                  </a:moveTo>
                  <a:cubicBezTo>
                    <a:pt x="88" y="791"/>
                    <a:pt x="88" y="791"/>
                    <a:pt x="88" y="791"/>
                  </a:cubicBezTo>
                  <a:cubicBezTo>
                    <a:pt x="39" y="791"/>
                    <a:pt x="0" y="751"/>
                    <a:pt x="0" y="702"/>
                  </a:cubicBezTo>
                  <a:cubicBezTo>
                    <a:pt x="0" y="88"/>
                    <a:pt x="0" y="88"/>
                    <a:pt x="0" y="88"/>
                  </a:cubicBezTo>
                  <a:cubicBezTo>
                    <a:pt x="0" y="39"/>
                    <a:pt x="39" y="0"/>
                    <a:pt x="88" y="0"/>
                  </a:cubicBezTo>
                  <a:cubicBezTo>
                    <a:pt x="88" y="0"/>
                    <a:pt x="88" y="0"/>
                    <a:pt x="88" y="0"/>
                  </a:cubicBezTo>
                  <a:cubicBezTo>
                    <a:pt x="137" y="0"/>
                    <a:pt x="176" y="39"/>
                    <a:pt x="176" y="88"/>
                  </a:cubicBezTo>
                  <a:cubicBezTo>
                    <a:pt x="176" y="702"/>
                    <a:pt x="176" y="702"/>
                    <a:pt x="176" y="702"/>
                  </a:cubicBezTo>
                  <a:cubicBezTo>
                    <a:pt x="176" y="751"/>
                    <a:pt x="137" y="791"/>
                    <a:pt x="88" y="791"/>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24" name="Freeform 9"/>
            <p:cNvSpPr>
              <a:spLocks/>
            </p:cNvSpPr>
            <p:nvPr userDrawn="1"/>
          </p:nvSpPr>
          <p:spPr bwMode="auto">
            <a:xfrm>
              <a:off x="8966253" y="4472803"/>
              <a:ext cx="180467" cy="1090580"/>
            </a:xfrm>
            <a:custGeom>
              <a:avLst/>
              <a:gdLst>
                <a:gd name="T0" fmla="*/ 0 w 58"/>
                <a:gd name="T1" fmla="*/ 69 h 350"/>
                <a:gd name="T2" fmla="*/ 0 w 58"/>
                <a:gd name="T3" fmla="*/ 281 h 350"/>
                <a:gd name="T4" fmla="*/ 58 w 58"/>
                <a:gd name="T5" fmla="*/ 350 h 350"/>
                <a:gd name="T6" fmla="*/ 58 w 58"/>
                <a:gd name="T7" fmla="*/ 0 h 350"/>
                <a:gd name="T8" fmla="*/ 0 w 58"/>
                <a:gd name="T9" fmla="*/ 69 h 350"/>
              </a:gdLst>
              <a:ahLst/>
              <a:cxnLst>
                <a:cxn ang="0">
                  <a:pos x="T0" y="T1"/>
                </a:cxn>
                <a:cxn ang="0">
                  <a:pos x="T2" y="T3"/>
                </a:cxn>
                <a:cxn ang="0">
                  <a:pos x="T4" y="T5"/>
                </a:cxn>
                <a:cxn ang="0">
                  <a:pos x="T6" y="T7"/>
                </a:cxn>
                <a:cxn ang="0">
                  <a:pos x="T8" y="T9"/>
                </a:cxn>
              </a:cxnLst>
              <a:rect l="0" t="0" r="r" b="b"/>
              <a:pathLst>
                <a:path w="58" h="350">
                  <a:moveTo>
                    <a:pt x="0" y="69"/>
                  </a:moveTo>
                  <a:cubicBezTo>
                    <a:pt x="0" y="281"/>
                    <a:pt x="0" y="281"/>
                    <a:pt x="0" y="281"/>
                  </a:cubicBezTo>
                  <a:cubicBezTo>
                    <a:pt x="0" y="315"/>
                    <a:pt x="25" y="344"/>
                    <a:pt x="58" y="350"/>
                  </a:cubicBezTo>
                  <a:cubicBezTo>
                    <a:pt x="58" y="0"/>
                    <a:pt x="58" y="0"/>
                    <a:pt x="58" y="0"/>
                  </a:cubicBezTo>
                  <a:cubicBezTo>
                    <a:pt x="25" y="5"/>
                    <a:pt x="0" y="34"/>
                    <a:pt x="0" y="69"/>
                  </a:cubicBezTo>
                  <a:close/>
                </a:path>
              </a:pathLst>
            </a:custGeom>
            <a:solidFill>
              <a:srgbClr val="0000A0"/>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grpSp>
      <p:grpSp>
        <p:nvGrpSpPr>
          <p:cNvPr id="25" name="Logotype"/>
          <p:cNvGrpSpPr>
            <a:grpSpLocks noChangeAspect="1"/>
          </p:cNvGrpSpPr>
          <p:nvPr userDrawn="1"/>
        </p:nvGrpSpPr>
        <p:grpSpPr>
          <a:xfrm>
            <a:off x="729601" y="536400"/>
            <a:ext cx="1845385" cy="455276"/>
            <a:chOff x="5072063" y="3095625"/>
            <a:chExt cx="2051050" cy="674688"/>
          </a:xfrm>
        </p:grpSpPr>
        <p:sp>
          <p:nvSpPr>
            <p:cNvPr id="26" name="Freeform 5"/>
            <p:cNvSpPr>
              <a:spLocks noEditPoints="1"/>
            </p:cNvSpPr>
            <p:nvPr/>
          </p:nvSpPr>
          <p:spPr bwMode="auto">
            <a:xfrm>
              <a:off x="6783388" y="3184525"/>
              <a:ext cx="339725" cy="346075"/>
            </a:xfrm>
            <a:custGeom>
              <a:avLst/>
              <a:gdLst>
                <a:gd name="T0" fmla="*/ 42 w 90"/>
                <a:gd name="T1" fmla="*/ 2 h 91"/>
                <a:gd name="T2" fmla="*/ 1 w 90"/>
                <a:gd name="T3" fmla="*/ 43 h 91"/>
                <a:gd name="T4" fmla="*/ 46 w 90"/>
                <a:gd name="T5" fmla="*/ 91 h 91"/>
                <a:gd name="T6" fmla="*/ 73 w 90"/>
                <a:gd name="T7" fmla="*/ 76 h 91"/>
                <a:gd name="T8" fmla="*/ 73 w 90"/>
                <a:gd name="T9" fmla="*/ 89 h 91"/>
                <a:gd name="T10" fmla="*/ 90 w 90"/>
                <a:gd name="T11" fmla="*/ 89 h 91"/>
                <a:gd name="T12" fmla="*/ 90 w 90"/>
                <a:gd name="T13" fmla="*/ 47 h 91"/>
                <a:gd name="T14" fmla="*/ 42 w 90"/>
                <a:gd name="T15" fmla="*/ 2 h 91"/>
                <a:gd name="T16" fmla="*/ 71 w 90"/>
                <a:gd name="T17" fmla="*/ 47 h 91"/>
                <a:gd name="T18" fmla="*/ 42 w 90"/>
                <a:gd name="T19" fmla="*/ 72 h 91"/>
                <a:gd name="T20" fmla="*/ 20 w 90"/>
                <a:gd name="T21" fmla="*/ 49 h 91"/>
                <a:gd name="T22" fmla="*/ 46 w 90"/>
                <a:gd name="T23" fmla="*/ 20 h 91"/>
                <a:gd name="T24" fmla="*/ 71 w 90"/>
                <a:gd name="T25" fmla="*/ 45 h 91"/>
                <a:gd name="T26" fmla="*/ 71 w 90"/>
                <a:gd name="T27"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1">
                  <a:moveTo>
                    <a:pt x="42" y="2"/>
                  </a:moveTo>
                  <a:cubicBezTo>
                    <a:pt x="20" y="3"/>
                    <a:pt x="3" y="21"/>
                    <a:pt x="1" y="43"/>
                  </a:cubicBezTo>
                  <a:cubicBezTo>
                    <a:pt x="0" y="69"/>
                    <a:pt x="20" y="91"/>
                    <a:pt x="46" y="91"/>
                  </a:cubicBezTo>
                  <a:cubicBezTo>
                    <a:pt x="55" y="91"/>
                    <a:pt x="68" y="86"/>
                    <a:pt x="73" y="76"/>
                  </a:cubicBezTo>
                  <a:cubicBezTo>
                    <a:pt x="73" y="89"/>
                    <a:pt x="73" y="89"/>
                    <a:pt x="73" y="89"/>
                  </a:cubicBezTo>
                  <a:cubicBezTo>
                    <a:pt x="90" y="89"/>
                    <a:pt x="90" y="89"/>
                    <a:pt x="90" y="89"/>
                  </a:cubicBezTo>
                  <a:cubicBezTo>
                    <a:pt x="90" y="47"/>
                    <a:pt x="90" y="47"/>
                    <a:pt x="90" y="47"/>
                  </a:cubicBezTo>
                  <a:cubicBezTo>
                    <a:pt x="90" y="19"/>
                    <a:pt x="68" y="0"/>
                    <a:pt x="42" y="2"/>
                  </a:cubicBezTo>
                  <a:moveTo>
                    <a:pt x="71" y="47"/>
                  </a:moveTo>
                  <a:cubicBezTo>
                    <a:pt x="71" y="62"/>
                    <a:pt x="58" y="73"/>
                    <a:pt x="42" y="72"/>
                  </a:cubicBezTo>
                  <a:cubicBezTo>
                    <a:pt x="31" y="70"/>
                    <a:pt x="22" y="61"/>
                    <a:pt x="20" y="49"/>
                  </a:cubicBezTo>
                  <a:cubicBezTo>
                    <a:pt x="18" y="33"/>
                    <a:pt x="31" y="20"/>
                    <a:pt x="46" y="20"/>
                  </a:cubicBezTo>
                  <a:cubicBezTo>
                    <a:pt x="59" y="20"/>
                    <a:pt x="71" y="31"/>
                    <a:pt x="71" y="45"/>
                  </a:cubicBezTo>
                  <a:lnTo>
                    <a:pt x="71"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 name="Freeform 6"/>
            <p:cNvSpPr>
              <a:spLocks noEditPoints="1"/>
            </p:cNvSpPr>
            <p:nvPr/>
          </p:nvSpPr>
          <p:spPr bwMode="auto">
            <a:xfrm>
              <a:off x="6421438" y="3187700"/>
              <a:ext cx="334963" cy="342900"/>
            </a:xfrm>
            <a:custGeom>
              <a:avLst/>
              <a:gdLst>
                <a:gd name="T0" fmla="*/ 44 w 89"/>
                <a:gd name="T1" fmla="*/ 0 h 90"/>
                <a:gd name="T2" fmla="*/ 0 w 89"/>
                <a:gd name="T3" fmla="*/ 45 h 90"/>
                <a:gd name="T4" fmla="*/ 45 w 89"/>
                <a:gd name="T5" fmla="*/ 90 h 90"/>
                <a:gd name="T6" fmla="*/ 86 w 89"/>
                <a:gd name="T7" fmla="*/ 62 h 90"/>
                <a:gd name="T8" fmla="*/ 69 w 89"/>
                <a:gd name="T9" fmla="*/ 57 h 90"/>
                <a:gd name="T10" fmla="*/ 50 w 89"/>
                <a:gd name="T11" fmla="*/ 72 h 90"/>
                <a:gd name="T12" fmla="*/ 22 w 89"/>
                <a:gd name="T13" fmla="*/ 58 h 90"/>
                <a:gd name="T14" fmla="*/ 89 w 89"/>
                <a:gd name="T15" fmla="*/ 40 h 90"/>
                <a:gd name="T16" fmla="*/ 44 w 89"/>
                <a:gd name="T17" fmla="*/ 0 h 90"/>
                <a:gd name="T18" fmla="*/ 19 w 89"/>
                <a:gd name="T19" fmla="*/ 43 h 90"/>
                <a:gd name="T20" fmla="*/ 36 w 89"/>
                <a:gd name="T21" fmla="*/ 19 h 90"/>
                <a:gd name="T22" fmla="*/ 67 w 89"/>
                <a:gd name="T23" fmla="*/ 30 h 90"/>
                <a:gd name="T24" fmla="*/ 19 w 89"/>
                <a:gd name="T25"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0"/>
                  </a:moveTo>
                  <a:cubicBezTo>
                    <a:pt x="20" y="1"/>
                    <a:pt x="0" y="19"/>
                    <a:pt x="0" y="45"/>
                  </a:cubicBezTo>
                  <a:cubicBezTo>
                    <a:pt x="0" y="70"/>
                    <a:pt x="20" y="90"/>
                    <a:pt x="45" y="90"/>
                  </a:cubicBezTo>
                  <a:cubicBezTo>
                    <a:pt x="62" y="90"/>
                    <a:pt x="80" y="79"/>
                    <a:pt x="86" y="62"/>
                  </a:cubicBezTo>
                  <a:cubicBezTo>
                    <a:pt x="69" y="57"/>
                    <a:pt x="69" y="57"/>
                    <a:pt x="69" y="57"/>
                  </a:cubicBezTo>
                  <a:cubicBezTo>
                    <a:pt x="66" y="64"/>
                    <a:pt x="58" y="70"/>
                    <a:pt x="50" y="72"/>
                  </a:cubicBezTo>
                  <a:cubicBezTo>
                    <a:pt x="38" y="74"/>
                    <a:pt x="27" y="67"/>
                    <a:pt x="22" y="58"/>
                  </a:cubicBezTo>
                  <a:cubicBezTo>
                    <a:pt x="89" y="40"/>
                    <a:pt x="89" y="40"/>
                    <a:pt x="89" y="40"/>
                  </a:cubicBezTo>
                  <a:cubicBezTo>
                    <a:pt x="87" y="23"/>
                    <a:pt x="72" y="0"/>
                    <a:pt x="44" y="0"/>
                  </a:cubicBezTo>
                  <a:moveTo>
                    <a:pt x="19" y="43"/>
                  </a:moveTo>
                  <a:cubicBezTo>
                    <a:pt x="19" y="34"/>
                    <a:pt x="24" y="23"/>
                    <a:pt x="36" y="19"/>
                  </a:cubicBezTo>
                  <a:cubicBezTo>
                    <a:pt x="50" y="13"/>
                    <a:pt x="62" y="20"/>
                    <a:pt x="67" y="30"/>
                  </a:cubicBezTo>
                  <a:lnTo>
                    <a:pt x="1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8" name="Freeform 7"/>
            <p:cNvSpPr>
              <a:spLocks/>
            </p:cNvSpPr>
            <p:nvPr/>
          </p:nvSpPr>
          <p:spPr bwMode="auto">
            <a:xfrm>
              <a:off x="5867401" y="3187700"/>
              <a:ext cx="166688" cy="334963"/>
            </a:xfrm>
            <a:custGeom>
              <a:avLst/>
              <a:gdLst>
                <a:gd name="T0" fmla="*/ 44 w 44"/>
                <a:gd name="T1" fmla="*/ 19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19 w 44"/>
                <a:gd name="T15" fmla="*/ 88 h 88"/>
                <a:gd name="T16" fmla="*/ 19 w 44"/>
                <a:gd name="T17" fmla="*/ 47 h 88"/>
                <a:gd name="T18" fmla="*/ 44 w 44"/>
                <a:gd name="T19"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9"/>
                  </a:moveTo>
                  <a:cubicBezTo>
                    <a:pt x="44" y="0"/>
                    <a:pt x="44" y="0"/>
                    <a:pt x="44" y="0"/>
                  </a:cubicBezTo>
                  <a:cubicBezTo>
                    <a:pt x="27" y="0"/>
                    <a:pt x="21" y="8"/>
                    <a:pt x="19" y="13"/>
                  </a:cubicBezTo>
                  <a:cubicBezTo>
                    <a:pt x="19" y="3"/>
                    <a:pt x="19" y="3"/>
                    <a:pt x="19" y="3"/>
                  </a:cubicBezTo>
                  <a:cubicBezTo>
                    <a:pt x="0" y="3"/>
                    <a:pt x="0" y="3"/>
                    <a:pt x="0" y="3"/>
                  </a:cubicBezTo>
                  <a:cubicBezTo>
                    <a:pt x="0" y="44"/>
                    <a:pt x="0" y="44"/>
                    <a:pt x="0" y="44"/>
                  </a:cubicBezTo>
                  <a:cubicBezTo>
                    <a:pt x="0" y="88"/>
                    <a:pt x="0" y="88"/>
                    <a:pt x="0" y="88"/>
                  </a:cubicBezTo>
                  <a:cubicBezTo>
                    <a:pt x="19" y="88"/>
                    <a:pt x="19" y="88"/>
                    <a:pt x="19" y="88"/>
                  </a:cubicBezTo>
                  <a:cubicBezTo>
                    <a:pt x="19" y="62"/>
                    <a:pt x="19" y="62"/>
                    <a:pt x="19" y="47"/>
                  </a:cubicBezTo>
                  <a:cubicBezTo>
                    <a:pt x="19" y="27"/>
                    <a:pt x="30" y="19"/>
                    <a:pt x="44"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9" name="Freeform 8"/>
            <p:cNvSpPr>
              <a:spLocks/>
            </p:cNvSpPr>
            <p:nvPr/>
          </p:nvSpPr>
          <p:spPr bwMode="auto">
            <a:xfrm>
              <a:off x="5072063" y="3130550"/>
              <a:ext cx="369888" cy="392113"/>
            </a:xfrm>
            <a:custGeom>
              <a:avLst/>
              <a:gdLst>
                <a:gd name="T0" fmla="*/ 186 w 233"/>
                <a:gd name="T1" fmla="*/ 166 h 247"/>
                <a:gd name="T2" fmla="*/ 48 w 233"/>
                <a:gd name="T3" fmla="*/ 0 h 247"/>
                <a:gd name="T4" fmla="*/ 0 w 233"/>
                <a:gd name="T5" fmla="*/ 0 h 247"/>
                <a:gd name="T6" fmla="*/ 0 w 233"/>
                <a:gd name="T7" fmla="*/ 247 h 247"/>
                <a:gd name="T8" fmla="*/ 50 w 233"/>
                <a:gd name="T9" fmla="*/ 247 h 247"/>
                <a:gd name="T10" fmla="*/ 50 w 233"/>
                <a:gd name="T11" fmla="*/ 84 h 247"/>
                <a:gd name="T12" fmla="*/ 190 w 233"/>
                <a:gd name="T13" fmla="*/ 247 h 247"/>
                <a:gd name="T14" fmla="*/ 233 w 233"/>
                <a:gd name="T15" fmla="*/ 247 h 247"/>
                <a:gd name="T16" fmla="*/ 233 w 233"/>
                <a:gd name="T17" fmla="*/ 0 h 247"/>
                <a:gd name="T18" fmla="*/ 186 w 233"/>
                <a:gd name="T19" fmla="*/ 0 h 247"/>
                <a:gd name="T20" fmla="*/ 186 w 233"/>
                <a:gd name="T21" fmla="*/ 16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7">
                  <a:moveTo>
                    <a:pt x="186" y="166"/>
                  </a:moveTo>
                  <a:lnTo>
                    <a:pt x="48" y="0"/>
                  </a:lnTo>
                  <a:lnTo>
                    <a:pt x="0" y="0"/>
                  </a:lnTo>
                  <a:lnTo>
                    <a:pt x="0" y="247"/>
                  </a:lnTo>
                  <a:lnTo>
                    <a:pt x="50" y="247"/>
                  </a:lnTo>
                  <a:lnTo>
                    <a:pt x="50" y="84"/>
                  </a:lnTo>
                  <a:lnTo>
                    <a:pt x="190" y="247"/>
                  </a:lnTo>
                  <a:lnTo>
                    <a:pt x="233" y="247"/>
                  </a:lnTo>
                  <a:lnTo>
                    <a:pt x="233" y="0"/>
                  </a:lnTo>
                  <a:lnTo>
                    <a:pt x="186" y="0"/>
                  </a:lnTo>
                  <a:lnTo>
                    <a:pt x="186"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0" name="Freeform 9"/>
            <p:cNvSpPr>
              <a:spLocks noEditPoints="1"/>
            </p:cNvSpPr>
            <p:nvPr/>
          </p:nvSpPr>
          <p:spPr bwMode="auto">
            <a:xfrm>
              <a:off x="6034088" y="3095625"/>
              <a:ext cx="342900" cy="434975"/>
            </a:xfrm>
            <a:custGeom>
              <a:avLst/>
              <a:gdLst>
                <a:gd name="T0" fmla="*/ 91 w 91"/>
                <a:gd name="T1" fmla="*/ 0 h 114"/>
                <a:gd name="T2" fmla="*/ 73 w 91"/>
                <a:gd name="T3" fmla="*/ 0 h 114"/>
                <a:gd name="T4" fmla="*/ 73 w 91"/>
                <a:gd name="T5" fmla="*/ 34 h 114"/>
                <a:gd name="T6" fmla="*/ 43 w 91"/>
                <a:gd name="T7" fmla="*/ 25 h 114"/>
                <a:gd name="T8" fmla="*/ 2 w 91"/>
                <a:gd name="T9" fmla="*/ 66 h 114"/>
                <a:gd name="T10" fmla="*/ 47 w 91"/>
                <a:gd name="T11" fmla="*/ 114 h 114"/>
                <a:gd name="T12" fmla="*/ 74 w 91"/>
                <a:gd name="T13" fmla="*/ 101 h 114"/>
                <a:gd name="T14" fmla="*/ 74 w 91"/>
                <a:gd name="T15" fmla="*/ 112 h 114"/>
                <a:gd name="T16" fmla="*/ 91 w 91"/>
                <a:gd name="T17" fmla="*/ 112 h 114"/>
                <a:gd name="T18" fmla="*/ 91 w 91"/>
                <a:gd name="T19" fmla="*/ 70 h 114"/>
                <a:gd name="T20" fmla="*/ 91 w 91"/>
                <a:gd name="T21" fmla="*/ 69 h 114"/>
                <a:gd name="T22" fmla="*/ 91 w 91"/>
                <a:gd name="T23" fmla="*/ 68 h 114"/>
                <a:gd name="T24" fmla="*/ 91 w 91"/>
                <a:gd name="T25" fmla="*/ 0 h 114"/>
                <a:gd name="T26" fmla="*/ 72 w 91"/>
                <a:gd name="T27" fmla="*/ 70 h 114"/>
                <a:gd name="T28" fmla="*/ 43 w 91"/>
                <a:gd name="T29" fmla="*/ 95 h 114"/>
                <a:gd name="T30" fmla="*/ 21 w 91"/>
                <a:gd name="T31" fmla="*/ 72 h 114"/>
                <a:gd name="T32" fmla="*/ 47 w 91"/>
                <a:gd name="T33" fmla="*/ 43 h 114"/>
                <a:gd name="T34" fmla="*/ 72 w 91"/>
                <a:gd name="T35" fmla="*/ 68 h 114"/>
                <a:gd name="T36" fmla="*/ 72 w 91"/>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4">
                  <a:moveTo>
                    <a:pt x="91" y="0"/>
                  </a:moveTo>
                  <a:cubicBezTo>
                    <a:pt x="73" y="0"/>
                    <a:pt x="73" y="0"/>
                    <a:pt x="73" y="0"/>
                  </a:cubicBezTo>
                  <a:cubicBezTo>
                    <a:pt x="73" y="34"/>
                    <a:pt x="73" y="34"/>
                    <a:pt x="73" y="34"/>
                  </a:cubicBezTo>
                  <a:cubicBezTo>
                    <a:pt x="68" y="28"/>
                    <a:pt x="55" y="24"/>
                    <a:pt x="43" y="25"/>
                  </a:cubicBezTo>
                  <a:cubicBezTo>
                    <a:pt x="21" y="26"/>
                    <a:pt x="3" y="44"/>
                    <a:pt x="2" y="66"/>
                  </a:cubicBezTo>
                  <a:cubicBezTo>
                    <a:pt x="0" y="92"/>
                    <a:pt x="21" y="114"/>
                    <a:pt x="47" y="114"/>
                  </a:cubicBezTo>
                  <a:cubicBezTo>
                    <a:pt x="56" y="114"/>
                    <a:pt x="69" y="109"/>
                    <a:pt x="74" y="101"/>
                  </a:cubicBezTo>
                  <a:cubicBezTo>
                    <a:pt x="74" y="112"/>
                    <a:pt x="74" y="112"/>
                    <a:pt x="74" y="112"/>
                  </a:cubicBezTo>
                  <a:cubicBezTo>
                    <a:pt x="91" y="112"/>
                    <a:pt x="91" y="112"/>
                    <a:pt x="91" y="112"/>
                  </a:cubicBezTo>
                  <a:cubicBezTo>
                    <a:pt x="91" y="70"/>
                    <a:pt x="91" y="70"/>
                    <a:pt x="91" y="70"/>
                  </a:cubicBezTo>
                  <a:cubicBezTo>
                    <a:pt x="91" y="70"/>
                    <a:pt x="91" y="69"/>
                    <a:pt x="91" y="69"/>
                  </a:cubicBezTo>
                  <a:cubicBezTo>
                    <a:pt x="91" y="69"/>
                    <a:pt x="91" y="68"/>
                    <a:pt x="91" y="68"/>
                  </a:cubicBezTo>
                  <a:lnTo>
                    <a:pt x="91" y="0"/>
                  </a:lnTo>
                  <a:close/>
                  <a:moveTo>
                    <a:pt x="72" y="70"/>
                  </a:moveTo>
                  <a:cubicBezTo>
                    <a:pt x="72" y="85"/>
                    <a:pt x="59" y="96"/>
                    <a:pt x="43" y="95"/>
                  </a:cubicBezTo>
                  <a:cubicBezTo>
                    <a:pt x="32" y="93"/>
                    <a:pt x="22" y="84"/>
                    <a:pt x="21" y="72"/>
                  </a:cubicBezTo>
                  <a:cubicBezTo>
                    <a:pt x="19" y="56"/>
                    <a:pt x="31" y="43"/>
                    <a:pt x="47" y="43"/>
                  </a:cubicBezTo>
                  <a:cubicBezTo>
                    <a:pt x="60" y="43"/>
                    <a:pt x="72" y="54"/>
                    <a:pt x="72" y="68"/>
                  </a:cubicBezTo>
                  <a:lnTo>
                    <a:pt x="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1" name="Freeform 10"/>
            <p:cNvSpPr>
              <a:spLocks noEditPoints="1"/>
            </p:cNvSpPr>
            <p:nvPr/>
          </p:nvSpPr>
          <p:spPr bwMode="auto">
            <a:xfrm>
              <a:off x="5487988" y="3187700"/>
              <a:ext cx="334963" cy="342900"/>
            </a:xfrm>
            <a:custGeom>
              <a:avLst/>
              <a:gdLst>
                <a:gd name="T0" fmla="*/ 44 w 89"/>
                <a:gd name="T1" fmla="*/ 0 h 90"/>
                <a:gd name="T2" fmla="*/ 0 w 89"/>
                <a:gd name="T3" fmla="*/ 45 h 90"/>
                <a:gd name="T4" fmla="*/ 44 w 89"/>
                <a:gd name="T5" fmla="*/ 90 h 90"/>
                <a:gd name="T6" fmla="*/ 89 w 89"/>
                <a:gd name="T7" fmla="*/ 45 h 90"/>
                <a:gd name="T8" fmla="*/ 44 w 89"/>
                <a:gd name="T9" fmla="*/ 0 h 90"/>
                <a:gd name="T10" fmla="*/ 44 w 89"/>
                <a:gd name="T11" fmla="*/ 71 h 90"/>
                <a:gd name="T12" fmla="*/ 19 w 89"/>
                <a:gd name="T13" fmla="*/ 45 h 90"/>
                <a:gd name="T14" fmla="*/ 44 w 89"/>
                <a:gd name="T15" fmla="*/ 19 h 90"/>
                <a:gd name="T16" fmla="*/ 70 w 89"/>
                <a:gd name="T17" fmla="*/ 45 h 90"/>
                <a:gd name="T18" fmla="*/ 44 w 89"/>
                <a:gd name="T19"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90">
                  <a:moveTo>
                    <a:pt x="44" y="0"/>
                  </a:moveTo>
                  <a:cubicBezTo>
                    <a:pt x="20" y="0"/>
                    <a:pt x="0" y="20"/>
                    <a:pt x="0" y="45"/>
                  </a:cubicBezTo>
                  <a:cubicBezTo>
                    <a:pt x="0" y="70"/>
                    <a:pt x="20" y="90"/>
                    <a:pt x="44" y="90"/>
                  </a:cubicBezTo>
                  <a:cubicBezTo>
                    <a:pt x="69" y="90"/>
                    <a:pt x="89" y="70"/>
                    <a:pt x="89" y="45"/>
                  </a:cubicBezTo>
                  <a:cubicBezTo>
                    <a:pt x="89" y="20"/>
                    <a:pt x="69" y="0"/>
                    <a:pt x="44" y="0"/>
                  </a:cubicBezTo>
                  <a:moveTo>
                    <a:pt x="44" y="71"/>
                  </a:moveTo>
                  <a:cubicBezTo>
                    <a:pt x="30" y="71"/>
                    <a:pt x="19" y="59"/>
                    <a:pt x="19" y="45"/>
                  </a:cubicBezTo>
                  <a:cubicBezTo>
                    <a:pt x="19" y="31"/>
                    <a:pt x="30" y="19"/>
                    <a:pt x="44" y="19"/>
                  </a:cubicBezTo>
                  <a:cubicBezTo>
                    <a:pt x="58" y="19"/>
                    <a:pt x="70" y="31"/>
                    <a:pt x="70" y="45"/>
                  </a:cubicBezTo>
                  <a:cubicBezTo>
                    <a:pt x="70" y="59"/>
                    <a:pt x="58" y="71"/>
                    <a:pt x="44"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2" name="Freeform 11"/>
            <p:cNvSpPr>
              <a:spLocks noEditPoints="1"/>
            </p:cNvSpPr>
            <p:nvPr/>
          </p:nvSpPr>
          <p:spPr bwMode="auto">
            <a:xfrm>
              <a:off x="5186363" y="3668713"/>
              <a:ext cx="96838" cy="101600"/>
            </a:xfrm>
            <a:custGeom>
              <a:avLst/>
              <a:gdLst>
                <a:gd name="T0" fmla="*/ 18 w 26"/>
                <a:gd name="T1" fmla="*/ 21 h 27"/>
                <a:gd name="T2" fmla="*/ 7 w 26"/>
                <a:gd name="T3" fmla="*/ 21 h 27"/>
                <a:gd name="T4" fmla="*/ 5 w 26"/>
                <a:gd name="T5" fmla="*/ 27 h 27"/>
                <a:gd name="T6" fmla="*/ 0 w 26"/>
                <a:gd name="T7" fmla="*/ 27 h 27"/>
                <a:gd name="T8" fmla="*/ 10 w 26"/>
                <a:gd name="T9" fmla="*/ 0 h 27"/>
                <a:gd name="T10" fmla="*/ 16 w 26"/>
                <a:gd name="T11" fmla="*/ 0 h 27"/>
                <a:gd name="T12" fmla="*/ 26 w 26"/>
                <a:gd name="T13" fmla="*/ 27 h 27"/>
                <a:gd name="T14" fmla="*/ 20 w 26"/>
                <a:gd name="T15" fmla="*/ 27 h 27"/>
                <a:gd name="T16" fmla="*/ 18 w 26"/>
                <a:gd name="T17" fmla="*/ 21 h 27"/>
                <a:gd name="T18" fmla="*/ 17 w 26"/>
                <a:gd name="T19" fmla="*/ 16 h 27"/>
                <a:gd name="T20" fmla="*/ 16 w 26"/>
                <a:gd name="T21" fmla="*/ 15 h 27"/>
                <a:gd name="T22" fmla="*/ 13 w 26"/>
                <a:gd name="T23" fmla="*/ 5 h 27"/>
                <a:gd name="T24" fmla="*/ 9 w 26"/>
                <a:gd name="T25" fmla="*/ 15 h 27"/>
                <a:gd name="T26" fmla="*/ 9 w 26"/>
                <a:gd name="T27" fmla="*/ 16 h 27"/>
                <a:gd name="T28" fmla="*/ 17 w 26"/>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7">
                  <a:moveTo>
                    <a:pt x="18" y="21"/>
                  </a:moveTo>
                  <a:cubicBezTo>
                    <a:pt x="7" y="21"/>
                    <a:pt x="7" y="21"/>
                    <a:pt x="7" y="21"/>
                  </a:cubicBezTo>
                  <a:cubicBezTo>
                    <a:pt x="5" y="27"/>
                    <a:pt x="5" y="27"/>
                    <a:pt x="5" y="27"/>
                  </a:cubicBezTo>
                  <a:cubicBezTo>
                    <a:pt x="0" y="27"/>
                    <a:pt x="0" y="27"/>
                    <a:pt x="0" y="27"/>
                  </a:cubicBezTo>
                  <a:cubicBezTo>
                    <a:pt x="10" y="0"/>
                    <a:pt x="10" y="0"/>
                    <a:pt x="10" y="0"/>
                  </a:cubicBezTo>
                  <a:cubicBezTo>
                    <a:pt x="16" y="0"/>
                    <a:pt x="16" y="0"/>
                    <a:pt x="16" y="0"/>
                  </a:cubicBezTo>
                  <a:cubicBezTo>
                    <a:pt x="26" y="27"/>
                    <a:pt x="26" y="27"/>
                    <a:pt x="26" y="27"/>
                  </a:cubicBezTo>
                  <a:cubicBezTo>
                    <a:pt x="20" y="27"/>
                    <a:pt x="20" y="27"/>
                    <a:pt x="20" y="27"/>
                  </a:cubicBezTo>
                  <a:lnTo>
                    <a:pt x="18" y="21"/>
                  </a:lnTo>
                  <a:close/>
                  <a:moveTo>
                    <a:pt x="17" y="16"/>
                  </a:moveTo>
                  <a:cubicBezTo>
                    <a:pt x="16" y="15"/>
                    <a:pt x="16" y="15"/>
                    <a:pt x="16" y="15"/>
                  </a:cubicBezTo>
                  <a:cubicBezTo>
                    <a:pt x="15" y="12"/>
                    <a:pt x="14" y="9"/>
                    <a:pt x="13" y="5"/>
                  </a:cubicBezTo>
                  <a:cubicBezTo>
                    <a:pt x="12" y="9"/>
                    <a:pt x="11" y="12"/>
                    <a:pt x="9" y="15"/>
                  </a:cubicBezTo>
                  <a:cubicBezTo>
                    <a:pt x="9" y="16"/>
                    <a:pt x="9" y="16"/>
                    <a:pt x="9"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3" name="Freeform 12"/>
            <p:cNvSpPr>
              <a:spLocks/>
            </p:cNvSpPr>
            <p:nvPr/>
          </p:nvSpPr>
          <p:spPr bwMode="auto">
            <a:xfrm>
              <a:off x="5302251" y="3663950"/>
              <a:ext cx="79375" cy="106363"/>
            </a:xfrm>
            <a:custGeom>
              <a:avLst/>
              <a:gdLst>
                <a:gd name="T0" fmla="*/ 0 w 21"/>
                <a:gd name="T1" fmla="*/ 24 h 28"/>
                <a:gd name="T2" fmla="*/ 3 w 21"/>
                <a:gd name="T3" fmla="*/ 20 h 28"/>
                <a:gd name="T4" fmla="*/ 10 w 21"/>
                <a:gd name="T5" fmla="*/ 23 h 28"/>
                <a:gd name="T6" fmla="*/ 15 w 21"/>
                <a:gd name="T7" fmla="*/ 20 h 28"/>
                <a:gd name="T8" fmla="*/ 10 w 21"/>
                <a:gd name="T9" fmla="*/ 16 h 28"/>
                <a:gd name="T10" fmla="*/ 1 w 21"/>
                <a:gd name="T11" fmla="*/ 8 h 28"/>
                <a:gd name="T12" fmla="*/ 11 w 21"/>
                <a:gd name="T13" fmla="*/ 0 h 28"/>
                <a:gd name="T14" fmla="*/ 20 w 21"/>
                <a:gd name="T15" fmla="*/ 3 h 28"/>
                <a:gd name="T16" fmla="*/ 17 w 21"/>
                <a:gd name="T17" fmla="*/ 7 h 28"/>
                <a:gd name="T18" fmla="*/ 11 w 21"/>
                <a:gd name="T19" fmla="*/ 5 h 28"/>
                <a:gd name="T20" fmla="*/ 7 w 21"/>
                <a:gd name="T21" fmla="*/ 8 h 28"/>
                <a:gd name="T22" fmla="*/ 12 w 21"/>
                <a:gd name="T23" fmla="*/ 12 h 28"/>
                <a:gd name="T24" fmla="*/ 21 w 21"/>
                <a:gd name="T25" fmla="*/ 20 h 28"/>
                <a:gd name="T26" fmla="*/ 11 w 21"/>
                <a:gd name="T27" fmla="*/ 28 h 28"/>
                <a:gd name="T28" fmla="*/ 0 w 21"/>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0" y="24"/>
                  </a:moveTo>
                  <a:cubicBezTo>
                    <a:pt x="3" y="20"/>
                    <a:pt x="3" y="20"/>
                    <a:pt x="3" y="20"/>
                  </a:cubicBezTo>
                  <a:cubicBezTo>
                    <a:pt x="4" y="22"/>
                    <a:pt x="7" y="23"/>
                    <a:pt x="10" y="23"/>
                  </a:cubicBezTo>
                  <a:cubicBezTo>
                    <a:pt x="13" y="23"/>
                    <a:pt x="15" y="22"/>
                    <a:pt x="15" y="20"/>
                  </a:cubicBezTo>
                  <a:cubicBezTo>
                    <a:pt x="15" y="18"/>
                    <a:pt x="13" y="17"/>
                    <a:pt x="10" y="16"/>
                  </a:cubicBezTo>
                  <a:cubicBezTo>
                    <a:pt x="4" y="15"/>
                    <a:pt x="1" y="13"/>
                    <a:pt x="1" y="8"/>
                  </a:cubicBezTo>
                  <a:cubicBezTo>
                    <a:pt x="1" y="4"/>
                    <a:pt x="4" y="0"/>
                    <a:pt x="11" y="0"/>
                  </a:cubicBezTo>
                  <a:cubicBezTo>
                    <a:pt x="15" y="0"/>
                    <a:pt x="19" y="2"/>
                    <a:pt x="20" y="3"/>
                  </a:cubicBezTo>
                  <a:cubicBezTo>
                    <a:pt x="17" y="7"/>
                    <a:pt x="17" y="7"/>
                    <a:pt x="17" y="7"/>
                  </a:cubicBezTo>
                  <a:cubicBezTo>
                    <a:pt x="16" y="6"/>
                    <a:pt x="14" y="5"/>
                    <a:pt x="11" y="5"/>
                  </a:cubicBezTo>
                  <a:cubicBezTo>
                    <a:pt x="8" y="5"/>
                    <a:pt x="7" y="6"/>
                    <a:pt x="7" y="8"/>
                  </a:cubicBezTo>
                  <a:cubicBezTo>
                    <a:pt x="7" y="10"/>
                    <a:pt x="9" y="10"/>
                    <a:pt x="12" y="12"/>
                  </a:cubicBezTo>
                  <a:cubicBezTo>
                    <a:pt x="18" y="13"/>
                    <a:pt x="21" y="16"/>
                    <a:pt x="21" y="20"/>
                  </a:cubicBezTo>
                  <a:cubicBezTo>
                    <a:pt x="21" y="25"/>
                    <a:pt x="17" y="28"/>
                    <a:pt x="11" y="28"/>
                  </a:cubicBezTo>
                  <a:cubicBezTo>
                    <a:pt x="6"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4" name="Freeform 13"/>
            <p:cNvSpPr>
              <a:spLocks/>
            </p:cNvSpPr>
            <p:nvPr/>
          </p:nvSpPr>
          <p:spPr bwMode="auto">
            <a:xfrm>
              <a:off x="5403851" y="3663950"/>
              <a:ext cx="76200" cy="106363"/>
            </a:xfrm>
            <a:custGeom>
              <a:avLst/>
              <a:gdLst>
                <a:gd name="T0" fmla="*/ 0 w 20"/>
                <a:gd name="T1" fmla="*/ 24 h 28"/>
                <a:gd name="T2" fmla="*/ 2 w 20"/>
                <a:gd name="T3" fmla="*/ 20 h 28"/>
                <a:gd name="T4" fmla="*/ 10 w 20"/>
                <a:gd name="T5" fmla="*/ 23 h 28"/>
                <a:gd name="T6" fmla="*/ 14 w 20"/>
                <a:gd name="T7" fmla="*/ 20 h 28"/>
                <a:gd name="T8" fmla="*/ 9 w 20"/>
                <a:gd name="T9" fmla="*/ 16 h 28"/>
                <a:gd name="T10" fmla="*/ 0 w 20"/>
                <a:gd name="T11" fmla="*/ 8 h 28"/>
                <a:gd name="T12" fmla="*/ 11 w 20"/>
                <a:gd name="T13" fmla="*/ 0 h 28"/>
                <a:gd name="T14" fmla="*/ 20 w 20"/>
                <a:gd name="T15" fmla="*/ 3 h 28"/>
                <a:gd name="T16" fmla="*/ 17 w 20"/>
                <a:gd name="T17" fmla="*/ 7 h 28"/>
                <a:gd name="T18" fmla="*/ 10 w 20"/>
                <a:gd name="T19" fmla="*/ 5 h 28"/>
                <a:gd name="T20" fmla="*/ 6 w 20"/>
                <a:gd name="T21" fmla="*/ 8 h 28"/>
                <a:gd name="T22" fmla="*/ 12 w 20"/>
                <a:gd name="T23" fmla="*/ 12 h 28"/>
                <a:gd name="T24" fmla="*/ 20 w 20"/>
                <a:gd name="T25" fmla="*/ 20 h 28"/>
                <a:gd name="T26" fmla="*/ 10 w 20"/>
                <a:gd name="T27" fmla="*/ 28 h 28"/>
                <a:gd name="T28" fmla="*/ 0 w 20"/>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8">
                  <a:moveTo>
                    <a:pt x="0" y="24"/>
                  </a:moveTo>
                  <a:cubicBezTo>
                    <a:pt x="2" y="20"/>
                    <a:pt x="2" y="20"/>
                    <a:pt x="2" y="20"/>
                  </a:cubicBezTo>
                  <a:cubicBezTo>
                    <a:pt x="4" y="22"/>
                    <a:pt x="7" y="23"/>
                    <a:pt x="10" y="23"/>
                  </a:cubicBezTo>
                  <a:cubicBezTo>
                    <a:pt x="13" y="23"/>
                    <a:pt x="14" y="22"/>
                    <a:pt x="14" y="20"/>
                  </a:cubicBezTo>
                  <a:cubicBezTo>
                    <a:pt x="14" y="18"/>
                    <a:pt x="13" y="17"/>
                    <a:pt x="9" y="16"/>
                  </a:cubicBezTo>
                  <a:cubicBezTo>
                    <a:pt x="3" y="15"/>
                    <a:pt x="0" y="13"/>
                    <a:pt x="0" y="8"/>
                  </a:cubicBezTo>
                  <a:cubicBezTo>
                    <a:pt x="0" y="4"/>
                    <a:pt x="4" y="0"/>
                    <a:pt x="11" y="0"/>
                  </a:cubicBezTo>
                  <a:cubicBezTo>
                    <a:pt x="15" y="0"/>
                    <a:pt x="18" y="2"/>
                    <a:pt x="20" y="3"/>
                  </a:cubicBezTo>
                  <a:cubicBezTo>
                    <a:pt x="17" y="7"/>
                    <a:pt x="17" y="7"/>
                    <a:pt x="17" y="7"/>
                  </a:cubicBezTo>
                  <a:cubicBezTo>
                    <a:pt x="15" y="6"/>
                    <a:pt x="13" y="5"/>
                    <a:pt x="10" y="5"/>
                  </a:cubicBezTo>
                  <a:cubicBezTo>
                    <a:pt x="8" y="5"/>
                    <a:pt x="6" y="6"/>
                    <a:pt x="6" y="8"/>
                  </a:cubicBezTo>
                  <a:cubicBezTo>
                    <a:pt x="6" y="10"/>
                    <a:pt x="8" y="10"/>
                    <a:pt x="12" y="12"/>
                  </a:cubicBezTo>
                  <a:cubicBezTo>
                    <a:pt x="18" y="13"/>
                    <a:pt x="20" y="16"/>
                    <a:pt x="20" y="20"/>
                  </a:cubicBezTo>
                  <a:cubicBezTo>
                    <a:pt x="20" y="25"/>
                    <a:pt x="16" y="28"/>
                    <a:pt x="10" y="28"/>
                  </a:cubicBezTo>
                  <a:cubicBezTo>
                    <a:pt x="5"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5" name="Freeform 14"/>
            <p:cNvSpPr>
              <a:spLocks/>
            </p:cNvSpPr>
            <p:nvPr/>
          </p:nvSpPr>
          <p:spPr bwMode="auto">
            <a:xfrm>
              <a:off x="5510213" y="3668713"/>
              <a:ext cx="71438" cy="101600"/>
            </a:xfrm>
            <a:custGeom>
              <a:avLst/>
              <a:gdLst>
                <a:gd name="T0" fmla="*/ 45 w 45"/>
                <a:gd name="T1" fmla="*/ 52 h 64"/>
                <a:gd name="T2" fmla="*/ 45 w 45"/>
                <a:gd name="T3" fmla="*/ 64 h 64"/>
                <a:gd name="T4" fmla="*/ 0 w 45"/>
                <a:gd name="T5" fmla="*/ 64 h 64"/>
                <a:gd name="T6" fmla="*/ 0 w 45"/>
                <a:gd name="T7" fmla="*/ 0 h 64"/>
                <a:gd name="T8" fmla="*/ 42 w 45"/>
                <a:gd name="T9" fmla="*/ 0 h 64"/>
                <a:gd name="T10" fmla="*/ 42 w 45"/>
                <a:gd name="T11" fmla="*/ 12 h 64"/>
                <a:gd name="T12" fmla="*/ 14 w 45"/>
                <a:gd name="T13" fmla="*/ 12 h 64"/>
                <a:gd name="T14" fmla="*/ 14 w 45"/>
                <a:gd name="T15" fmla="*/ 26 h 64"/>
                <a:gd name="T16" fmla="*/ 40 w 45"/>
                <a:gd name="T17" fmla="*/ 26 h 64"/>
                <a:gd name="T18" fmla="*/ 40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2" y="0"/>
                  </a:lnTo>
                  <a:lnTo>
                    <a:pt x="42" y="12"/>
                  </a:lnTo>
                  <a:lnTo>
                    <a:pt x="14" y="12"/>
                  </a:lnTo>
                  <a:lnTo>
                    <a:pt x="14" y="26"/>
                  </a:lnTo>
                  <a:lnTo>
                    <a:pt x="40" y="26"/>
                  </a:lnTo>
                  <a:lnTo>
                    <a:pt x="40"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6" name="Freeform 15"/>
            <p:cNvSpPr>
              <a:spLocks/>
            </p:cNvSpPr>
            <p:nvPr/>
          </p:nvSpPr>
          <p:spPr bwMode="auto">
            <a:xfrm>
              <a:off x="5611813" y="3668713"/>
              <a:ext cx="79375" cy="101600"/>
            </a:xfrm>
            <a:custGeom>
              <a:avLst/>
              <a:gdLst>
                <a:gd name="T0" fmla="*/ 16 w 50"/>
                <a:gd name="T1" fmla="*/ 12 h 64"/>
                <a:gd name="T2" fmla="*/ 0 w 50"/>
                <a:gd name="T3" fmla="*/ 12 h 64"/>
                <a:gd name="T4" fmla="*/ 0 w 50"/>
                <a:gd name="T5" fmla="*/ 0 h 64"/>
                <a:gd name="T6" fmla="*/ 50 w 50"/>
                <a:gd name="T7" fmla="*/ 0 h 64"/>
                <a:gd name="T8" fmla="*/ 50 w 50"/>
                <a:gd name="T9" fmla="*/ 12 h 64"/>
                <a:gd name="T10" fmla="*/ 31 w 50"/>
                <a:gd name="T11" fmla="*/ 12 h 64"/>
                <a:gd name="T12" fmla="*/ 31 w 50"/>
                <a:gd name="T13" fmla="*/ 64 h 64"/>
                <a:gd name="T14" fmla="*/ 16 w 50"/>
                <a:gd name="T15" fmla="*/ 64 h 64"/>
                <a:gd name="T16" fmla="*/ 16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6" y="12"/>
                  </a:moveTo>
                  <a:lnTo>
                    <a:pt x="0" y="12"/>
                  </a:lnTo>
                  <a:lnTo>
                    <a:pt x="0" y="0"/>
                  </a:lnTo>
                  <a:lnTo>
                    <a:pt x="50" y="0"/>
                  </a:lnTo>
                  <a:lnTo>
                    <a:pt x="50" y="12"/>
                  </a:lnTo>
                  <a:lnTo>
                    <a:pt x="31" y="12"/>
                  </a:lnTo>
                  <a:lnTo>
                    <a:pt x="31" y="64"/>
                  </a:lnTo>
                  <a:lnTo>
                    <a:pt x="16" y="64"/>
                  </a:lnTo>
                  <a:lnTo>
                    <a:pt x="16"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7" name="Freeform 16"/>
            <p:cNvSpPr>
              <a:spLocks/>
            </p:cNvSpPr>
            <p:nvPr/>
          </p:nvSpPr>
          <p:spPr bwMode="auto">
            <a:xfrm>
              <a:off x="5781676" y="3668713"/>
              <a:ext cx="112713" cy="101600"/>
            </a:xfrm>
            <a:custGeom>
              <a:avLst/>
              <a:gdLst>
                <a:gd name="T0" fmla="*/ 30 w 30"/>
                <a:gd name="T1" fmla="*/ 0 h 27"/>
                <a:gd name="T2" fmla="*/ 30 w 30"/>
                <a:gd name="T3" fmla="*/ 27 h 27"/>
                <a:gd name="T4" fmla="*/ 24 w 30"/>
                <a:gd name="T5" fmla="*/ 27 h 27"/>
                <a:gd name="T6" fmla="*/ 24 w 30"/>
                <a:gd name="T7" fmla="*/ 17 h 27"/>
                <a:gd name="T8" fmla="*/ 24 w 30"/>
                <a:gd name="T9" fmla="*/ 6 h 27"/>
                <a:gd name="T10" fmla="*/ 20 w 30"/>
                <a:gd name="T11" fmla="*/ 17 h 27"/>
                <a:gd name="T12" fmla="*/ 17 w 30"/>
                <a:gd name="T13" fmla="*/ 27 h 27"/>
                <a:gd name="T14" fmla="*/ 13 w 30"/>
                <a:gd name="T15" fmla="*/ 27 h 27"/>
                <a:gd name="T16" fmla="*/ 9 w 30"/>
                <a:gd name="T17" fmla="*/ 17 h 27"/>
                <a:gd name="T18" fmla="*/ 5 w 30"/>
                <a:gd name="T19" fmla="*/ 6 h 27"/>
                <a:gd name="T20" fmla="*/ 6 w 30"/>
                <a:gd name="T21" fmla="*/ 17 h 27"/>
                <a:gd name="T22" fmla="*/ 6 w 30"/>
                <a:gd name="T23" fmla="*/ 27 h 27"/>
                <a:gd name="T24" fmla="*/ 0 w 30"/>
                <a:gd name="T25" fmla="*/ 27 h 27"/>
                <a:gd name="T26" fmla="*/ 0 w 30"/>
                <a:gd name="T27" fmla="*/ 0 h 27"/>
                <a:gd name="T28" fmla="*/ 8 w 30"/>
                <a:gd name="T29" fmla="*/ 0 h 27"/>
                <a:gd name="T30" fmla="*/ 12 w 30"/>
                <a:gd name="T31" fmla="*/ 11 h 27"/>
                <a:gd name="T32" fmla="*/ 15 w 30"/>
                <a:gd name="T33" fmla="*/ 19 h 27"/>
                <a:gd name="T34" fmla="*/ 18 w 30"/>
                <a:gd name="T35" fmla="*/ 11 h 27"/>
                <a:gd name="T36" fmla="*/ 22 w 30"/>
                <a:gd name="T37" fmla="*/ 0 h 27"/>
                <a:gd name="T38" fmla="*/ 30 w 30"/>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27">
                  <a:moveTo>
                    <a:pt x="30" y="0"/>
                  </a:moveTo>
                  <a:cubicBezTo>
                    <a:pt x="30" y="27"/>
                    <a:pt x="30" y="27"/>
                    <a:pt x="30" y="27"/>
                  </a:cubicBezTo>
                  <a:cubicBezTo>
                    <a:pt x="24" y="27"/>
                    <a:pt x="24" y="27"/>
                    <a:pt x="24" y="27"/>
                  </a:cubicBezTo>
                  <a:cubicBezTo>
                    <a:pt x="24" y="17"/>
                    <a:pt x="24" y="17"/>
                    <a:pt x="24" y="17"/>
                  </a:cubicBezTo>
                  <a:cubicBezTo>
                    <a:pt x="24" y="14"/>
                    <a:pt x="24" y="10"/>
                    <a:pt x="24" y="6"/>
                  </a:cubicBezTo>
                  <a:cubicBezTo>
                    <a:pt x="23" y="10"/>
                    <a:pt x="22" y="14"/>
                    <a:pt x="20" y="17"/>
                  </a:cubicBezTo>
                  <a:cubicBezTo>
                    <a:pt x="17" y="27"/>
                    <a:pt x="17" y="27"/>
                    <a:pt x="17" y="27"/>
                  </a:cubicBezTo>
                  <a:cubicBezTo>
                    <a:pt x="13" y="27"/>
                    <a:pt x="13" y="27"/>
                    <a:pt x="13" y="27"/>
                  </a:cubicBezTo>
                  <a:cubicBezTo>
                    <a:pt x="9" y="17"/>
                    <a:pt x="9" y="17"/>
                    <a:pt x="9" y="17"/>
                  </a:cubicBezTo>
                  <a:cubicBezTo>
                    <a:pt x="8" y="14"/>
                    <a:pt x="7" y="10"/>
                    <a:pt x="5" y="6"/>
                  </a:cubicBezTo>
                  <a:cubicBezTo>
                    <a:pt x="6" y="10"/>
                    <a:pt x="6" y="14"/>
                    <a:pt x="6" y="17"/>
                  </a:cubicBezTo>
                  <a:cubicBezTo>
                    <a:pt x="6" y="27"/>
                    <a:pt x="6" y="27"/>
                    <a:pt x="6" y="27"/>
                  </a:cubicBezTo>
                  <a:cubicBezTo>
                    <a:pt x="0" y="27"/>
                    <a:pt x="0" y="27"/>
                    <a:pt x="0" y="27"/>
                  </a:cubicBezTo>
                  <a:cubicBezTo>
                    <a:pt x="0" y="0"/>
                    <a:pt x="0" y="0"/>
                    <a:pt x="0" y="0"/>
                  </a:cubicBezTo>
                  <a:cubicBezTo>
                    <a:pt x="8" y="0"/>
                    <a:pt x="8" y="0"/>
                    <a:pt x="8" y="0"/>
                  </a:cubicBezTo>
                  <a:cubicBezTo>
                    <a:pt x="12" y="11"/>
                    <a:pt x="12" y="11"/>
                    <a:pt x="12" y="11"/>
                  </a:cubicBezTo>
                  <a:cubicBezTo>
                    <a:pt x="13" y="13"/>
                    <a:pt x="14" y="16"/>
                    <a:pt x="15" y="19"/>
                  </a:cubicBezTo>
                  <a:cubicBezTo>
                    <a:pt x="16" y="16"/>
                    <a:pt x="17" y="13"/>
                    <a:pt x="18" y="11"/>
                  </a:cubicBezTo>
                  <a:cubicBezTo>
                    <a:pt x="22" y="0"/>
                    <a:pt x="22" y="0"/>
                    <a:pt x="22" y="0"/>
                  </a:cubicBez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8" name="Freeform 17"/>
            <p:cNvSpPr>
              <a:spLocks noEditPoints="1"/>
            </p:cNvSpPr>
            <p:nvPr/>
          </p:nvSpPr>
          <p:spPr bwMode="auto">
            <a:xfrm>
              <a:off x="5919788" y="3668713"/>
              <a:ext cx="103188"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3"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39" name="Freeform 18"/>
            <p:cNvSpPr>
              <a:spLocks/>
            </p:cNvSpPr>
            <p:nvPr/>
          </p:nvSpPr>
          <p:spPr bwMode="auto">
            <a:xfrm>
              <a:off x="6053138"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8"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0" name="Freeform 19"/>
            <p:cNvSpPr>
              <a:spLocks noEditPoints="1"/>
            </p:cNvSpPr>
            <p:nvPr/>
          </p:nvSpPr>
          <p:spPr bwMode="auto">
            <a:xfrm>
              <a:off x="6165851" y="3668713"/>
              <a:ext cx="101600"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2"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1" name="Freeform 20"/>
            <p:cNvSpPr>
              <a:spLocks/>
            </p:cNvSpPr>
            <p:nvPr/>
          </p:nvSpPr>
          <p:spPr bwMode="auto">
            <a:xfrm>
              <a:off x="6286501" y="3663950"/>
              <a:ext cx="85725" cy="106363"/>
            </a:xfrm>
            <a:custGeom>
              <a:avLst/>
              <a:gdLst>
                <a:gd name="T0" fmla="*/ 23 w 23"/>
                <a:gd name="T1" fmla="*/ 12 h 28"/>
                <a:gd name="T2" fmla="*/ 23 w 23"/>
                <a:gd name="T3" fmla="*/ 24 h 28"/>
                <a:gd name="T4" fmla="*/ 14 w 23"/>
                <a:gd name="T5" fmla="*/ 28 h 28"/>
                <a:gd name="T6" fmla="*/ 0 w 23"/>
                <a:gd name="T7" fmla="*/ 14 h 28"/>
                <a:gd name="T8" fmla="*/ 14 w 23"/>
                <a:gd name="T9" fmla="*/ 0 h 28"/>
                <a:gd name="T10" fmla="*/ 22 w 23"/>
                <a:gd name="T11" fmla="*/ 3 h 28"/>
                <a:gd name="T12" fmla="*/ 19 w 23"/>
                <a:gd name="T13" fmla="*/ 7 h 28"/>
                <a:gd name="T14" fmla="*/ 14 w 23"/>
                <a:gd name="T15" fmla="*/ 5 h 28"/>
                <a:gd name="T16" fmla="*/ 6 w 23"/>
                <a:gd name="T17" fmla="*/ 14 h 28"/>
                <a:gd name="T18" fmla="*/ 14 w 23"/>
                <a:gd name="T19" fmla="*/ 23 h 28"/>
                <a:gd name="T20" fmla="*/ 18 w 23"/>
                <a:gd name="T21" fmla="*/ 22 h 28"/>
                <a:gd name="T22" fmla="*/ 18 w 23"/>
                <a:gd name="T23" fmla="*/ 17 h 28"/>
                <a:gd name="T24" fmla="*/ 12 w 23"/>
                <a:gd name="T25" fmla="*/ 17 h 28"/>
                <a:gd name="T26" fmla="*/ 12 w 23"/>
                <a:gd name="T27" fmla="*/ 12 h 28"/>
                <a:gd name="T28" fmla="*/ 23 w 23"/>
                <a:gd name="T2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8">
                  <a:moveTo>
                    <a:pt x="23" y="12"/>
                  </a:moveTo>
                  <a:cubicBezTo>
                    <a:pt x="23" y="24"/>
                    <a:pt x="23" y="24"/>
                    <a:pt x="23" y="24"/>
                  </a:cubicBezTo>
                  <a:cubicBezTo>
                    <a:pt x="21" y="27"/>
                    <a:pt x="18" y="28"/>
                    <a:pt x="14" y="28"/>
                  </a:cubicBezTo>
                  <a:cubicBezTo>
                    <a:pt x="5" y="28"/>
                    <a:pt x="0" y="23"/>
                    <a:pt x="0" y="14"/>
                  </a:cubicBezTo>
                  <a:cubicBezTo>
                    <a:pt x="0" y="5"/>
                    <a:pt x="6" y="0"/>
                    <a:pt x="14" y="0"/>
                  </a:cubicBezTo>
                  <a:cubicBezTo>
                    <a:pt x="17" y="0"/>
                    <a:pt x="21" y="1"/>
                    <a:pt x="22" y="3"/>
                  </a:cubicBezTo>
                  <a:cubicBezTo>
                    <a:pt x="19" y="7"/>
                    <a:pt x="19" y="7"/>
                    <a:pt x="19" y="7"/>
                  </a:cubicBezTo>
                  <a:cubicBezTo>
                    <a:pt x="18" y="6"/>
                    <a:pt x="16" y="5"/>
                    <a:pt x="14" y="5"/>
                  </a:cubicBezTo>
                  <a:cubicBezTo>
                    <a:pt x="8" y="5"/>
                    <a:pt x="6" y="10"/>
                    <a:pt x="6" y="14"/>
                  </a:cubicBezTo>
                  <a:cubicBezTo>
                    <a:pt x="6" y="19"/>
                    <a:pt x="8" y="23"/>
                    <a:pt x="14" y="23"/>
                  </a:cubicBezTo>
                  <a:cubicBezTo>
                    <a:pt x="16" y="23"/>
                    <a:pt x="17" y="23"/>
                    <a:pt x="18" y="22"/>
                  </a:cubicBezTo>
                  <a:cubicBezTo>
                    <a:pt x="18" y="17"/>
                    <a:pt x="18" y="17"/>
                    <a:pt x="18" y="17"/>
                  </a:cubicBezTo>
                  <a:cubicBezTo>
                    <a:pt x="12" y="17"/>
                    <a:pt x="12" y="17"/>
                    <a:pt x="12" y="17"/>
                  </a:cubicBezTo>
                  <a:cubicBezTo>
                    <a:pt x="12" y="12"/>
                    <a:pt x="12" y="12"/>
                    <a:pt x="12" y="12"/>
                  </a:cubicBezTo>
                  <a:lnTo>
                    <a:pt x="23"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2" name="Freeform 21"/>
            <p:cNvSpPr>
              <a:spLocks/>
            </p:cNvSpPr>
            <p:nvPr/>
          </p:nvSpPr>
          <p:spPr bwMode="auto">
            <a:xfrm>
              <a:off x="6413501" y="3668713"/>
              <a:ext cx="71438" cy="101600"/>
            </a:xfrm>
            <a:custGeom>
              <a:avLst/>
              <a:gdLst>
                <a:gd name="T0" fmla="*/ 45 w 45"/>
                <a:gd name="T1" fmla="*/ 52 h 64"/>
                <a:gd name="T2" fmla="*/ 45 w 45"/>
                <a:gd name="T3" fmla="*/ 64 h 64"/>
                <a:gd name="T4" fmla="*/ 0 w 45"/>
                <a:gd name="T5" fmla="*/ 64 h 64"/>
                <a:gd name="T6" fmla="*/ 0 w 45"/>
                <a:gd name="T7" fmla="*/ 0 h 64"/>
                <a:gd name="T8" fmla="*/ 43 w 45"/>
                <a:gd name="T9" fmla="*/ 0 h 64"/>
                <a:gd name="T10" fmla="*/ 43 w 45"/>
                <a:gd name="T11" fmla="*/ 12 h 64"/>
                <a:gd name="T12" fmla="*/ 15 w 45"/>
                <a:gd name="T13" fmla="*/ 12 h 64"/>
                <a:gd name="T14" fmla="*/ 15 w 45"/>
                <a:gd name="T15" fmla="*/ 26 h 64"/>
                <a:gd name="T16" fmla="*/ 41 w 45"/>
                <a:gd name="T17" fmla="*/ 26 h 64"/>
                <a:gd name="T18" fmla="*/ 41 w 45"/>
                <a:gd name="T19" fmla="*/ 36 h 64"/>
                <a:gd name="T20" fmla="*/ 15 w 45"/>
                <a:gd name="T21" fmla="*/ 36 h 64"/>
                <a:gd name="T22" fmla="*/ 15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3" y="0"/>
                  </a:lnTo>
                  <a:lnTo>
                    <a:pt x="43" y="12"/>
                  </a:lnTo>
                  <a:lnTo>
                    <a:pt x="15" y="12"/>
                  </a:lnTo>
                  <a:lnTo>
                    <a:pt x="15" y="26"/>
                  </a:lnTo>
                  <a:lnTo>
                    <a:pt x="41" y="26"/>
                  </a:lnTo>
                  <a:lnTo>
                    <a:pt x="41" y="36"/>
                  </a:lnTo>
                  <a:lnTo>
                    <a:pt x="15" y="36"/>
                  </a:lnTo>
                  <a:lnTo>
                    <a:pt x="15"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3" name="Freeform 22"/>
            <p:cNvSpPr>
              <a:spLocks/>
            </p:cNvSpPr>
            <p:nvPr/>
          </p:nvSpPr>
          <p:spPr bwMode="auto">
            <a:xfrm>
              <a:off x="6527801" y="3668713"/>
              <a:ext cx="107950" cy="101600"/>
            </a:xfrm>
            <a:custGeom>
              <a:avLst/>
              <a:gdLst>
                <a:gd name="T0" fmla="*/ 29 w 29"/>
                <a:gd name="T1" fmla="*/ 0 h 27"/>
                <a:gd name="T2" fmla="*/ 29 w 29"/>
                <a:gd name="T3" fmla="*/ 27 h 27"/>
                <a:gd name="T4" fmla="*/ 24 w 29"/>
                <a:gd name="T5" fmla="*/ 27 h 27"/>
                <a:gd name="T6" fmla="*/ 24 w 29"/>
                <a:gd name="T7" fmla="*/ 17 h 27"/>
                <a:gd name="T8" fmla="*/ 24 w 29"/>
                <a:gd name="T9" fmla="*/ 6 h 27"/>
                <a:gd name="T10" fmla="*/ 20 w 29"/>
                <a:gd name="T11" fmla="*/ 17 h 27"/>
                <a:gd name="T12" fmla="*/ 16 w 29"/>
                <a:gd name="T13" fmla="*/ 27 h 27"/>
                <a:gd name="T14" fmla="*/ 12 w 29"/>
                <a:gd name="T15" fmla="*/ 27 h 27"/>
                <a:gd name="T16" fmla="*/ 9 w 29"/>
                <a:gd name="T17" fmla="*/ 17 h 27"/>
                <a:gd name="T18" fmla="*/ 5 w 29"/>
                <a:gd name="T19" fmla="*/ 6 h 27"/>
                <a:gd name="T20" fmla="*/ 5 w 29"/>
                <a:gd name="T21" fmla="*/ 17 h 27"/>
                <a:gd name="T22" fmla="*/ 5 w 29"/>
                <a:gd name="T23" fmla="*/ 27 h 27"/>
                <a:gd name="T24" fmla="*/ 0 w 29"/>
                <a:gd name="T25" fmla="*/ 27 h 27"/>
                <a:gd name="T26" fmla="*/ 0 w 29"/>
                <a:gd name="T27" fmla="*/ 0 h 27"/>
                <a:gd name="T28" fmla="*/ 7 w 29"/>
                <a:gd name="T29" fmla="*/ 0 h 27"/>
                <a:gd name="T30" fmla="*/ 11 w 29"/>
                <a:gd name="T31" fmla="*/ 11 h 27"/>
                <a:gd name="T32" fmla="*/ 14 w 29"/>
                <a:gd name="T33" fmla="*/ 19 h 27"/>
                <a:gd name="T34" fmla="*/ 17 w 29"/>
                <a:gd name="T35" fmla="*/ 11 h 27"/>
                <a:gd name="T36" fmla="*/ 21 w 29"/>
                <a:gd name="T37" fmla="*/ 0 h 27"/>
                <a:gd name="T38" fmla="*/ 29 w 2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7">
                  <a:moveTo>
                    <a:pt x="29" y="0"/>
                  </a:moveTo>
                  <a:cubicBezTo>
                    <a:pt x="29" y="27"/>
                    <a:pt x="29" y="27"/>
                    <a:pt x="29" y="27"/>
                  </a:cubicBezTo>
                  <a:cubicBezTo>
                    <a:pt x="24" y="27"/>
                    <a:pt x="24" y="27"/>
                    <a:pt x="24" y="27"/>
                  </a:cubicBezTo>
                  <a:cubicBezTo>
                    <a:pt x="24" y="17"/>
                    <a:pt x="24" y="17"/>
                    <a:pt x="24" y="17"/>
                  </a:cubicBezTo>
                  <a:cubicBezTo>
                    <a:pt x="24" y="14"/>
                    <a:pt x="24" y="10"/>
                    <a:pt x="24" y="6"/>
                  </a:cubicBezTo>
                  <a:cubicBezTo>
                    <a:pt x="22" y="10"/>
                    <a:pt x="21" y="14"/>
                    <a:pt x="20" y="17"/>
                  </a:cubicBezTo>
                  <a:cubicBezTo>
                    <a:pt x="16" y="27"/>
                    <a:pt x="16" y="27"/>
                    <a:pt x="16" y="27"/>
                  </a:cubicBezTo>
                  <a:cubicBezTo>
                    <a:pt x="12" y="27"/>
                    <a:pt x="12" y="27"/>
                    <a:pt x="12" y="27"/>
                  </a:cubicBezTo>
                  <a:cubicBezTo>
                    <a:pt x="9" y="17"/>
                    <a:pt x="9" y="17"/>
                    <a:pt x="9" y="17"/>
                  </a:cubicBezTo>
                  <a:cubicBezTo>
                    <a:pt x="7" y="14"/>
                    <a:pt x="6" y="10"/>
                    <a:pt x="5" y="6"/>
                  </a:cubicBezTo>
                  <a:cubicBezTo>
                    <a:pt x="5" y="10"/>
                    <a:pt x="5" y="14"/>
                    <a:pt x="5" y="17"/>
                  </a:cubicBezTo>
                  <a:cubicBezTo>
                    <a:pt x="5" y="27"/>
                    <a:pt x="5" y="27"/>
                    <a:pt x="5" y="27"/>
                  </a:cubicBezTo>
                  <a:cubicBezTo>
                    <a:pt x="0" y="27"/>
                    <a:pt x="0" y="27"/>
                    <a:pt x="0" y="27"/>
                  </a:cubicBezTo>
                  <a:cubicBezTo>
                    <a:pt x="0" y="0"/>
                    <a:pt x="0" y="0"/>
                    <a:pt x="0" y="0"/>
                  </a:cubicBezTo>
                  <a:cubicBezTo>
                    <a:pt x="7" y="0"/>
                    <a:pt x="7" y="0"/>
                    <a:pt x="7" y="0"/>
                  </a:cubicBezTo>
                  <a:cubicBezTo>
                    <a:pt x="11" y="11"/>
                    <a:pt x="11" y="11"/>
                    <a:pt x="11" y="11"/>
                  </a:cubicBezTo>
                  <a:cubicBezTo>
                    <a:pt x="12" y="13"/>
                    <a:pt x="13" y="16"/>
                    <a:pt x="14" y="19"/>
                  </a:cubicBezTo>
                  <a:cubicBezTo>
                    <a:pt x="15" y="16"/>
                    <a:pt x="16" y="13"/>
                    <a:pt x="17" y="11"/>
                  </a:cubicBezTo>
                  <a:cubicBezTo>
                    <a:pt x="21" y="0"/>
                    <a:pt x="21" y="0"/>
                    <a:pt x="21"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1" name="Freeform 23"/>
            <p:cNvSpPr>
              <a:spLocks/>
            </p:cNvSpPr>
            <p:nvPr/>
          </p:nvSpPr>
          <p:spPr bwMode="auto">
            <a:xfrm>
              <a:off x="6678613" y="3668713"/>
              <a:ext cx="71438" cy="101600"/>
            </a:xfrm>
            <a:custGeom>
              <a:avLst/>
              <a:gdLst>
                <a:gd name="T0" fmla="*/ 45 w 45"/>
                <a:gd name="T1" fmla="*/ 52 h 64"/>
                <a:gd name="T2" fmla="*/ 45 w 45"/>
                <a:gd name="T3" fmla="*/ 64 h 64"/>
                <a:gd name="T4" fmla="*/ 0 w 45"/>
                <a:gd name="T5" fmla="*/ 64 h 64"/>
                <a:gd name="T6" fmla="*/ 0 w 45"/>
                <a:gd name="T7" fmla="*/ 0 h 64"/>
                <a:gd name="T8" fmla="*/ 45 w 45"/>
                <a:gd name="T9" fmla="*/ 0 h 64"/>
                <a:gd name="T10" fmla="*/ 45 w 45"/>
                <a:gd name="T11" fmla="*/ 12 h 64"/>
                <a:gd name="T12" fmla="*/ 14 w 45"/>
                <a:gd name="T13" fmla="*/ 12 h 64"/>
                <a:gd name="T14" fmla="*/ 14 w 45"/>
                <a:gd name="T15" fmla="*/ 26 h 64"/>
                <a:gd name="T16" fmla="*/ 42 w 45"/>
                <a:gd name="T17" fmla="*/ 26 h 64"/>
                <a:gd name="T18" fmla="*/ 42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5" y="0"/>
                  </a:lnTo>
                  <a:lnTo>
                    <a:pt x="45" y="12"/>
                  </a:lnTo>
                  <a:lnTo>
                    <a:pt x="14" y="12"/>
                  </a:lnTo>
                  <a:lnTo>
                    <a:pt x="14" y="26"/>
                  </a:lnTo>
                  <a:lnTo>
                    <a:pt x="42" y="26"/>
                  </a:lnTo>
                  <a:lnTo>
                    <a:pt x="42"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2" name="Freeform 24"/>
            <p:cNvSpPr>
              <a:spLocks/>
            </p:cNvSpPr>
            <p:nvPr/>
          </p:nvSpPr>
          <p:spPr bwMode="auto">
            <a:xfrm>
              <a:off x="6791326"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9"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3" name="Freeform 25"/>
            <p:cNvSpPr>
              <a:spLocks/>
            </p:cNvSpPr>
            <p:nvPr/>
          </p:nvSpPr>
          <p:spPr bwMode="auto">
            <a:xfrm>
              <a:off x="6907213" y="3668713"/>
              <a:ext cx="79375" cy="101600"/>
            </a:xfrm>
            <a:custGeom>
              <a:avLst/>
              <a:gdLst>
                <a:gd name="T0" fmla="*/ 19 w 50"/>
                <a:gd name="T1" fmla="*/ 12 h 64"/>
                <a:gd name="T2" fmla="*/ 0 w 50"/>
                <a:gd name="T3" fmla="*/ 12 h 64"/>
                <a:gd name="T4" fmla="*/ 0 w 50"/>
                <a:gd name="T5" fmla="*/ 0 h 64"/>
                <a:gd name="T6" fmla="*/ 50 w 50"/>
                <a:gd name="T7" fmla="*/ 0 h 64"/>
                <a:gd name="T8" fmla="*/ 50 w 50"/>
                <a:gd name="T9" fmla="*/ 12 h 64"/>
                <a:gd name="T10" fmla="*/ 34 w 50"/>
                <a:gd name="T11" fmla="*/ 12 h 64"/>
                <a:gd name="T12" fmla="*/ 34 w 50"/>
                <a:gd name="T13" fmla="*/ 64 h 64"/>
                <a:gd name="T14" fmla="*/ 19 w 50"/>
                <a:gd name="T15" fmla="*/ 64 h 64"/>
                <a:gd name="T16" fmla="*/ 19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9" y="12"/>
                  </a:moveTo>
                  <a:lnTo>
                    <a:pt x="0" y="12"/>
                  </a:lnTo>
                  <a:lnTo>
                    <a:pt x="0" y="0"/>
                  </a:lnTo>
                  <a:lnTo>
                    <a:pt x="50" y="0"/>
                  </a:lnTo>
                  <a:lnTo>
                    <a:pt x="50" y="12"/>
                  </a:lnTo>
                  <a:lnTo>
                    <a:pt x="34" y="12"/>
                  </a:lnTo>
                  <a:lnTo>
                    <a:pt x="34" y="64"/>
                  </a:lnTo>
                  <a:lnTo>
                    <a:pt x="19" y="64"/>
                  </a:lnTo>
                  <a:lnTo>
                    <a:pt x="19"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1093655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339200"/>
            <a:ext cx="7198125" cy="795600"/>
          </a:xfrm>
        </p:spPr>
        <p:txBody>
          <a:bodyPr/>
          <a:lstStyle>
            <a:lvl1pPr>
              <a:defRPr sz="2400">
                <a:solidFill>
                  <a:srgbClr val="FBD9CA"/>
                </a:solidFill>
              </a:defRPr>
            </a:lvl1pPr>
          </a:lstStyle>
          <a:p>
            <a:r>
              <a:rPr lang="en-GB" dirty="0"/>
              <a:t>Click to edit Master title style</a:t>
            </a:r>
          </a:p>
        </p:txBody>
      </p:sp>
      <p:sp>
        <p:nvSpPr>
          <p:cNvPr id="3" name="Subtitle 2"/>
          <p:cNvSpPr>
            <a:spLocks noGrp="1"/>
          </p:cNvSpPr>
          <p:nvPr>
            <p:ph type="subTitle" idx="1"/>
          </p:nvPr>
        </p:nvSpPr>
        <p:spPr>
          <a:xfrm>
            <a:off x="720000" y="2133113"/>
            <a:ext cx="7198125" cy="720000"/>
          </a:xfrm>
        </p:spPr>
        <p:txBody>
          <a:bodyPr/>
          <a:lstStyle>
            <a:lvl1pPr marL="0" indent="0" algn="l">
              <a:spcBef>
                <a:spcPts val="0"/>
              </a:spcBef>
              <a:buNone/>
              <a:defRPr b="1">
                <a:solidFill>
                  <a:srgbClr val="FFFFFF"/>
                </a:solidFill>
              </a:defRPr>
            </a:lvl1pPr>
            <a:lvl2pPr marL="457123" indent="0" algn="ctr">
              <a:buNone/>
              <a:defRPr>
                <a:solidFill>
                  <a:schemeClr val="tx1">
                    <a:tint val="75000"/>
                  </a:schemeClr>
                </a:solidFill>
              </a:defRPr>
            </a:lvl2pPr>
            <a:lvl3pPr marL="914245" indent="0" algn="ctr">
              <a:buNone/>
              <a:defRPr>
                <a:solidFill>
                  <a:schemeClr val="tx1">
                    <a:tint val="75000"/>
                  </a:schemeClr>
                </a:solidFill>
              </a:defRPr>
            </a:lvl3pPr>
            <a:lvl4pPr marL="1371368" indent="0" algn="ctr">
              <a:buNone/>
              <a:defRPr>
                <a:solidFill>
                  <a:schemeClr val="tx1">
                    <a:tint val="75000"/>
                  </a:schemeClr>
                </a:solidFill>
              </a:defRPr>
            </a:lvl4pPr>
            <a:lvl5pPr marL="1828490" indent="0" algn="ctr">
              <a:buNone/>
              <a:defRPr>
                <a:solidFill>
                  <a:schemeClr val="tx1">
                    <a:tint val="75000"/>
                  </a:schemeClr>
                </a:solidFill>
              </a:defRPr>
            </a:lvl5pPr>
            <a:lvl6pPr marL="2285613" indent="0" algn="ctr">
              <a:buNone/>
              <a:defRPr>
                <a:solidFill>
                  <a:schemeClr val="tx1">
                    <a:tint val="75000"/>
                  </a:schemeClr>
                </a:solidFill>
              </a:defRPr>
            </a:lvl6pPr>
            <a:lvl7pPr marL="2742736" indent="0" algn="ctr">
              <a:buNone/>
              <a:defRPr>
                <a:solidFill>
                  <a:schemeClr val="tx1">
                    <a:tint val="75000"/>
                  </a:schemeClr>
                </a:solidFill>
              </a:defRPr>
            </a:lvl7pPr>
            <a:lvl8pPr marL="3199858" indent="0" algn="ctr">
              <a:buNone/>
              <a:defRPr>
                <a:solidFill>
                  <a:schemeClr val="tx1">
                    <a:tint val="75000"/>
                  </a:schemeClr>
                </a:solidFill>
              </a:defRPr>
            </a:lvl8pPr>
            <a:lvl9pPr marL="3656981" indent="0" algn="ctr">
              <a:buNone/>
              <a:defRPr>
                <a:solidFill>
                  <a:schemeClr val="tx1">
                    <a:tint val="75000"/>
                  </a:schemeClr>
                </a:solidFill>
              </a:defRPr>
            </a:lvl9pPr>
          </a:lstStyle>
          <a:p>
            <a:r>
              <a:rPr lang="en-GB" dirty="0"/>
              <a:t>Click to edit Master subtitle style</a:t>
            </a:r>
          </a:p>
        </p:txBody>
      </p:sp>
      <p:sp>
        <p:nvSpPr>
          <p:cNvPr id="6" name="Text Placeholder 5"/>
          <p:cNvSpPr>
            <a:spLocks noGrp="1"/>
          </p:cNvSpPr>
          <p:nvPr>
            <p:ph type="body" sz="quarter" idx="10" hasCustomPrompt="1"/>
          </p:nvPr>
        </p:nvSpPr>
        <p:spPr>
          <a:xfrm>
            <a:off x="719999" y="3096000"/>
            <a:ext cx="2496000" cy="1260000"/>
          </a:xfrm>
        </p:spPr>
        <p:txBody>
          <a:bodyPr>
            <a:noAutofit/>
          </a:bodyPr>
          <a:lstStyle>
            <a:lvl1pPr marL="0" indent="0">
              <a:spcBef>
                <a:spcPts val="0"/>
              </a:spcBef>
              <a:buNone/>
              <a:defRPr sz="900">
                <a:solidFill>
                  <a:schemeClr val="bg1"/>
                </a:solidFill>
              </a:defRPr>
            </a:lvl1pPr>
            <a:lvl2pPr marL="215963" indent="0">
              <a:buNone/>
              <a:defRPr sz="800">
                <a:solidFill>
                  <a:schemeClr val="bg1"/>
                </a:solidFill>
              </a:defRPr>
            </a:lvl2pPr>
            <a:lvl3pPr marL="431927" indent="0">
              <a:buNone/>
              <a:defRPr sz="800">
                <a:solidFill>
                  <a:schemeClr val="bg1"/>
                </a:solidFill>
              </a:defRPr>
            </a:lvl3pPr>
            <a:lvl4pPr marL="647891" indent="0">
              <a:buNone/>
              <a:defRPr sz="800">
                <a:solidFill>
                  <a:schemeClr val="bg1"/>
                </a:solidFill>
              </a:defRPr>
            </a:lvl4pPr>
            <a:lvl5pPr marL="863854" indent="0">
              <a:buNone/>
              <a:defRPr sz="800">
                <a:solidFill>
                  <a:schemeClr val="bg1"/>
                </a:solidFill>
              </a:defRPr>
            </a:lvl5pPr>
          </a:lstStyle>
          <a:p>
            <a:pPr lvl="0"/>
            <a:r>
              <a:rPr lang="en-GB" dirty="0"/>
              <a:t>Disclaimer text</a:t>
            </a:r>
          </a:p>
        </p:txBody>
      </p:sp>
      <p:sp>
        <p:nvSpPr>
          <p:cNvPr id="15" name="Text Placeholder 5"/>
          <p:cNvSpPr>
            <a:spLocks noGrp="1"/>
          </p:cNvSpPr>
          <p:nvPr>
            <p:ph type="body" sz="quarter" idx="11" hasCustomPrompt="1"/>
          </p:nvPr>
        </p:nvSpPr>
        <p:spPr>
          <a:xfrm>
            <a:off x="3468936" y="3096000"/>
            <a:ext cx="2496000" cy="1260000"/>
          </a:xfrm>
        </p:spPr>
        <p:txBody>
          <a:bodyPr>
            <a:noAutofit/>
          </a:bodyPr>
          <a:lstStyle>
            <a:lvl1pPr marL="0" indent="0">
              <a:spcBef>
                <a:spcPts val="0"/>
              </a:spcBef>
              <a:buNone/>
              <a:defRPr sz="900">
                <a:solidFill>
                  <a:schemeClr val="bg1"/>
                </a:solidFill>
              </a:defRPr>
            </a:lvl1pPr>
            <a:lvl2pPr marL="215963" indent="0">
              <a:buNone/>
              <a:defRPr sz="800">
                <a:solidFill>
                  <a:schemeClr val="bg1"/>
                </a:solidFill>
              </a:defRPr>
            </a:lvl2pPr>
            <a:lvl3pPr marL="431927" indent="0">
              <a:buNone/>
              <a:defRPr sz="800">
                <a:solidFill>
                  <a:schemeClr val="bg1"/>
                </a:solidFill>
              </a:defRPr>
            </a:lvl3pPr>
            <a:lvl4pPr marL="647891" indent="0">
              <a:buNone/>
              <a:defRPr sz="800">
                <a:solidFill>
                  <a:schemeClr val="bg1"/>
                </a:solidFill>
              </a:defRPr>
            </a:lvl4pPr>
            <a:lvl5pPr marL="863854" indent="0">
              <a:buNone/>
              <a:defRPr sz="800">
                <a:solidFill>
                  <a:schemeClr val="bg1"/>
                </a:solidFill>
              </a:defRPr>
            </a:lvl5pPr>
          </a:lstStyle>
          <a:p>
            <a:pPr lvl="0"/>
            <a:r>
              <a:rPr lang="en-GB" dirty="0"/>
              <a:t>Disclaimer text</a:t>
            </a:r>
          </a:p>
        </p:txBody>
      </p:sp>
      <p:grpSp>
        <p:nvGrpSpPr>
          <p:cNvPr id="37" name="Pulse"/>
          <p:cNvGrpSpPr/>
          <p:nvPr userDrawn="1"/>
        </p:nvGrpSpPr>
        <p:grpSpPr>
          <a:xfrm>
            <a:off x="8432786" y="2994841"/>
            <a:ext cx="3762841" cy="3430428"/>
            <a:chOff x="6324589" y="2994841"/>
            <a:chExt cx="2822131" cy="3430428"/>
          </a:xfrm>
        </p:grpSpPr>
        <p:sp>
          <p:nvSpPr>
            <p:cNvPr id="38" name="Freeform 5"/>
            <p:cNvSpPr>
              <a:spLocks/>
            </p:cNvSpPr>
            <p:nvPr userDrawn="1"/>
          </p:nvSpPr>
          <p:spPr bwMode="auto">
            <a:xfrm>
              <a:off x="6766422" y="3853615"/>
              <a:ext cx="440278" cy="1099915"/>
            </a:xfrm>
            <a:custGeom>
              <a:avLst/>
              <a:gdLst>
                <a:gd name="T0" fmla="*/ 70 w 141"/>
                <a:gd name="T1" fmla="*/ 353 h 353"/>
                <a:gd name="T2" fmla="*/ 70 w 141"/>
                <a:gd name="T3" fmla="*/ 353 h 353"/>
                <a:gd name="T4" fmla="*/ 0 w 141"/>
                <a:gd name="T5" fmla="*/ 282 h 353"/>
                <a:gd name="T6" fmla="*/ 0 w 141"/>
                <a:gd name="T7" fmla="*/ 70 h 353"/>
                <a:gd name="T8" fmla="*/ 70 w 141"/>
                <a:gd name="T9" fmla="*/ 0 h 353"/>
                <a:gd name="T10" fmla="*/ 70 w 141"/>
                <a:gd name="T11" fmla="*/ 0 h 353"/>
                <a:gd name="T12" fmla="*/ 141 w 141"/>
                <a:gd name="T13" fmla="*/ 70 h 353"/>
                <a:gd name="T14" fmla="*/ 141 w 141"/>
                <a:gd name="T15" fmla="*/ 282 h 353"/>
                <a:gd name="T16" fmla="*/ 70 w 141"/>
                <a:gd name="T17"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353">
                  <a:moveTo>
                    <a:pt x="70" y="353"/>
                  </a:moveTo>
                  <a:cubicBezTo>
                    <a:pt x="70" y="353"/>
                    <a:pt x="70" y="353"/>
                    <a:pt x="70" y="353"/>
                  </a:cubicBezTo>
                  <a:cubicBezTo>
                    <a:pt x="31" y="353"/>
                    <a:pt x="0" y="321"/>
                    <a:pt x="0" y="282"/>
                  </a:cubicBezTo>
                  <a:cubicBezTo>
                    <a:pt x="0" y="70"/>
                    <a:pt x="0" y="70"/>
                    <a:pt x="0" y="70"/>
                  </a:cubicBezTo>
                  <a:cubicBezTo>
                    <a:pt x="0" y="31"/>
                    <a:pt x="31" y="0"/>
                    <a:pt x="70" y="0"/>
                  </a:cubicBezTo>
                  <a:cubicBezTo>
                    <a:pt x="70" y="0"/>
                    <a:pt x="70" y="0"/>
                    <a:pt x="70" y="0"/>
                  </a:cubicBezTo>
                  <a:cubicBezTo>
                    <a:pt x="109" y="0"/>
                    <a:pt x="141" y="31"/>
                    <a:pt x="141" y="70"/>
                  </a:cubicBezTo>
                  <a:cubicBezTo>
                    <a:pt x="141" y="282"/>
                    <a:pt x="141" y="282"/>
                    <a:pt x="141" y="282"/>
                  </a:cubicBezTo>
                  <a:cubicBezTo>
                    <a:pt x="141" y="321"/>
                    <a:pt x="109" y="353"/>
                    <a:pt x="70" y="353"/>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39" name="Freeform 6"/>
            <p:cNvSpPr>
              <a:spLocks/>
            </p:cNvSpPr>
            <p:nvPr userDrawn="1"/>
          </p:nvSpPr>
          <p:spPr bwMode="auto">
            <a:xfrm>
              <a:off x="6324589" y="4488361"/>
              <a:ext cx="264478" cy="443388"/>
            </a:xfrm>
            <a:custGeom>
              <a:avLst/>
              <a:gdLst>
                <a:gd name="T0" fmla="*/ 43 w 85"/>
                <a:gd name="T1" fmla="*/ 142 h 142"/>
                <a:gd name="T2" fmla="*/ 43 w 85"/>
                <a:gd name="T3" fmla="*/ 142 h 142"/>
                <a:gd name="T4" fmla="*/ 0 w 85"/>
                <a:gd name="T5" fmla="*/ 99 h 142"/>
                <a:gd name="T6" fmla="*/ 0 w 85"/>
                <a:gd name="T7" fmla="*/ 43 h 142"/>
                <a:gd name="T8" fmla="*/ 43 w 85"/>
                <a:gd name="T9" fmla="*/ 0 h 142"/>
                <a:gd name="T10" fmla="*/ 43 w 85"/>
                <a:gd name="T11" fmla="*/ 0 h 142"/>
                <a:gd name="T12" fmla="*/ 85 w 85"/>
                <a:gd name="T13" fmla="*/ 43 h 142"/>
                <a:gd name="T14" fmla="*/ 85 w 85"/>
                <a:gd name="T15" fmla="*/ 99 h 142"/>
                <a:gd name="T16" fmla="*/ 43 w 85"/>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42">
                  <a:moveTo>
                    <a:pt x="43" y="142"/>
                  </a:moveTo>
                  <a:cubicBezTo>
                    <a:pt x="43" y="142"/>
                    <a:pt x="43" y="142"/>
                    <a:pt x="43" y="142"/>
                  </a:cubicBezTo>
                  <a:cubicBezTo>
                    <a:pt x="19" y="142"/>
                    <a:pt x="0" y="123"/>
                    <a:pt x="0" y="99"/>
                  </a:cubicBezTo>
                  <a:cubicBezTo>
                    <a:pt x="0" y="43"/>
                    <a:pt x="0" y="43"/>
                    <a:pt x="0" y="43"/>
                  </a:cubicBezTo>
                  <a:cubicBezTo>
                    <a:pt x="0" y="19"/>
                    <a:pt x="19" y="0"/>
                    <a:pt x="43" y="0"/>
                  </a:cubicBezTo>
                  <a:cubicBezTo>
                    <a:pt x="43" y="0"/>
                    <a:pt x="43" y="0"/>
                    <a:pt x="43" y="0"/>
                  </a:cubicBezTo>
                  <a:cubicBezTo>
                    <a:pt x="66" y="0"/>
                    <a:pt x="85" y="19"/>
                    <a:pt x="85" y="43"/>
                  </a:cubicBezTo>
                  <a:cubicBezTo>
                    <a:pt x="85" y="99"/>
                    <a:pt x="85" y="99"/>
                    <a:pt x="85" y="99"/>
                  </a:cubicBezTo>
                  <a:cubicBezTo>
                    <a:pt x="85" y="123"/>
                    <a:pt x="66" y="142"/>
                    <a:pt x="43" y="142"/>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0" name="Freeform 7"/>
            <p:cNvSpPr>
              <a:spLocks/>
            </p:cNvSpPr>
            <p:nvPr userDrawn="1"/>
          </p:nvSpPr>
          <p:spPr bwMode="auto">
            <a:xfrm>
              <a:off x="7424505" y="2994841"/>
              <a:ext cx="550736" cy="2462752"/>
            </a:xfrm>
            <a:custGeom>
              <a:avLst/>
              <a:gdLst>
                <a:gd name="T0" fmla="*/ 89 w 177"/>
                <a:gd name="T1" fmla="*/ 791 h 791"/>
                <a:gd name="T2" fmla="*/ 89 w 177"/>
                <a:gd name="T3" fmla="*/ 791 h 791"/>
                <a:gd name="T4" fmla="*/ 0 w 177"/>
                <a:gd name="T5" fmla="*/ 703 h 791"/>
                <a:gd name="T6" fmla="*/ 0 w 177"/>
                <a:gd name="T7" fmla="*/ 89 h 791"/>
                <a:gd name="T8" fmla="*/ 89 w 177"/>
                <a:gd name="T9" fmla="*/ 0 h 791"/>
                <a:gd name="T10" fmla="*/ 89 w 177"/>
                <a:gd name="T11" fmla="*/ 0 h 791"/>
                <a:gd name="T12" fmla="*/ 177 w 177"/>
                <a:gd name="T13" fmla="*/ 89 h 791"/>
                <a:gd name="T14" fmla="*/ 177 w 177"/>
                <a:gd name="T15" fmla="*/ 703 h 791"/>
                <a:gd name="T16" fmla="*/ 89 w 177"/>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791">
                  <a:moveTo>
                    <a:pt x="89" y="791"/>
                  </a:moveTo>
                  <a:cubicBezTo>
                    <a:pt x="89" y="791"/>
                    <a:pt x="89" y="791"/>
                    <a:pt x="89" y="791"/>
                  </a:cubicBezTo>
                  <a:cubicBezTo>
                    <a:pt x="40" y="791"/>
                    <a:pt x="0" y="752"/>
                    <a:pt x="0" y="703"/>
                  </a:cubicBezTo>
                  <a:cubicBezTo>
                    <a:pt x="0" y="89"/>
                    <a:pt x="0" y="89"/>
                    <a:pt x="0" y="89"/>
                  </a:cubicBezTo>
                  <a:cubicBezTo>
                    <a:pt x="0" y="40"/>
                    <a:pt x="40" y="0"/>
                    <a:pt x="89" y="0"/>
                  </a:cubicBezTo>
                  <a:cubicBezTo>
                    <a:pt x="89" y="0"/>
                    <a:pt x="89" y="0"/>
                    <a:pt x="89" y="0"/>
                  </a:cubicBezTo>
                  <a:cubicBezTo>
                    <a:pt x="137" y="0"/>
                    <a:pt x="177" y="40"/>
                    <a:pt x="177" y="89"/>
                  </a:cubicBezTo>
                  <a:cubicBezTo>
                    <a:pt x="177" y="703"/>
                    <a:pt x="177" y="703"/>
                    <a:pt x="177" y="703"/>
                  </a:cubicBezTo>
                  <a:cubicBezTo>
                    <a:pt x="177" y="752"/>
                    <a:pt x="137" y="791"/>
                    <a:pt x="89" y="791"/>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1" name="Freeform 8"/>
            <p:cNvSpPr>
              <a:spLocks/>
            </p:cNvSpPr>
            <p:nvPr userDrawn="1"/>
          </p:nvSpPr>
          <p:spPr bwMode="auto">
            <a:xfrm>
              <a:off x="8196157" y="3962517"/>
              <a:ext cx="549180" cy="2462752"/>
            </a:xfrm>
            <a:custGeom>
              <a:avLst/>
              <a:gdLst>
                <a:gd name="T0" fmla="*/ 88 w 176"/>
                <a:gd name="T1" fmla="*/ 791 h 791"/>
                <a:gd name="T2" fmla="*/ 88 w 176"/>
                <a:gd name="T3" fmla="*/ 791 h 791"/>
                <a:gd name="T4" fmla="*/ 0 w 176"/>
                <a:gd name="T5" fmla="*/ 702 h 791"/>
                <a:gd name="T6" fmla="*/ 0 w 176"/>
                <a:gd name="T7" fmla="*/ 88 h 791"/>
                <a:gd name="T8" fmla="*/ 88 w 176"/>
                <a:gd name="T9" fmla="*/ 0 h 791"/>
                <a:gd name="T10" fmla="*/ 88 w 176"/>
                <a:gd name="T11" fmla="*/ 0 h 791"/>
                <a:gd name="T12" fmla="*/ 176 w 176"/>
                <a:gd name="T13" fmla="*/ 88 h 791"/>
                <a:gd name="T14" fmla="*/ 176 w 176"/>
                <a:gd name="T15" fmla="*/ 702 h 791"/>
                <a:gd name="T16" fmla="*/ 88 w 176"/>
                <a:gd name="T17" fmla="*/ 791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791">
                  <a:moveTo>
                    <a:pt x="88" y="791"/>
                  </a:moveTo>
                  <a:cubicBezTo>
                    <a:pt x="88" y="791"/>
                    <a:pt x="88" y="791"/>
                    <a:pt x="88" y="791"/>
                  </a:cubicBezTo>
                  <a:cubicBezTo>
                    <a:pt x="39" y="791"/>
                    <a:pt x="0" y="751"/>
                    <a:pt x="0" y="702"/>
                  </a:cubicBezTo>
                  <a:cubicBezTo>
                    <a:pt x="0" y="88"/>
                    <a:pt x="0" y="88"/>
                    <a:pt x="0" y="88"/>
                  </a:cubicBezTo>
                  <a:cubicBezTo>
                    <a:pt x="0" y="39"/>
                    <a:pt x="39" y="0"/>
                    <a:pt x="88" y="0"/>
                  </a:cubicBezTo>
                  <a:cubicBezTo>
                    <a:pt x="88" y="0"/>
                    <a:pt x="88" y="0"/>
                    <a:pt x="88" y="0"/>
                  </a:cubicBezTo>
                  <a:cubicBezTo>
                    <a:pt x="137" y="0"/>
                    <a:pt x="176" y="39"/>
                    <a:pt x="176" y="88"/>
                  </a:cubicBezTo>
                  <a:cubicBezTo>
                    <a:pt x="176" y="702"/>
                    <a:pt x="176" y="702"/>
                    <a:pt x="176" y="702"/>
                  </a:cubicBezTo>
                  <a:cubicBezTo>
                    <a:pt x="176" y="751"/>
                    <a:pt x="137" y="791"/>
                    <a:pt x="88" y="791"/>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sp>
          <p:nvSpPr>
            <p:cNvPr id="42" name="Freeform 9"/>
            <p:cNvSpPr>
              <a:spLocks/>
            </p:cNvSpPr>
            <p:nvPr userDrawn="1"/>
          </p:nvSpPr>
          <p:spPr bwMode="auto">
            <a:xfrm>
              <a:off x="8966253" y="4472803"/>
              <a:ext cx="180467" cy="1090580"/>
            </a:xfrm>
            <a:custGeom>
              <a:avLst/>
              <a:gdLst>
                <a:gd name="T0" fmla="*/ 0 w 58"/>
                <a:gd name="T1" fmla="*/ 69 h 350"/>
                <a:gd name="T2" fmla="*/ 0 w 58"/>
                <a:gd name="T3" fmla="*/ 281 h 350"/>
                <a:gd name="T4" fmla="*/ 58 w 58"/>
                <a:gd name="T5" fmla="*/ 350 h 350"/>
                <a:gd name="T6" fmla="*/ 58 w 58"/>
                <a:gd name="T7" fmla="*/ 0 h 350"/>
                <a:gd name="T8" fmla="*/ 0 w 58"/>
                <a:gd name="T9" fmla="*/ 69 h 350"/>
              </a:gdLst>
              <a:ahLst/>
              <a:cxnLst>
                <a:cxn ang="0">
                  <a:pos x="T0" y="T1"/>
                </a:cxn>
                <a:cxn ang="0">
                  <a:pos x="T2" y="T3"/>
                </a:cxn>
                <a:cxn ang="0">
                  <a:pos x="T4" y="T5"/>
                </a:cxn>
                <a:cxn ang="0">
                  <a:pos x="T6" y="T7"/>
                </a:cxn>
                <a:cxn ang="0">
                  <a:pos x="T8" y="T9"/>
                </a:cxn>
              </a:cxnLst>
              <a:rect l="0" t="0" r="r" b="b"/>
              <a:pathLst>
                <a:path w="58" h="350">
                  <a:moveTo>
                    <a:pt x="0" y="69"/>
                  </a:moveTo>
                  <a:cubicBezTo>
                    <a:pt x="0" y="281"/>
                    <a:pt x="0" y="281"/>
                    <a:pt x="0" y="281"/>
                  </a:cubicBezTo>
                  <a:cubicBezTo>
                    <a:pt x="0" y="315"/>
                    <a:pt x="25" y="344"/>
                    <a:pt x="58" y="350"/>
                  </a:cubicBezTo>
                  <a:cubicBezTo>
                    <a:pt x="58" y="0"/>
                    <a:pt x="58" y="0"/>
                    <a:pt x="58" y="0"/>
                  </a:cubicBezTo>
                  <a:cubicBezTo>
                    <a:pt x="25" y="5"/>
                    <a:pt x="0" y="34"/>
                    <a:pt x="0" y="69"/>
                  </a:cubicBezTo>
                  <a:close/>
                </a:path>
              </a:pathLst>
            </a:custGeom>
            <a:solidFill>
              <a:srgbClr val="0000FF"/>
            </a:solidFill>
            <a:ln>
              <a:noFill/>
            </a:ln>
          </p:spPr>
          <p:txBody>
            <a:bodyPr vert="horz" wrap="square" lIns="91440" tIns="45720" rIns="91440" bIns="45720" numCol="1" anchor="t" anchorCtr="0" compatLnSpc="1">
              <a:prstTxWarp prst="textNoShape">
                <a:avLst/>
              </a:prstTxWarp>
            </a:bodyPr>
            <a:lstStyle/>
            <a:p>
              <a:endParaRPr lang="en-GB" sz="1800">
                <a:solidFill>
                  <a:srgbClr val="0000FF"/>
                </a:solidFill>
              </a:endParaRPr>
            </a:p>
          </p:txBody>
        </p:sp>
      </p:grpSp>
      <p:grpSp>
        <p:nvGrpSpPr>
          <p:cNvPr id="19" name="Logotype"/>
          <p:cNvGrpSpPr>
            <a:grpSpLocks noChangeAspect="1"/>
          </p:cNvGrpSpPr>
          <p:nvPr userDrawn="1"/>
        </p:nvGrpSpPr>
        <p:grpSpPr>
          <a:xfrm>
            <a:off x="730286" y="536398"/>
            <a:ext cx="1845385" cy="455276"/>
            <a:chOff x="5072063" y="3095625"/>
            <a:chExt cx="2051050" cy="674688"/>
          </a:xfrm>
        </p:grpSpPr>
        <p:sp>
          <p:nvSpPr>
            <p:cNvPr id="20" name="Freeform 5"/>
            <p:cNvSpPr>
              <a:spLocks noEditPoints="1"/>
            </p:cNvSpPr>
            <p:nvPr/>
          </p:nvSpPr>
          <p:spPr bwMode="auto">
            <a:xfrm>
              <a:off x="6783388" y="3184525"/>
              <a:ext cx="339725" cy="346075"/>
            </a:xfrm>
            <a:custGeom>
              <a:avLst/>
              <a:gdLst>
                <a:gd name="T0" fmla="*/ 42 w 90"/>
                <a:gd name="T1" fmla="*/ 2 h 91"/>
                <a:gd name="T2" fmla="*/ 1 w 90"/>
                <a:gd name="T3" fmla="*/ 43 h 91"/>
                <a:gd name="T4" fmla="*/ 46 w 90"/>
                <a:gd name="T5" fmla="*/ 91 h 91"/>
                <a:gd name="T6" fmla="*/ 73 w 90"/>
                <a:gd name="T7" fmla="*/ 76 h 91"/>
                <a:gd name="T8" fmla="*/ 73 w 90"/>
                <a:gd name="T9" fmla="*/ 89 h 91"/>
                <a:gd name="T10" fmla="*/ 90 w 90"/>
                <a:gd name="T11" fmla="*/ 89 h 91"/>
                <a:gd name="T12" fmla="*/ 90 w 90"/>
                <a:gd name="T13" fmla="*/ 47 h 91"/>
                <a:gd name="T14" fmla="*/ 42 w 90"/>
                <a:gd name="T15" fmla="*/ 2 h 91"/>
                <a:gd name="T16" fmla="*/ 71 w 90"/>
                <a:gd name="T17" fmla="*/ 47 h 91"/>
                <a:gd name="T18" fmla="*/ 42 w 90"/>
                <a:gd name="T19" fmla="*/ 72 h 91"/>
                <a:gd name="T20" fmla="*/ 20 w 90"/>
                <a:gd name="T21" fmla="*/ 49 h 91"/>
                <a:gd name="T22" fmla="*/ 46 w 90"/>
                <a:gd name="T23" fmla="*/ 20 h 91"/>
                <a:gd name="T24" fmla="*/ 71 w 90"/>
                <a:gd name="T25" fmla="*/ 45 h 91"/>
                <a:gd name="T26" fmla="*/ 71 w 90"/>
                <a:gd name="T27"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1">
                  <a:moveTo>
                    <a:pt x="42" y="2"/>
                  </a:moveTo>
                  <a:cubicBezTo>
                    <a:pt x="20" y="3"/>
                    <a:pt x="3" y="21"/>
                    <a:pt x="1" y="43"/>
                  </a:cubicBezTo>
                  <a:cubicBezTo>
                    <a:pt x="0" y="69"/>
                    <a:pt x="20" y="91"/>
                    <a:pt x="46" y="91"/>
                  </a:cubicBezTo>
                  <a:cubicBezTo>
                    <a:pt x="55" y="91"/>
                    <a:pt x="68" y="86"/>
                    <a:pt x="73" y="76"/>
                  </a:cubicBezTo>
                  <a:cubicBezTo>
                    <a:pt x="73" y="89"/>
                    <a:pt x="73" y="89"/>
                    <a:pt x="73" y="89"/>
                  </a:cubicBezTo>
                  <a:cubicBezTo>
                    <a:pt x="90" y="89"/>
                    <a:pt x="90" y="89"/>
                    <a:pt x="90" y="89"/>
                  </a:cubicBezTo>
                  <a:cubicBezTo>
                    <a:pt x="90" y="47"/>
                    <a:pt x="90" y="47"/>
                    <a:pt x="90" y="47"/>
                  </a:cubicBezTo>
                  <a:cubicBezTo>
                    <a:pt x="90" y="19"/>
                    <a:pt x="68" y="0"/>
                    <a:pt x="42" y="2"/>
                  </a:cubicBezTo>
                  <a:moveTo>
                    <a:pt x="71" y="47"/>
                  </a:moveTo>
                  <a:cubicBezTo>
                    <a:pt x="71" y="62"/>
                    <a:pt x="58" y="73"/>
                    <a:pt x="42" y="72"/>
                  </a:cubicBezTo>
                  <a:cubicBezTo>
                    <a:pt x="31" y="70"/>
                    <a:pt x="22" y="61"/>
                    <a:pt x="20" y="49"/>
                  </a:cubicBezTo>
                  <a:cubicBezTo>
                    <a:pt x="18" y="33"/>
                    <a:pt x="31" y="20"/>
                    <a:pt x="46" y="20"/>
                  </a:cubicBezTo>
                  <a:cubicBezTo>
                    <a:pt x="59" y="20"/>
                    <a:pt x="71" y="31"/>
                    <a:pt x="71" y="45"/>
                  </a:cubicBezTo>
                  <a:lnTo>
                    <a:pt x="71"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 name="Freeform 6"/>
            <p:cNvSpPr>
              <a:spLocks noEditPoints="1"/>
            </p:cNvSpPr>
            <p:nvPr/>
          </p:nvSpPr>
          <p:spPr bwMode="auto">
            <a:xfrm>
              <a:off x="6421438" y="3187700"/>
              <a:ext cx="334963" cy="342900"/>
            </a:xfrm>
            <a:custGeom>
              <a:avLst/>
              <a:gdLst>
                <a:gd name="T0" fmla="*/ 44 w 89"/>
                <a:gd name="T1" fmla="*/ 0 h 90"/>
                <a:gd name="T2" fmla="*/ 0 w 89"/>
                <a:gd name="T3" fmla="*/ 45 h 90"/>
                <a:gd name="T4" fmla="*/ 45 w 89"/>
                <a:gd name="T5" fmla="*/ 90 h 90"/>
                <a:gd name="T6" fmla="*/ 86 w 89"/>
                <a:gd name="T7" fmla="*/ 62 h 90"/>
                <a:gd name="T8" fmla="*/ 69 w 89"/>
                <a:gd name="T9" fmla="*/ 57 h 90"/>
                <a:gd name="T10" fmla="*/ 50 w 89"/>
                <a:gd name="T11" fmla="*/ 72 h 90"/>
                <a:gd name="T12" fmla="*/ 22 w 89"/>
                <a:gd name="T13" fmla="*/ 58 h 90"/>
                <a:gd name="T14" fmla="*/ 89 w 89"/>
                <a:gd name="T15" fmla="*/ 40 h 90"/>
                <a:gd name="T16" fmla="*/ 44 w 89"/>
                <a:gd name="T17" fmla="*/ 0 h 90"/>
                <a:gd name="T18" fmla="*/ 19 w 89"/>
                <a:gd name="T19" fmla="*/ 43 h 90"/>
                <a:gd name="T20" fmla="*/ 36 w 89"/>
                <a:gd name="T21" fmla="*/ 19 h 90"/>
                <a:gd name="T22" fmla="*/ 67 w 89"/>
                <a:gd name="T23" fmla="*/ 30 h 90"/>
                <a:gd name="T24" fmla="*/ 19 w 89"/>
                <a:gd name="T25"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0"/>
                  </a:moveTo>
                  <a:cubicBezTo>
                    <a:pt x="20" y="1"/>
                    <a:pt x="0" y="19"/>
                    <a:pt x="0" y="45"/>
                  </a:cubicBezTo>
                  <a:cubicBezTo>
                    <a:pt x="0" y="70"/>
                    <a:pt x="20" y="90"/>
                    <a:pt x="45" y="90"/>
                  </a:cubicBezTo>
                  <a:cubicBezTo>
                    <a:pt x="62" y="90"/>
                    <a:pt x="80" y="79"/>
                    <a:pt x="86" y="62"/>
                  </a:cubicBezTo>
                  <a:cubicBezTo>
                    <a:pt x="69" y="57"/>
                    <a:pt x="69" y="57"/>
                    <a:pt x="69" y="57"/>
                  </a:cubicBezTo>
                  <a:cubicBezTo>
                    <a:pt x="66" y="64"/>
                    <a:pt x="58" y="70"/>
                    <a:pt x="50" y="72"/>
                  </a:cubicBezTo>
                  <a:cubicBezTo>
                    <a:pt x="38" y="74"/>
                    <a:pt x="27" y="67"/>
                    <a:pt x="22" y="58"/>
                  </a:cubicBezTo>
                  <a:cubicBezTo>
                    <a:pt x="89" y="40"/>
                    <a:pt x="89" y="40"/>
                    <a:pt x="89" y="40"/>
                  </a:cubicBezTo>
                  <a:cubicBezTo>
                    <a:pt x="87" y="23"/>
                    <a:pt x="72" y="0"/>
                    <a:pt x="44" y="0"/>
                  </a:cubicBezTo>
                  <a:moveTo>
                    <a:pt x="19" y="43"/>
                  </a:moveTo>
                  <a:cubicBezTo>
                    <a:pt x="19" y="34"/>
                    <a:pt x="24" y="23"/>
                    <a:pt x="36" y="19"/>
                  </a:cubicBezTo>
                  <a:cubicBezTo>
                    <a:pt x="50" y="13"/>
                    <a:pt x="62" y="20"/>
                    <a:pt x="67" y="30"/>
                  </a:cubicBezTo>
                  <a:lnTo>
                    <a:pt x="1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 name="Freeform 7"/>
            <p:cNvSpPr>
              <a:spLocks/>
            </p:cNvSpPr>
            <p:nvPr/>
          </p:nvSpPr>
          <p:spPr bwMode="auto">
            <a:xfrm>
              <a:off x="5867401" y="3187700"/>
              <a:ext cx="166688" cy="334963"/>
            </a:xfrm>
            <a:custGeom>
              <a:avLst/>
              <a:gdLst>
                <a:gd name="T0" fmla="*/ 44 w 44"/>
                <a:gd name="T1" fmla="*/ 19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19 w 44"/>
                <a:gd name="T15" fmla="*/ 88 h 88"/>
                <a:gd name="T16" fmla="*/ 19 w 44"/>
                <a:gd name="T17" fmla="*/ 47 h 88"/>
                <a:gd name="T18" fmla="*/ 44 w 44"/>
                <a:gd name="T19"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9"/>
                  </a:moveTo>
                  <a:cubicBezTo>
                    <a:pt x="44" y="0"/>
                    <a:pt x="44" y="0"/>
                    <a:pt x="44" y="0"/>
                  </a:cubicBezTo>
                  <a:cubicBezTo>
                    <a:pt x="27" y="0"/>
                    <a:pt x="21" y="8"/>
                    <a:pt x="19" y="13"/>
                  </a:cubicBezTo>
                  <a:cubicBezTo>
                    <a:pt x="19" y="3"/>
                    <a:pt x="19" y="3"/>
                    <a:pt x="19" y="3"/>
                  </a:cubicBezTo>
                  <a:cubicBezTo>
                    <a:pt x="0" y="3"/>
                    <a:pt x="0" y="3"/>
                    <a:pt x="0" y="3"/>
                  </a:cubicBezTo>
                  <a:cubicBezTo>
                    <a:pt x="0" y="44"/>
                    <a:pt x="0" y="44"/>
                    <a:pt x="0" y="44"/>
                  </a:cubicBezTo>
                  <a:cubicBezTo>
                    <a:pt x="0" y="88"/>
                    <a:pt x="0" y="88"/>
                    <a:pt x="0" y="88"/>
                  </a:cubicBezTo>
                  <a:cubicBezTo>
                    <a:pt x="19" y="88"/>
                    <a:pt x="19" y="88"/>
                    <a:pt x="19" y="88"/>
                  </a:cubicBezTo>
                  <a:cubicBezTo>
                    <a:pt x="19" y="62"/>
                    <a:pt x="19" y="62"/>
                    <a:pt x="19" y="47"/>
                  </a:cubicBezTo>
                  <a:cubicBezTo>
                    <a:pt x="19" y="27"/>
                    <a:pt x="30" y="19"/>
                    <a:pt x="44"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 name="Freeform 8"/>
            <p:cNvSpPr>
              <a:spLocks/>
            </p:cNvSpPr>
            <p:nvPr/>
          </p:nvSpPr>
          <p:spPr bwMode="auto">
            <a:xfrm>
              <a:off x="5072063" y="3130550"/>
              <a:ext cx="369888" cy="392113"/>
            </a:xfrm>
            <a:custGeom>
              <a:avLst/>
              <a:gdLst>
                <a:gd name="T0" fmla="*/ 186 w 233"/>
                <a:gd name="T1" fmla="*/ 166 h 247"/>
                <a:gd name="T2" fmla="*/ 48 w 233"/>
                <a:gd name="T3" fmla="*/ 0 h 247"/>
                <a:gd name="T4" fmla="*/ 0 w 233"/>
                <a:gd name="T5" fmla="*/ 0 h 247"/>
                <a:gd name="T6" fmla="*/ 0 w 233"/>
                <a:gd name="T7" fmla="*/ 247 h 247"/>
                <a:gd name="T8" fmla="*/ 50 w 233"/>
                <a:gd name="T9" fmla="*/ 247 h 247"/>
                <a:gd name="T10" fmla="*/ 50 w 233"/>
                <a:gd name="T11" fmla="*/ 84 h 247"/>
                <a:gd name="T12" fmla="*/ 190 w 233"/>
                <a:gd name="T13" fmla="*/ 247 h 247"/>
                <a:gd name="T14" fmla="*/ 233 w 233"/>
                <a:gd name="T15" fmla="*/ 247 h 247"/>
                <a:gd name="T16" fmla="*/ 233 w 233"/>
                <a:gd name="T17" fmla="*/ 0 h 247"/>
                <a:gd name="T18" fmla="*/ 186 w 233"/>
                <a:gd name="T19" fmla="*/ 0 h 247"/>
                <a:gd name="T20" fmla="*/ 186 w 233"/>
                <a:gd name="T21" fmla="*/ 16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7">
                  <a:moveTo>
                    <a:pt x="186" y="166"/>
                  </a:moveTo>
                  <a:lnTo>
                    <a:pt x="48" y="0"/>
                  </a:lnTo>
                  <a:lnTo>
                    <a:pt x="0" y="0"/>
                  </a:lnTo>
                  <a:lnTo>
                    <a:pt x="0" y="247"/>
                  </a:lnTo>
                  <a:lnTo>
                    <a:pt x="50" y="247"/>
                  </a:lnTo>
                  <a:lnTo>
                    <a:pt x="50" y="84"/>
                  </a:lnTo>
                  <a:lnTo>
                    <a:pt x="190" y="247"/>
                  </a:lnTo>
                  <a:lnTo>
                    <a:pt x="233" y="247"/>
                  </a:lnTo>
                  <a:lnTo>
                    <a:pt x="233" y="0"/>
                  </a:lnTo>
                  <a:lnTo>
                    <a:pt x="186" y="0"/>
                  </a:lnTo>
                  <a:lnTo>
                    <a:pt x="186"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 name="Freeform 9"/>
            <p:cNvSpPr>
              <a:spLocks noEditPoints="1"/>
            </p:cNvSpPr>
            <p:nvPr/>
          </p:nvSpPr>
          <p:spPr bwMode="auto">
            <a:xfrm>
              <a:off x="6034088" y="3095625"/>
              <a:ext cx="342900" cy="434975"/>
            </a:xfrm>
            <a:custGeom>
              <a:avLst/>
              <a:gdLst>
                <a:gd name="T0" fmla="*/ 91 w 91"/>
                <a:gd name="T1" fmla="*/ 0 h 114"/>
                <a:gd name="T2" fmla="*/ 73 w 91"/>
                <a:gd name="T3" fmla="*/ 0 h 114"/>
                <a:gd name="T4" fmla="*/ 73 w 91"/>
                <a:gd name="T5" fmla="*/ 34 h 114"/>
                <a:gd name="T6" fmla="*/ 43 w 91"/>
                <a:gd name="T7" fmla="*/ 25 h 114"/>
                <a:gd name="T8" fmla="*/ 2 w 91"/>
                <a:gd name="T9" fmla="*/ 66 h 114"/>
                <a:gd name="T10" fmla="*/ 47 w 91"/>
                <a:gd name="T11" fmla="*/ 114 h 114"/>
                <a:gd name="T12" fmla="*/ 74 w 91"/>
                <a:gd name="T13" fmla="*/ 101 h 114"/>
                <a:gd name="T14" fmla="*/ 74 w 91"/>
                <a:gd name="T15" fmla="*/ 112 h 114"/>
                <a:gd name="T16" fmla="*/ 91 w 91"/>
                <a:gd name="T17" fmla="*/ 112 h 114"/>
                <a:gd name="T18" fmla="*/ 91 w 91"/>
                <a:gd name="T19" fmla="*/ 70 h 114"/>
                <a:gd name="T20" fmla="*/ 91 w 91"/>
                <a:gd name="T21" fmla="*/ 69 h 114"/>
                <a:gd name="T22" fmla="*/ 91 w 91"/>
                <a:gd name="T23" fmla="*/ 68 h 114"/>
                <a:gd name="T24" fmla="*/ 91 w 91"/>
                <a:gd name="T25" fmla="*/ 0 h 114"/>
                <a:gd name="T26" fmla="*/ 72 w 91"/>
                <a:gd name="T27" fmla="*/ 70 h 114"/>
                <a:gd name="T28" fmla="*/ 43 w 91"/>
                <a:gd name="T29" fmla="*/ 95 h 114"/>
                <a:gd name="T30" fmla="*/ 21 w 91"/>
                <a:gd name="T31" fmla="*/ 72 h 114"/>
                <a:gd name="T32" fmla="*/ 47 w 91"/>
                <a:gd name="T33" fmla="*/ 43 h 114"/>
                <a:gd name="T34" fmla="*/ 72 w 91"/>
                <a:gd name="T35" fmla="*/ 68 h 114"/>
                <a:gd name="T36" fmla="*/ 72 w 91"/>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4">
                  <a:moveTo>
                    <a:pt x="91" y="0"/>
                  </a:moveTo>
                  <a:cubicBezTo>
                    <a:pt x="73" y="0"/>
                    <a:pt x="73" y="0"/>
                    <a:pt x="73" y="0"/>
                  </a:cubicBezTo>
                  <a:cubicBezTo>
                    <a:pt x="73" y="34"/>
                    <a:pt x="73" y="34"/>
                    <a:pt x="73" y="34"/>
                  </a:cubicBezTo>
                  <a:cubicBezTo>
                    <a:pt x="68" y="28"/>
                    <a:pt x="55" y="24"/>
                    <a:pt x="43" y="25"/>
                  </a:cubicBezTo>
                  <a:cubicBezTo>
                    <a:pt x="21" y="26"/>
                    <a:pt x="3" y="44"/>
                    <a:pt x="2" y="66"/>
                  </a:cubicBezTo>
                  <a:cubicBezTo>
                    <a:pt x="0" y="92"/>
                    <a:pt x="21" y="114"/>
                    <a:pt x="47" y="114"/>
                  </a:cubicBezTo>
                  <a:cubicBezTo>
                    <a:pt x="56" y="114"/>
                    <a:pt x="69" y="109"/>
                    <a:pt x="74" y="101"/>
                  </a:cubicBezTo>
                  <a:cubicBezTo>
                    <a:pt x="74" y="112"/>
                    <a:pt x="74" y="112"/>
                    <a:pt x="74" y="112"/>
                  </a:cubicBezTo>
                  <a:cubicBezTo>
                    <a:pt x="91" y="112"/>
                    <a:pt x="91" y="112"/>
                    <a:pt x="91" y="112"/>
                  </a:cubicBezTo>
                  <a:cubicBezTo>
                    <a:pt x="91" y="70"/>
                    <a:pt x="91" y="70"/>
                    <a:pt x="91" y="70"/>
                  </a:cubicBezTo>
                  <a:cubicBezTo>
                    <a:pt x="91" y="70"/>
                    <a:pt x="91" y="69"/>
                    <a:pt x="91" y="69"/>
                  </a:cubicBezTo>
                  <a:cubicBezTo>
                    <a:pt x="91" y="69"/>
                    <a:pt x="91" y="68"/>
                    <a:pt x="91" y="68"/>
                  </a:cubicBezTo>
                  <a:lnTo>
                    <a:pt x="91" y="0"/>
                  </a:lnTo>
                  <a:close/>
                  <a:moveTo>
                    <a:pt x="72" y="70"/>
                  </a:moveTo>
                  <a:cubicBezTo>
                    <a:pt x="72" y="85"/>
                    <a:pt x="59" y="96"/>
                    <a:pt x="43" y="95"/>
                  </a:cubicBezTo>
                  <a:cubicBezTo>
                    <a:pt x="32" y="93"/>
                    <a:pt x="22" y="84"/>
                    <a:pt x="21" y="72"/>
                  </a:cubicBezTo>
                  <a:cubicBezTo>
                    <a:pt x="19" y="56"/>
                    <a:pt x="31" y="43"/>
                    <a:pt x="47" y="43"/>
                  </a:cubicBezTo>
                  <a:cubicBezTo>
                    <a:pt x="60" y="43"/>
                    <a:pt x="72" y="54"/>
                    <a:pt x="72" y="68"/>
                  </a:cubicBezTo>
                  <a:lnTo>
                    <a:pt x="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 name="Freeform 10"/>
            <p:cNvSpPr>
              <a:spLocks noEditPoints="1"/>
            </p:cNvSpPr>
            <p:nvPr/>
          </p:nvSpPr>
          <p:spPr bwMode="auto">
            <a:xfrm>
              <a:off x="5487988" y="3187700"/>
              <a:ext cx="334963" cy="342900"/>
            </a:xfrm>
            <a:custGeom>
              <a:avLst/>
              <a:gdLst>
                <a:gd name="T0" fmla="*/ 44 w 89"/>
                <a:gd name="T1" fmla="*/ 0 h 90"/>
                <a:gd name="T2" fmla="*/ 0 w 89"/>
                <a:gd name="T3" fmla="*/ 45 h 90"/>
                <a:gd name="T4" fmla="*/ 44 w 89"/>
                <a:gd name="T5" fmla="*/ 90 h 90"/>
                <a:gd name="T6" fmla="*/ 89 w 89"/>
                <a:gd name="T7" fmla="*/ 45 h 90"/>
                <a:gd name="T8" fmla="*/ 44 w 89"/>
                <a:gd name="T9" fmla="*/ 0 h 90"/>
                <a:gd name="T10" fmla="*/ 44 w 89"/>
                <a:gd name="T11" fmla="*/ 71 h 90"/>
                <a:gd name="T12" fmla="*/ 19 w 89"/>
                <a:gd name="T13" fmla="*/ 45 h 90"/>
                <a:gd name="T14" fmla="*/ 44 w 89"/>
                <a:gd name="T15" fmla="*/ 19 h 90"/>
                <a:gd name="T16" fmla="*/ 70 w 89"/>
                <a:gd name="T17" fmla="*/ 45 h 90"/>
                <a:gd name="T18" fmla="*/ 44 w 89"/>
                <a:gd name="T19"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90">
                  <a:moveTo>
                    <a:pt x="44" y="0"/>
                  </a:moveTo>
                  <a:cubicBezTo>
                    <a:pt x="20" y="0"/>
                    <a:pt x="0" y="20"/>
                    <a:pt x="0" y="45"/>
                  </a:cubicBezTo>
                  <a:cubicBezTo>
                    <a:pt x="0" y="70"/>
                    <a:pt x="20" y="90"/>
                    <a:pt x="44" y="90"/>
                  </a:cubicBezTo>
                  <a:cubicBezTo>
                    <a:pt x="69" y="90"/>
                    <a:pt x="89" y="70"/>
                    <a:pt x="89" y="45"/>
                  </a:cubicBezTo>
                  <a:cubicBezTo>
                    <a:pt x="89" y="20"/>
                    <a:pt x="69" y="0"/>
                    <a:pt x="44" y="0"/>
                  </a:cubicBezTo>
                  <a:moveTo>
                    <a:pt x="44" y="71"/>
                  </a:moveTo>
                  <a:cubicBezTo>
                    <a:pt x="30" y="71"/>
                    <a:pt x="19" y="59"/>
                    <a:pt x="19" y="45"/>
                  </a:cubicBezTo>
                  <a:cubicBezTo>
                    <a:pt x="19" y="31"/>
                    <a:pt x="30" y="19"/>
                    <a:pt x="44" y="19"/>
                  </a:cubicBezTo>
                  <a:cubicBezTo>
                    <a:pt x="58" y="19"/>
                    <a:pt x="70" y="31"/>
                    <a:pt x="70" y="45"/>
                  </a:cubicBezTo>
                  <a:cubicBezTo>
                    <a:pt x="70" y="59"/>
                    <a:pt x="58" y="71"/>
                    <a:pt x="44"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 name="Freeform 11"/>
            <p:cNvSpPr>
              <a:spLocks noEditPoints="1"/>
            </p:cNvSpPr>
            <p:nvPr/>
          </p:nvSpPr>
          <p:spPr bwMode="auto">
            <a:xfrm>
              <a:off x="5186363" y="3668713"/>
              <a:ext cx="96838" cy="101600"/>
            </a:xfrm>
            <a:custGeom>
              <a:avLst/>
              <a:gdLst>
                <a:gd name="T0" fmla="*/ 18 w 26"/>
                <a:gd name="T1" fmla="*/ 21 h 27"/>
                <a:gd name="T2" fmla="*/ 7 w 26"/>
                <a:gd name="T3" fmla="*/ 21 h 27"/>
                <a:gd name="T4" fmla="*/ 5 w 26"/>
                <a:gd name="T5" fmla="*/ 27 h 27"/>
                <a:gd name="T6" fmla="*/ 0 w 26"/>
                <a:gd name="T7" fmla="*/ 27 h 27"/>
                <a:gd name="T8" fmla="*/ 10 w 26"/>
                <a:gd name="T9" fmla="*/ 0 h 27"/>
                <a:gd name="T10" fmla="*/ 16 w 26"/>
                <a:gd name="T11" fmla="*/ 0 h 27"/>
                <a:gd name="T12" fmla="*/ 26 w 26"/>
                <a:gd name="T13" fmla="*/ 27 h 27"/>
                <a:gd name="T14" fmla="*/ 20 w 26"/>
                <a:gd name="T15" fmla="*/ 27 h 27"/>
                <a:gd name="T16" fmla="*/ 18 w 26"/>
                <a:gd name="T17" fmla="*/ 21 h 27"/>
                <a:gd name="T18" fmla="*/ 17 w 26"/>
                <a:gd name="T19" fmla="*/ 16 h 27"/>
                <a:gd name="T20" fmla="*/ 16 w 26"/>
                <a:gd name="T21" fmla="*/ 15 h 27"/>
                <a:gd name="T22" fmla="*/ 13 w 26"/>
                <a:gd name="T23" fmla="*/ 5 h 27"/>
                <a:gd name="T24" fmla="*/ 9 w 26"/>
                <a:gd name="T25" fmla="*/ 15 h 27"/>
                <a:gd name="T26" fmla="*/ 9 w 26"/>
                <a:gd name="T27" fmla="*/ 16 h 27"/>
                <a:gd name="T28" fmla="*/ 17 w 26"/>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7">
                  <a:moveTo>
                    <a:pt x="18" y="21"/>
                  </a:moveTo>
                  <a:cubicBezTo>
                    <a:pt x="7" y="21"/>
                    <a:pt x="7" y="21"/>
                    <a:pt x="7" y="21"/>
                  </a:cubicBezTo>
                  <a:cubicBezTo>
                    <a:pt x="5" y="27"/>
                    <a:pt x="5" y="27"/>
                    <a:pt x="5" y="27"/>
                  </a:cubicBezTo>
                  <a:cubicBezTo>
                    <a:pt x="0" y="27"/>
                    <a:pt x="0" y="27"/>
                    <a:pt x="0" y="27"/>
                  </a:cubicBezTo>
                  <a:cubicBezTo>
                    <a:pt x="10" y="0"/>
                    <a:pt x="10" y="0"/>
                    <a:pt x="10" y="0"/>
                  </a:cubicBezTo>
                  <a:cubicBezTo>
                    <a:pt x="16" y="0"/>
                    <a:pt x="16" y="0"/>
                    <a:pt x="16" y="0"/>
                  </a:cubicBezTo>
                  <a:cubicBezTo>
                    <a:pt x="26" y="27"/>
                    <a:pt x="26" y="27"/>
                    <a:pt x="26" y="27"/>
                  </a:cubicBezTo>
                  <a:cubicBezTo>
                    <a:pt x="20" y="27"/>
                    <a:pt x="20" y="27"/>
                    <a:pt x="20" y="27"/>
                  </a:cubicBezTo>
                  <a:lnTo>
                    <a:pt x="18" y="21"/>
                  </a:lnTo>
                  <a:close/>
                  <a:moveTo>
                    <a:pt x="17" y="16"/>
                  </a:moveTo>
                  <a:cubicBezTo>
                    <a:pt x="16" y="15"/>
                    <a:pt x="16" y="15"/>
                    <a:pt x="16" y="15"/>
                  </a:cubicBezTo>
                  <a:cubicBezTo>
                    <a:pt x="15" y="12"/>
                    <a:pt x="14" y="9"/>
                    <a:pt x="13" y="5"/>
                  </a:cubicBezTo>
                  <a:cubicBezTo>
                    <a:pt x="12" y="9"/>
                    <a:pt x="11" y="12"/>
                    <a:pt x="9" y="15"/>
                  </a:cubicBezTo>
                  <a:cubicBezTo>
                    <a:pt x="9" y="16"/>
                    <a:pt x="9" y="16"/>
                    <a:pt x="9"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 name="Freeform 12"/>
            <p:cNvSpPr>
              <a:spLocks/>
            </p:cNvSpPr>
            <p:nvPr/>
          </p:nvSpPr>
          <p:spPr bwMode="auto">
            <a:xfrm>
              <a:off x="5302251" y="3663950"/>
              <a:ext cx="79375" cy="106363"/>
            </a:xfrm>
            <a:custGeom>
              <a:avLst/>
              <a:gdLst>
                <a:gd name="T0" fmla="*/ 0 w 21"/>
                <a:gd name="T1" fmla="*/ 24 h 28"/>
                <a:gd name="T2" fmla="*/ 3 w 21"/>
                <a:gd name="T3" fmla="*/ 20 h 28"/>
                <a:gd name="T4" fmla="*/ 10 w 21"/>
                <a:gd name="T5" fmla="*/ 23 h 28"/>
                <a:gd name="T6" fmla="*/ 15 w 21"/>
                <a:gd name="T7" fmla="*/ 20 h 28"/>
                <a:gd name="T8" fmla="*/ 10 w 21"/>
                <a:gd name="T9" fmla="*/ 16 h 28"/>
                <a:gd name="T10" fmla="*/ 1 w 21"/>
                <a:gd name="T11" fmla="*/ 8 h 28"/>
                <a:gd name="T12" fmla="*/ 11 w 21"/>
                <a:gd name="T13" fmla="*/ 0 h 28"/>
                <a:gd name="T14" fmla="*/ 20 w 21"/>
                <a:gd name="T15" fmla="*/ 3 h 28"/>
                <a:gd name="T16" fmla="*/ 17 w 21"/>
                <a:gd name="T17" fmla="*/ 7 h 28"/>
                <a:gd name="T18" fmla="*/ 11 w 21"/>
                <a:gd name="T19" fmla="*/ 5 h 28"/>
                <a:gd name="T20" fmla="*/ 7 w 21"/>
                <a:gd name="T21" fmla="*/ 8 h 28"/>
                <a:gd name="T22" fmla="*/ 12 w 21"/>
                <a:gd name="T23" fmla="*/ 12 h 28"/>
                <a:gd name="T24" fmla="*/ 21 w 21"/>
                <a:gd name="T25" fmla="*/ 20 h 28"/>
                <a:gd name="T26" fmla="*/ 11 w 21"/>
                <a:gd name="T27" fmla="*/ 28 h 28"/>
                <a:gd name="T28" fmla="*/ 0 w 21"/>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0" y="24"/>
                  </a:moveTo>
                  <a:cubicBezTo>
                    <a:pt x="3" y="20"/>
                    <a:pt x="3" y="20"/>
                    <a:pt x="3" y="20"/>
                  </a:cubicBezTo>
                  <a:cubicBezTo>
                    <a:pt x="4" y="22"/>
                    <a:pt x="7" y="23"/>
                    <a:pt x="10" y="23"/>
                  </a:cubicBezTo>
                  <a:cubicBezTo>
                    <a:pt x="13" y="23"/>
                    <a:pt x="15" y="22"/>
                    <a:pt x="15" y="20"/>
                  </a:cubicBezTo>
                  <a:cubicBezTo>
                    <a:pt x="15" y="18"/>
                    <a:pt x="13" y="17"/>
                    <a:pt x="10" y="16"/>
                  </a:cubicBezTo>
                  <a:cubicBezTo>
                    <a:pt x="4" y="15"/>
                    <a:pt x="1" y="13"/>
                    <a:pt x="1" y="8"/>
                  </a:cubicBezTo>
                  <a:cubicBezTo>
                    <a:pt x="1" y="4"/>
                    <a:pt x="4" y="0"/>
                    <a:pt x="11" y="0"/>
                  </a:cubicBezTo>
                  <a:cubicBezTo>
                    <a:pt x="15" y="0"/>
                    <a:pt x="19" y="2"/>
                    <a:pt x="20" y="3"/>
                  </a:cubicBezTo>
                  <a:cubicBezTo>
                    <a:pt x="17" y="7"/>
                    <a:pt x="17" y="7"/>
                    <a:pt x="17" y="7"/>
                  </a:cubicBezTo>
                  <a:cubicBezTo>
                    <a:pt x="16" y="6"/>
                    <a:pt x="14" y="5"/>
                    <a:pt x="11" y="5"/>
                  </a:cubicBezTo>
                  <a:cubicBezTo>
                    <a:pt x="8" y="5"/>
                    <a:pt x="7" y="6"/>
                    <a:pt x="7" y="8"/>
                  </a:cubicBezTo>
                  <a:cubicBezTo>
                    <a:pt x="7" y="10"/>
                    <a:pt x="9" y="10"/>
                    <a:pt x="12" y="12"/>
                  </a:cubicBezTo>
                  <a:cubicBezTo>
                    <a:pt x="18" y="13"/>
                    <a:pt x="21" y="16"/>
                    <a:pt x="21" y="20"/>
                  </a:cubicBezTo>
                  <a:cubicBezTo>
                    <a:pt x="21" y="25"/>
                    <a:pt x="17" y="28"/>
                    <a:pt x="11" y="28"/>
                  </a:cubicBezTo>
                  <a:cubicBezTo>
                    <a:pt x="6"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8" name="Freeform 13"/>
            <p:cNvSpPr>
              <a:spLocks/>
            </p:cNvSpPr>
            <p:nvPr/>
          </p:nvSpPr>
          <p:spPr bwMode="auto">
            <a:xfrm>
              <a:off x="5403851" y="3663950"/>
              <a:ext cx="76200" cy="106363"/>
            </a:xfrm>
            <a:custGeom>
              <a:avLst/>
              <a:gdLst>
                <a:gd name="T0" fmla="*/ 0 w 20"/>
                <a:gd name="T1" fmla="*/ 24 h 28"/>
                <a:gd name="T2" fmla="*/ 2 w 20"/>
                <a:gd name="T3" fmla="*/ 20 h 28"/>
                <a:gd name="T4" fmla="*/ 10 w 20"/>
                <a:gd name="T5" fmla="*/ 23 h 28"/>
                <a:gd name="T6" fmla="*/ 14 w 20"/>
                <a:gd name="T7" fmla="*/ 20 h 28"/>
                <a:gd name="T8" fmla="*/ 9 w 20"/>
                <a:gd name="T9" fmla="*/ 16 h 28"/>
                <a:gd name="T10" fmla="*/ 0 w 20"/>
                <a:gd name="T11" fmla="*/ 8 h 28"/>
                <a:gd name="T12" fmla="*/ 11 w 20"/>
                <a:gd name="T13" fmla="*/ 0 h 28"/>
                <a:gd name="T14" fmla="*/ 20 w 20"/>
                <a:gd name="T15" fmla="*/ 3 h 28"/>
                <a:gd name="T16" fmla="*/ 17 w 20"/>
                <a:gd name="T17" fmla="*/ 7 h 28"/>
                <a:gd name="T18" fmla="*/ 10 w 20"/>
                <a:gd name="T19" fmla="*/ 5 h 28"/>
                <a:gd name="T20" fmla="*/ 6 w 20"/>
                <a:gd name="T21" fmla="*/ 8 h 28"/>
                <a:gd name="T22" fmla="*/ 12 w 20"/>
                <a:gd name="T23" fmla="*/ 12 h 28"/>
                <a:gd name="T24" fmla="*/ 20 w 20"/>
                <a:gd name="T25" fmla="*/ 20 h 28"/>
                <a:gd name="T26" fmla="*/ 10 w 20"/>
                <a:gd name="T27" fmla="*/ 28 h 28"/>
                <a:gd name="T28" fmla="*/ 0 w 20"/>
                <a:gd name="T2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8">
                  <a:moveTo>
                    <a:pt x="0" y="24"/>
                  </a:moveTo>
                  <a:cubicBezTo>
                    <a:pt x="2" y="20"/>
                    <a:pt x="2" y="20"/>
                    <a:pt x="2" y="20"/>
                  </a:cubicBezTo>
                  <a:cubicBezTo>
                    <a:pt x="4" y="22"/>
                    <a:pt x="7" y="23"/>
                    <a:pt x="10" y="23"/>
                  </a:cubicBezTo>
                  <a:cubicBezTo>
                    <a:pt x="13" y="23"/>
                    <a:pt x="14" y="22"/>
                    <a:pt x="14" y="20"/>
                  </a:cubicBezTo>
                  <a:cubicBezTo>
                    <a:pt x="14" y="18"/>
                    <a:pt x="13" y="17"/>
                    <a:pt x="9" y="16"/>
                  </a:cubicBezTo>
                  <a:cubicBezTo>
                    <a:pt x="3" y="15"/>
                    <a:pt x="0" y="13"/>
                    <a:pt x="0" y="8"/>
                  </a:cubicBezTo>
                  <a:cubicBezTo>
                    <a:pt x="0" y="4"/>
                    <a:pt x="4" y="0"/>
                    <a:pt x="11" y="0"/>
                  </a:cubicBezTo>
                  <a:cubicBezTo>
                    <a:pt x="15" y="0"/>
                    <a:pt x="18" y="2"/>
                    <a:pt x="20" y="3"/>
                  </a:cubicBezTo>
                  <a:cubicBezTo>
                    <a:pt x="17" y="7"/>
                    <a:pt x="17" y="7"/>
                    <a:pt x="17" y="7"/>
                  </a:cubicBezTo>
                  <a:cubicBezTo>
                    <a:pt x="15" y="6"/>
                    <a:pt x="13" y="5"/>
                    <a:pt x="10" y="5"/>
                  </a:cubicBezTo>
                  <a:cubicBezTo>
                    <a:pt x="8" y="5"/>
                    <a:pt x="6" y="6"/>
                    <a:pt x="6" y="8"/>
                  </a:cubicBezTo>
                  <a:cubicBezTo>
                    <a:pt x="6" y="10"/>
                    <a:pt x="8" y="10"/>
                    <a:pt x="12" y="12"/>
                  </a:cubicBezTo>
                  <a:cubicBezTo>
                    <a:pt x="18" y="13"/>
                    <a:pt x="20" y="16"/>
                    <a:pt x="20" y="20"/>
                  </a:cubicBezTo>
                  <a:cubicBezTo>
                    <a:pt x="20" y="25"/>
                    <a:pt x="16" y="28"/>
                    <a:pt x="10" y="28"/>
                  </a:cubicBezTo>
                  <a:cubicBezTo>
                    <a:pt x="5" y="28"/>
                    <a:pt x="2" y="26"/>
                    <a:pt x="0"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9" name="Freeform 14"/>
            <p:cNvSpPr>
              <a:spLocks/>
            </p:cNvSpPr>
            <p:nvPr/>
          </p:nvSpPr>
          <p:spPr bwMode="auto">
            <a:xfrm>
              <a:off x="5510213" y="3668713"/>
              <a:ext cx="71438" cy="101600"/>
            </a:xfrm>
            <a:custGeom>
              <a:avLst/>
              <a:gdLst>
                <a:gd name="T0" fmla="*/ 45 w 45"/>
                <a:gd name="T1" fmla="*/ 52 h 64"/>
                <a:gd name="T2" fmla="*/ 45 w 45"/>
                <a:gd name="T3" fmla="*/ 64 h 64"/>
                <a:gd name="T4" fmla="*/ 0 w 45"/>
                <a:gd name="T5" fmla="*/ 64 h 64"/>
                <a:gd name="T6" fmla="*/ 0 w 45"/>
                <a:gd name="T7" fmla="*/ 0 h 64"/>
                <a:gd name="T8" fmla="*/ 42 w 45"/>
                <a:gd name="T9" fmla="*/ 0 h 64"/>
                <a:gd name="T10" fmla="*/ 42 w 45"/>
                <a:gd name="T11" fmla="*/ 12 h 64"/>
                <a:gd name="T12" fmla="*/ 14 w 45"/>
                <a:gd name="T13" fmla="*/ 12 h 64"/>
                <a:gd name="T14" fmla="*/ 14 w 45"/>
                <a:gd name="T15" fmla="*/ 26 h 64"/>
                <a:gd name="T16" fmla="*/ 40 w 45"/>
                <a:gd name="T17" fmla="*/ 26 h 64"/>
                <a:gd name="T18" fmla="*/ 40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2" y="0"/>
                  </a:lnTo>
                  <a:lnTo>
                    <a:pt x="42" y="12"/>
                  </a:lnTo>
                  <a:lnTo>
                    <a:pt x="14" y="12"/>
                  </a:lnTo>
                  <a:lnTo>
                    <a:pt x="14" y="26"/>
                  </a:lnTo>
                  <a:lnTo>
                    <a:pt x="40" y="26"/>
                  </a:lnTo>
                  <a:lnTo>
                    <a:pt x="40"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3" name="Freeform 15"/>
            <p:cNvSpPr>
              <a:spLocks/>
            </p:cNvSpPr>
            <p:nvPr/>
          </p:nvSpPr>
          <p:spPr bwMode="auto">
            <a:xfrm>
              <a:off x="5611813" y="3668713"/>
              <a:ext cx="79375" cy="101600"/>
            </a:xfrm>
            <a:custGeom>
              <a:avLst/>
              <a:gdLst>
                <a:gd name="T0" fmla="*/ 16 w 50"/>
                <a:gd name="T1" fmla="*/ 12 h 64"/>
                <a:gd name="T2" fmla="*/ 0 w 50"/>
                <a:gd name="T3" fmla="*/ 12 h 64"/>
                <a:gd name="T4" fmla="*/ 0 w 50"/>
                <a:gd name="T5" fmla="*/ 0 h 64"/>
                <a:gd name="T6" fmla="*/ 50 w 50"/>
                <a:gd name="T7" fmla="*/ 0 h 64"/>
                <a:gd name="T8" fmla="*/ 50 w 50"/>
                <a:gd name="T9" fmla="*/ 12 h 64"/>
                <a:gd name="T10" fmla="*/ 31 w 50"/>
                <a:gd name="T11" fmla="*/ 12 h 64"/>
                <a:gd name="T12" fmla="*/ 31 w 50"/>
                <a:gd name="T13" fmla="*/ 64 h 64"/>
                <a:gd name="T14" fmla="*/ 16 w 50"/>
                <a:gd name="T15" fmla="*/ 64 h 64"/>
                <a:gd name="T16" fmla="*/ 16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6" y="12"/>
                  </a:moveTo>
                  <a:lnTo>
                    <a:pt x="0" y="12"/>
                  </a:lnTo>
                  <a:lnTo>
                    <a:pt x="0" y="0"/>
                  </a:lnTo>
                  <a:lnTo>
                    <a:pt x="50" y="0"/>
                  </a:lnTo>
                  <a:lnTo>
                    <a:pt x="50" y="12"/>
                  </a:lnTo>
                  <a:lnTo>
                    <a:pt x="31" y="12"/>
                  </a:lnTo>
                  <a:lnTo>
                    <a:pt x="31" y="64"/>
                  </a:lnTo>
                  <a:lnTo>
                    <a:pt x="16" y="64"/>
                  </a:lnTo>
                  <a:lnTo>
                    <a:pt x="16"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4" name="Freeform 16"/>
            <p:cNvSpPr>
              <a:spLocks/>
            </p:cNvSpPr>
            <p:nvPr/>
          </p:nvSpPr>
          <p:spPr bwMode="auto">
            <a:xfrm>
              <a:off x="5781676" y="3668713"/>
              <a:ext cx="112713" cy="101600"/>
            </a:xfrm>
            <a:custGeom>
              <a:avLst/>
              <a:gdLst>
                <a:gd name="T0" fmla="*/ 30 w 30"/>
                <a:gd name="T1" fmla="*/ 0 h 27"/>
                <a:gd name="T2" fmla="*/ 30 w 30"/>
                <a:gd name="T3" fmla="*/ 27 h 27"/>
                <a:gd name="T4" fmla="*/ 24 w 30"/>
                <a:gd name="T5" fmla="*/ 27 h 27"/>
                <a:gd name="T6" fmla="*/ 24 w 30"/>
                <a:gd name="T7" fmla="*/ 17 h 27"/>
                <a:gd name="T8" fmla="*/ 24 w 30"/>
                <a:gd name="T9" fmla="*/ 6 h 27"/>
                <a:gd name="T10" fmla="*/ 20 w 30"/>
                <a:gd name="T11" fmla="*/ 17 h 27"/>
                <a:gd name="T12" fmla="*/ 17 w 30"/>
                <a:gd name="T13" fmla="*/ 27 h 27"/>
                <a:gd name="T14" fmla="*/ 13 w 30"/>
                <a:gd name="T15" fmla="*/ 27 h 27"/>
                <a:gd name="T16" fmla="*/ 9 w 30"/>
                <a:gd name="T17" fmla="*/ 17 h 27"/>
                <a:gd name="T18" fmla="*/ 5 w 30"/>
                <a:gd name="T19" fmla="*/ 6 h 27"/>
                <a:gd name="T20" fmla="*/ 6 w 30"/>
                <a:gd name="T21" fmla="*/ 17 h 27"/>
                <a:gd name="T22" fmla="*/ 6 w 30"/>
                <a:gd name="T23" fmla="*/ 27 h 27"/>
                <a:gd name="T24" fmla="*/ 0 w 30"/>
                <a:gd name="T25" fmla="*/ 27 h 27"/>
                <a:gd name="T26" fmla="*/ 0 w 30"/>
                <a:gd name="T27" fmla="*/ 0 h 27"/>
                <a:gd name="T28" fmla="*/ 8 w 30"/>
                <a:gd name="T29" fmla="*/ 0 h 27"/>
                <a:gd name="T30" fmla="*/ 12 w 30"/>
                <a:gd name="T31" fmla="*/ 11 h 27"/>
                <a:gd name="T32" fmla="*/ 15 w 30"/>
                <a:gd name="T33" fmla="*/ 19 h 27"/>
                <a:gd name="T34" fmla="*/ 18 w 30"/>
                <a:gd name="T35" fmla="*/ 11 h 27"/>
                <a:gd name="T36" fmla="*/ 22 w 30"/>
                <a:gd name="T37" fmla="*/ 0 h 27"/>
                <a:gd name="T38" fmla="*/ 30 w 30"/>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27">
                  <a:moveTo>
                    <a:pt x="30" y="0"/>
                  </a:moveTo>
                  <a:cubicBezTo>
                    <a:pt x="30" y="27"/>
                    <a:pt x="30" y="27"/>
                    <a:pt x="30" y="27"/>
                  </a:cubicBezTo>
                  <a:cubicBezTo>
                    <a:pt x="24" y="27"/>
                    <a:pt x="24" y="27"/>
                    <a:pt x="24" y="27"/>
                  </a:cubicBezTo>
                  <a:cubicBezTo>
                    <a:pt x="24" y="17"/>
                    <a:pt x="24" y="17"/>
                    <a:pt x="24" y="17"/>
                  </a:cubicBezTo>
                  <a:cubicBezTo>
                    <a:pt x="24" y="14"/>
                    <a:pt x="24" y="10"/>
                    <a:pt x="24" y="6"/>
                  </a:cubicBezTo>
                  <a:cubicBezTo>
                    <a:pt x="23" y="10"/>
                    <a:pt x="22" y="14"/>
                    <a:pt x="20" y="17"/>
                  </a:cubicBezTo>
                  <a:cubicBezTo>
                    <a:pt x="17" y="27"/>
                    <a:pt x="17" y="27"/>
                    <a:pt x="17" y="27"/>
                  </a:cubicBezTo>
                  <a:cubicBezTo>
                    <a:pt x="13" y="27"/>
                    <a:pt x="13" y="27"/>
                    <a:pt x="13" y="27"/>
                  </a:cubicBezTo>
                  <a:cubicBezTo>
                    <a:pt x="9" y="17"/>
                    <a:pt x="9" y="17"/>
                    <a:pt x="9" y="17"/>
                  </a:cubicBezTo>
                  <a:cubicBezTo>
                    <a:pt x="8" y="14"/>
                    <a:pt x="7" y="10"/>
                    <a:pt x="5" y="6"/>
                  </a:cubicBezTo>
                  <a:cubicBezTo>
                    <a:pt x="6" y="10"/>
                    <a:pt x="6" y="14"/>
                    <a:pt x="6" y="17"/>
                  </a:cubicBezTo>
                  <a:cubicBezTo>
                    <a:pt x="6" y="27"/>
                    <a:pt x="6" y="27"/>
                    <a:pt x="6" y="27"/>
                  </a:cubicBezTo>
                  <a:cubicBezTo>
                    <a:pt x="0" y="27"/>
                    <a:pt x="0" y="27"/>
                    <a:pt x="0" y="27"/>
                  </a:cubicBezTo>
                  <a:cubicBezTo>
                    <a:pt x="0" y="0"/>
                    <a:pt x="0" y="0"/>
                    <a:pt x="0" y="0"/>
                  </a:cubicBezTo>
                  <a:cubicBezTo>
                    <a:pt x="8" y="0"/>
                    <a:pt x="8" y="0"/>
                    <a:pt x="8" y="0"/>
                  </a:cubicBezTo>
                  <a:cubicBezTo>
                    <a:pt x="12" y="11"/>
                    <a:pt x="12" y="11"/>
                    <a:pt x="12" y="11"/>
                  </a:cubicBezTo>
                  <a:cubicBezTo>
                    <a:pt x="13" y="13"/>
                    <a:pt x="14" y="16"/>
                    <a:pt x="15" y="19"/>
                  </a:cubicBezTo>
                  <a:cubicBezTo>
                    <a:pt x="16" y="16"/>
                    <a:pt x="17" y="13"/>
                    <a:pt x="18" y="11"/>
                  </a:cubicBezTo>
                  <a:cubicBezTo>
                    <a:pt x="22" y="0"/>
                    <a:pt x="22" y="0"/>
                    <a:pt x="22" y="0"/>
                  </a:cubicBez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5" name="Freeform 17"/>
            <p:cNvSpPr>
              <a:spLocks noEditPoints="1"/>
            </p:cNvSpPr>
            <p:nvPr/>
          </p:nvSpPr>
          <p:spPr bwMode="auto">
            <a:xfrm>
              <a:off x="5919788" y="3668713"/>
              <a:ext cx="103188"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3"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6" name="Freeform 18"/>
            <p:cNvSpPr>
              <a:spLocks/>
            </p:cNvSpPr>
            <p:nvPr/>
          </p:nvSpPr>
          <p:spPr bwMode="auto">
            <a:xfrm>
              <a:off x="6053138"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8"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7" name="Freeform 19"/>
            <p:cNvSpPr>
              <a:spLocks noEditPoints="1"/>
            </p:cNvSpPr>
            <p:nvPr/>
          </p:nvSpPr>
          <p:spPr bwMode="auto">
            <a:xfrm>
              <a:off x="6165851" y="3668713"/>
              <a:ext cx="101600" cy="101600"/>
            </a:xfrm>
            <a:custGeom>
              <a:avLst/>
              <a:gdLst>
                <a:gd name="T0" fmla="*/ 19 w 27"/>
                <a:gd name="T1" fmla="*/ 21 h 27"/>
                <a:gd name="T2" fmla="*/ 8 w 27"/>
                <a:gd name="T3" fmla="*/ 21 h 27"/>
                <a:gd name="T4" fmla="*/ 6 w 27"/>
                <a:gd name="T5" fmla="*/ 27 h 27"/>
                <a:gd name="T6" fmla="*/ 0 w 27"/>
                <a:gd name="T7" fmla="*/ 27 h 27"/>
                <a:gd name="T8" fmla="*/ 10 w 27"/>
                <a:gd name="T9" fmla="*/ 0 h 27"/>
                <a:gd name="T10" fmla="*/ 17 w 27"/>
                <a:gd name="T11" fmla="*/ 0 h 27"/>
                <a:gd name="T12" fmla="*/ 27 w 27"/>
                <a:gd name="T13" fmla="*/ 27 h 27"/>
                <a:gd name="T14" fmla="*/ 21 w 27"/>
                <a:gd name="T15" fmla="*/ 27 h 27"/>
                <a:gd name="T16" fmla="*/ 19 w 27"/>
                <a:gd name="T17" fmla="*/ 21 h 27"/>
                <a:gd name="T18" fmla="*/ 17 w 27"/>
                <a:gd name="T19" fmla="*/ 16 h 27"/>
                <a:gd name="T20" fmla="*/ 17 w 27"/>
                <a:gd name="T21" fmla="*/ 15 h 27"/>
                <a:gd name="T22" fmla="*/ 14 w 27"/>
                <a:gd name="T23" fmla="*/ 5 h 27"/>
                <a:gd name="T24" fmla="*/ 10 w 27"/>
                <a:gd name="T25" fmla="*/ 15 h 27"/>
                <a:gd name="T26" fmla="*/ 10 w 27"/>
                <a:gd name="T27" fmla="*/ 16 h 27"/>
                <a:gd name="T28" fmla="*/ 17 w 27"/>
                <a:gd name="T29"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7">
                  <a:moveTo>
                    <a:pt x="19" y="21"/>
                  </a:moveTo>
                  <a:cubicBezTo>
                    <a:pt x="8" y="21"/>
                    <a:pt x="8" y="21"/>
                    <a:pt x="8" y="21"/>
                  </a:cubicBezTo>
                  <a:cubicBezTo>
                    <a:pt x="6" y="27"/>
                    <a:pt x="6" y="27"/>
                    <a:pt x="6" y="27"/>
                  </a:cubicBezTo>
                  <a:cubicBezTo>
                    <a:pt x="0" y="27"/>
                    <a:pt x="0" y="27"/>
                    <a:pt x="0" y="27"/>
                  </a:cubicBezTo>
                  <a:cubicBezTo>
                    <a:pt x="10" y="0"/>
                    <a:pt x="10" y="0"/>
                    <a:pt x="10" y="0"/>
                  </a:cubicBezTo>
                  <a:cubicBezTo>
                    <a:pt x="17" y="0"/>
                    <a:pt x="17" y="0"/>
                    <a:pt x="17" y="0"/>
                  </a:cubicBezTo>
                  <a:cubicBezTo>
                    <a:pt x="27" y="27"/>
                    <a:pt x="27" y="27"/>
                    <a:pt x="27" y="27"/>
                  </a:cubicBezTo>
                  <a:cubicBezTo>
                    <a:pt x="21" y="27"/>
                    <a:pt x="21" y="27"/>
                    <a:pt x="21" y="27"/>
                  </a:cubicBezTo>
                  <a:lnTo>
                    <a:pt x="19" y="21"/>
                  </a:lnTo>
                  <a:close/>
                  <a:moveTo>
                    <a:pt x="17" y="16"/>
                  </a:moveTo>
                  <a:cubicBezTo>
                    <a:pt x="17" y="15"/>
                    <a:pt x="17" y="15"/>
                    <a:pt x="17" y="15"/>
                  </a:cubicBezTo>
                  <a:cubicBezTo>
                    <a:pt x="16" y="12"/>
                    <a:pt x="15" y="9"/>
                    <a:pt x="14" y="5"/>
                  </a:cubicBezTo>
                  <a:cubicBezTo>
                    <a:pt x="12" y="9"/>
                    <a:pt x="11" y="12"/>
                    <a:pt x="10" y="15"/>
                  </a:cubicBezTo>
                  <a:cubicBezTo>
                    <a:pt x="10" y="16"/>
                    <a:pt x="10" y="16"/>
                    <a:pt x="10"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8" name="Freeform 20"/>
            <p:cNvSpPr>
              <a:spLocks/>
            </p:cNvSpPr>
            <p:nvPr/>
          </p:nvSpPr>
          <p:spPr bwMode="auto">
            <a:xfrm>
              <a:off x="6286501" y="3663950"/>
              <a:ext cx="85725" cy="106363"/>
            </a:xfrm>
            <a:custGeom>
              <a:avLst/>
              <a:gdLst>
                <a:gd name="T0" fmla="*/ 23 w 23"/>
                <a:gd name="T1" fmla="*/ 12 h 28"/>
                <a:gd name="T2" fmla="*/ 23 w 23"/>
                <a:gd name="T3" fmla="*/ 24 h 28"/>
                <a:gd name="T4" fmla="*/ 14 w 23"/>
                <a:gd name="T5" fmla="*/ 28 h 28"/>
                <a:gd name="T6" fmla="*/ 0 w 23"/>
                <a:gd name="T7" fmla="*/ 14 h 28"/>
                <a:gd name="T8" fmla="*/ 14 w 23"/>
                <a:gd name="T9" fmla="*/ 0 h 28"/>
                <a:gd name="T10" fmla="*/ 22 w 23"/>
                <a:gd name="T11" fmla="*/ 3 h 28"/>
                <a:gd name="T12" fmla="*/ 19 w 23"/>
                <a:gd name="T13" fmla="*/ 7 h 28"/>
                <a:gd name="T14" fmla="*/ 14 w 23"/>
                <a:gd name="T15" fmla="*/ 5 h 28"/>
                <a:gd name="T16" fmla="*/ 6 w 23"/>
                <a:gd name="T17" fmla="*/ 14 h 28"/>
                <a:gd name="T18" fmla="*/ 14 w 23"/>
                <a:gd name="T19" fmla="*/ 23 h 28"/>
                <a:gd name="T20" fmla="*/ 18 w 23"/>
                <a:gd name="T21" fmla="*/ 22 h 28"/>
                <a:gd name="T22" fmla="*/ 18 w 23"/>
                <a:gd name="T23" fmla="*/ 17 h 28"/>
                <a:gd name="T24" fmla="*/ 12 w 23"/>
                <a:gd name="T25" fmla="*/ 17 h 28"/>
                <a:gd name="T26" fmla="*/ 12 w 23"/>
                <a:gd name="T27" fmla="*/ 12 h 28"/>
                <a:gd name="T28" fmla="*/ 23 w 23"/>
                <a:gd name="T2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8">
                  <a:moveTo>
                    <a:pt x="23" y="12"/>
                  </a:moveTo>
                  <a:cubicBezTo>
                    <a:pt x="23" y="24"/>
                    <a:pt x="23" y="24"/>
                    <a:pt x="23" y="24"/>
                  </a:cubicBezTo>
                  <a:cubicBezTo>
                    <a:pt x="21" y="27"/>
                    <a:pt x="18" y="28"/>
                    <a:pt x="14" y="28"/>
                  </a:cubicBezTo>
                  <a:cubicBezTo>
                    <a:pt x="5" y="28"/>
                    <a:pt x="0" y="23"/>
                    <a:pt x="0" y="14"/>
                  </a:cubicBezTo>
                  <a:cubicBezTo>
                    <a:pt x="0" y="5"/>
                    <a:pt x="6" y="0"/>
                    <a:pt x="14" y="0"/>
                  </a:cubicBezTo>
                  <a:cubicBezTo>
                    <a:pt x="17" y="0"/>
                    <a:pt x="21" y="1"/>
                    <a:pt x="22" y="3"/>
                  </a:cubicBezTo>
                  <a:cubicBezTo>
                    <a:pt x="19" y="7"/>
                    <a:pt x="19" y="7"/>
                    <a:pt x="19" y="7"/>
                  </a:cubicBezTo>
                  <a:cubicBezTo>
                    <a:pt x="18" y="6"/>
                    <a:pt x="16" y="5"/>
                    <a:pt x="14" y="5"/>
                  </a:cubicBezTo>
                  <a:cubicBezTo>
                    <a:pt x="8" y="5"/>
                    <a:pt x="6" y="10"/>
                    <a:pt x="6" y="14"/>
                  </a:cubicBezTo>
                  <a:cubicBezTo>
                    <a:pt x="6" y="19"/>
                    <a:pt x="8" y="23"/>
                    <a:pt x="14" y="23"/>
                  </a:cubicBezTo>
                  <a:cubicBezTo>
                    <a:pt x="16" y="23"/>
                    <a:pt x="17" y="23"/>
                    <a:pt x="18" y="22"/>
                  </a:cubicBezTo>
                  <a:cubicBezTo>
                    <a:pt x="18" y="17"/>
                    <a:pt x="18" y="17"/>
                    <a:pt x="18" y="17"/>
                  </a:cubicBezTo>
                  <a:cubicBezTo>
                    <a:pt x="12" y="17"/>
                    <a:pt x="12" y="17"/>
                    <a:pt x="12" y="17"/>
                  </a:cubicBezTo>
                  <a:cubicBezTo>
                    <a:pt x="12" y="12"/>
                    <a:pt x="12" y="12"/>
                    <a:pt x="12" y="12"/>
                  </a:cubicBezTo>
                  <a:lnTo>
                    <a:pt x="23"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49" name="Freeform 21"/>
            <p:cNvSpPr>
              <a:spLocks/>
            </p:cNvSpPr>
            <p:nvPr/>
          </p:nvSpPr>
          <p:spPr bwMode="auto">
            <a:xfrm>
              <a:off x="6413501" y="3668713"/>
              <a:ext cx="71438" cy="101600"/>
            </a:xfrm>
            <a:custGeom>
              <a:avLst/>
              <a:gdLst>
                <a:gd name="T0" fmla="*/ 45 w 45"/>
                <a:gd name="T1" fmla="*/ 52 h 64"/>
                <a:gd name="T2" fmla="*/ 45 w 45"/>
                <a:gd name="T3" fmla="*/ 64 h 64"/>
                <a:gd name="T4" fmla="*/ 0 w 45"/>
                <a:gd name="T5" fmla="*/ 64 h 64"/>
                <a:gd name="T6" fmla="*/ 0 w 45"/>
                <a:gd name="T7" fmla="*/ 0 h 64"/>
                <a:gd name="T8" fmla="*/ 43 w 45"/>
                <a:gd name="T9" fmla="*/ 0 h 64"/>
                <a:gd name="T10" fmla="*/ 43 w 45"/>
                <a:gd name="T11" fmla="*/ 12 h 64"/>
                <a:gd name="T12" fmla="*/ 15 w 45"/>
                <a:gd name="T13" fmla="*/ 12 h 64"/>
                <a:gd name="T14" fmla="*/ 15 w 45"/>
                <a:gd name="T15" fmla="*/ 26 h 64"/>
                <a:gd name="T16" fmla="*/ 41 w 45"/>
                <a:gd name="T17" fmla="*/ 26 h 64"/>
                <a:gd name="T18" fmla="*/ 41 w 45"/>
                <a:gd name="T19" fmla="*/ 36 h 64"/>
                <a:gd name="T20" fmla="*/ 15 w 45"/>
                <a:gd name="T21" fmla="*/ 36 h 64"/>
                <a:gd name="T22" fmla="*/ 15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3" y="0"/>
                  </a:lnTo>
                  <a:lnTo>
                    <a:pt x="43" y="12"/>
                  </a:lnTo>
                  <a:lnTo>
                    <a:pt x="15" y="12"/>
                  </a:lnTo>
                  <a:lnTo>
                    <a:pt x="15" y="26"/>
                  </a:lnTo>
                  <a:lnTo>
                    <a:pt x="41" y="26"/>
                  </a:lnTo>
                  <a:lnTo>
                    <a:pt x="41" y="36"/>
                  </a:lnTo>
                  <a:lnTo>
                    <a:pt x="15" y="36"/>
                  </a:lnTo>
                  <a:lnTo>
                    <a:pt x="15"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0" name="Freeform 22"/>
            <p:cNvSpPr>
              <a:spLocks/>
            </p:cNvSpPr>
            <p:nvPr/>
          </p:nvSpPr>
          <p:spPr bwMode="auto">
            <a:xfrm>
              <a:off x="6527801" y="3668713"/>
              <a:ext cx="107950" cy="101600"/>
            </a:xfrm>
            <a:custGeom>
              <a:avLst/>
              <a:gdLst>
                <a:gd name="T0" fmla="*/ 29 w 29"/>
                <a:gd name="T1" fmla="*/ 0 h 27"/>
                <a:gd name="T2" fmla="*/ 29 w 29"/>
                <a:gd name="T3" fmla="*/ 27 h 27"/>
                <a:gd name="T4" fmla="*/ 24 w 29"/>
                <a:gd name="T5" fmla="*/ 27 h 27"/>
                <a:gd name="T6" fmla="*/ 24 w 29"/>
                <a:gd name="T7" fmla="*/ 17 h 27"/>
                <a:gd name="T8" fmla="*/ 24 w 29"/>
                <a:gd name="T9" fmla="*/ 6 h 27"/>
                <a:gd name="T10" fmla="*/ 20 w 29"/>
                <a:gd name="T11" fmla="*/ 17 h 27"/>
                <a:gd name="T12" fmla="*/ 16 w 29"/>
                <a:gd name="T13" fmla="*/ 27 h 27"/>
                <a:gd name="T14" fmla="*/ 12 w 29"/>
                <a:gd name="T15" fmla="*/ 27 h 27"/>
                <a:gd name="T16" fmla="*/ 9 w 29"/>
                <a:gd name="T17" fmla="*/ 17 h 27"/>
                <a:gd name="T18" fmla="*/ 5 w 29"/>
                <a:gd name="T19" fmla="*/ 6 h 27"/>
                <a:gd name="T20" fmla="*/ 5 w 29"/>
                <a:gd name="T21" fmla="*/ 17 h 27"/>
                <a:gd name="T22" fmla="*/ 5 w 29"/>
                <a:gd name="T23" fmla="*/ 27 h 27"/>
                <a:gd name="T24" fmla="*/ 0 w 29"/>
                <a:gd name="T25" fmla="*/ 27 h 27"/>
                <a:gd name="T26" fmla="*/ 0 w 29"/>
                <a:gd name="T27" fmla="*/ 0 h 27"/>
                <a:gd name="T28" fmla="*/ 7 w 29"/>
                <a:gd name="T29" fmla="*/ 0 h 27"/>
                <a:gd name="T30" fmla="*/ 11 w 29"/>
                <a:gd name="T31" fmla="*/ 11 h 27"/>
                <a:gd name="T32" fmla="*/ 14 w 29"/>
                <a:gd name="T33" fmla="*/ 19 h 27"/>
                <a:gd name="T34" fmla="*/ 17 w 29"/>
                <a:gd name="T35" fmla="*/ 11 h 27"/>
                <a:gd name="T36" fmla="*/ 21 w 29"/>
                <a:gd name="T37" fmla="*/ 0 h 27"/>
                <a:gd name="T38" fmla="*/ 29 w 2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7">
                  <a:moveTo>
                    <a:pt x="29" y="0"/>
                  </a:moveTo>
                  <a:cubicBezTo>
                    <a:pt x="29" y="27"/>
                    <a:pt x="29" y="27"/>
                    <a:pt x="29" y="27"/>
                  </a:cubicBezTo>
                  <a:cubicBezTo>
                    <a:pt x="24" y="27"/>
                    <a:pt x="24" y="27"/>
                    <a:pt x="24" y="27"/>
                  </a:cubicBezTo>
                  <a:cubicBezTo>
                    <a:pt x="24" y="17"/>
                    <a:pt x="24" y="17"/>
                    <a:pt x="24" y="17"/>
                  </a:cubicBezTo>
                  <a:cubicBezTo>
                    <a:pt x="24" y="14"/>
                    <a:pt x="24" y="10"/>
                    <a:pt x="24" y="6"/>
                  </a:cubicBezTo>
                  <a:cubicBezTo>
                    <a:pt x="22" y="10"/>
                    <a:pt x="21" y="14"/>
                    <a:pt x="20" y="17"/>
                  </a:cubicBezTo>
                  <a:cubicBezTo>
                    <a:pt x="16" y="27"/>
                    <a:pt x="16" y="27"/>
                    <a:pt x="16" y="27"/>
                  </a:cubicBezTo>
                  <a:cubicBezTo>
                    <a:pt x="12" y="27"/>
                    <a:pt x="12" y="27"/>
                    <a:pt x="12" y="27"/>
                  </a:cubicBezTo>
                  <a:cubicBezTo>
                    <a:pt x="9" y="17"/>
                    <a:pt x="9" y="17"/>
                    <a:pt x="9" y="17"/>
                  </a:cubicBezTo>
                  <a:cubicBezTo>
                    <a:pt x="7" y="14"/>
                    <a:pt x="6" y="10"/>
                    <a:pt x="5" y="6"/>
                  </a:cubicBezTo>
                  <a:cubicBezTo>
                    <a:pt x="5" y="10"/>
                    <a:pt x="5" y="14"/>
                    <a:pt x="5" y="17"/>
                  </a:cubicBezTo>
                  <a:cubicBezTo>
                    <a:pt x="5" y="27"/>
                    <a:pt x="5" y="27"/>
                    <a:pt x="5" y="27"/>
                  </a:cubicBezTo>
                  <a:cubicBezTo>
                    <a:pt x="0" y="27"/>
                    <a:pt x="0" y="27"/>
                    <a:pt x="0" y="27"/>
                  </a:cubicBezTo>
                  <a:cubicBezTo>
                    <a:pt x="0" y="0"/>
                    <a:pt x="0" y="0"/>
                    <a:pt x="0" y="0"/>
                  </a:cubicBezTo>
                  <a:cubicBezTo>
                    <a:pt x="7" y="0"/>
                    <a:pt x="7" y="0"/>
                    <a:pt x="7" y="0"/>
                  </a:cubicBezTo>
                  <a:cubicBezTo>
                    <a:pt x="11" y="11"/>
                    <a:pt x="11" y="11"/>
                    <a:pt x="11" y="11"/>
                  </a:cubicBezTo>
                  <a:cubicBezTo>
                    <a:pt x="12" y="13"/>
                    <a:pt x="13" y="16"/>
                    <a:pt x="14" y="19"/>
                  </a:cubicBezTo>
                  <a:cubicBezTo>
                    <a:pt x="15" y="16"/>
                    <a:pt x="16" y="13"/>
                    <a:pt x="17" y="11"/>
                  </a:cubicBezTo>
                  <a:cubicBezTo>
                    <a:pt x="21" y="0"/>
                    <a:pt x="21" y="0"/>
                    <a:pt x="21"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1" name="Freeform 23"/>
            <p:cNvSpPr>
              <a:spLocks/>
            </p:cNvSpPr>
            <p:nvPr/>
          </p:nvSpPr>
          <p:spPr bwMode="auto">
            <a:xfrm>
              <a:off x="6678613" y="3668713"/>
              <a:ext cx="71438" cy="101600"/>
            </a:xfrm>
            <a:custGeom>
              <a:avLst/>
              <a:gdLst>
                <a:gd name="T0" fmla="*/ 45 w 45"/>
                <a:gd name="T1" fmla="*/ 52 h 64"/>
                <a:gd name="T2" fmla="*/ 45 w 45"/>
                <a:gd name="T3" fmla="*/ 64 h 64"/>
                <a:gd name="T4" fmla="*/ 0 w 45"/>
                <a:gd name="T5" fmla="*/ 64 h 64"/>
                <a:gd name="T6" fmla="*/ 0 w 45"/>
                <a:gd name="T7" fmla="*/ 0 h 64"/>
                <a:gd name="T8" fmla="*/ 45 w 45"/>
                <a:gd name="T9" fmla="*/ 0 h 64"/>
                <a:gd name="T10" fmla="*/ 45 w 45"/>
                <a:gd name="T11" fmla="*/ 12 h 64"/>
                <a:gd name="T12" fmla="*/ 14 w 45"/>
                <a:gd name="T13" fmla="*/ 12 h 64"/>
                <a:gd name="T14" fmla="*/ 14 w 45"/>
                <a:gd name="T15" fmla="*/ 26 h 64"/>
                <a:gd name="T16" fmla="*/ 42 w 45"/>
                <a:gd name="T17" fmla="*/ 26 h 64"/>
                <a:gd name="T18" fmla="*/ 42 w 45"/>
                <a:gd name="T19" fmla="*/ 36 h 64"/>
                <a:gd name="T20" fmla="*/ 14 w 45"/>
                <a:gd name="T21" fmla="*/ 36 h 64"/>
                <a:gd name="T22" fmla="*/ 14 w 45"/>
                <a:gd name="T23" fmla="*/ 52 h 64"/>
                <a:gd name="T24" fmla="*/ 45 w 45"/>
                <a:gd name="T25"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64">
                  <a:moveTo>
                    <a:pt x="45" y="52"/>
                  </a:moveTo>
                  <a:lnTo>
                    <a:pt x="45" y="64"/>
                  </a:lnTo>
                  <a:lnTo>
                    <a:pt x="0" y="64"/>
                  </a:lnTo>
                  <a:lnTo>
                    <a:pt x="0" y="0"/>
                  </a:lnTo>
                  <a:lnTo>
                    <a:pt x="45" y="0"/>
                  </a:lnTo>
                  <a:lnTo>
                    <a:pt x="45" y="12"/>
                  </a:lnTo>
                  <a:lnTo>
                    <a:pt x="14" y="12"/>
                  </a:lnTo>
                  <a:lnTo>
                    <a:pt x="14" y="26"/>
                  </a:lnTo>
                  <a:lnTo>
                    <a:pt x="42" y="26"/>
                  </a:lnTo>
                  <a:lnTo>
                    <a:pt x="42" y="36"/>
                  </a:lnTo>
                  <a:lnTo>
                    <a:pt x="14" y="36"/>
                  </a:lnTo>
                  <a:lnTo>
                    <a:pt x="14" y="52"/>
                  </a:lnTo>
                  <a:lnTo>
                    <a:pt x="4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2" name="Freeform 24"/>
            <p:cNvSpPr>
              <a:spLocks/>
            </p:cNvSpPr>
            <p:nvPr/>
          </p:nvSpPr>
          <p:spPr bwMode="auto">
            <a:xfrm>
              <a:off x="6791326" y="3668713"/>
              <a:ext cx="85725" cy="101600"/>
            </a:xfrm>
            <a:custGeom>
              <a:avLst/>
              <a:gdLst>
                <a:gd name="T0" fmla="*/ 23 w 23"/>
                <a:gd name="T1" fmla="*/ 0 h 27"/>
                <a:gd name="T2" fmla="*/ 23 w 23"/>
                <a:gd name="T3" fmla="*/ 27 h 27"/>
                <a:gd name="T4" fmla="*/ 18 w 23"/>
                <a:gd name="T5" fmla="*/ 27 h 27"/>
                <a:gd name="T6" fmla="*/ 11 w 23"/>
                <a:gd name="T7" fmla="*/ 17 h 27"/>
                <a:gd name="T8" fmla="*/ 5 w 23"/>
                <a:gd name="T9" fmla="*/ 8 h 27"/>
                <a:gd name="T10" fmla="*/ 5 w 23"/>
                <a:gd name="T11" fmla="*/ 27 h 27"/>
                <a:gd name="T12" fmla="*/ 0 w 23"/>
                <a:gd name="T13" fmla="*/ 27 h 27"/>
                <a:gd name="T14" fmla="*/ 0 w 23"/>
                <a:gd name="T15" fmla="*/ 0 h 27"/>
                <a:gd name="T16" fmla="*/ 6 w 23"/>
                <a:gd name="T17" fmla="*/ 0 h 27"/>
                <a:gd name="T18" fmla="*/ 12 w 23"/>
                <a:gd name="T19" fmla="*/ 9 h 27"/>
                <a:gd name="T20" fmla="*/ 17 w 23"/>
                <a:gd name="T21" fmla="*/ 17 h 27"/>
                <a:gd name="T22" fmla="*/ 17 w 23"/>
                <a:gd name="T23" fmla="*/ 0 h 27"/>
                <a:gd name="T24" fmla="*/ 23 w 23"/>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7">
                  <a:moveTo>
                    <a:pt x="23" y="0"/>
                  </a:moveTo>
                  <a:cubicBezTo>
                    <a:pt x="23" y="27"/>
                    <a:pt x="23" y="27"/>
                    <a:pt x="23" y="27"/>
                  </a:cubicBezTo>
                  <a:cubicBezTo>
                    <a:pt x="18" y="27"/>
                    <a:pt x="18" y="27"/>
                    <a:pt x="18" y="27"/>
                  </a:cubicBezTo>
                  <a:cubicBezTo>
                    <a:pt x="11" y="17"/>
                    <a:pt x="11" y="17"/>
                    <a:pt x="11" y="17"/>
                  </a:cubicBezTo>
                  <a:cubicBezTo>
                    <a:pt x="9" y="13"/>
                    <a:pt x="7" y="10"/>
                    <a:pt x="5" y="8"/>
                  </a:cubicBezTo>
                  <a:cubicBezTo>
                    <a:pt x="5" y="27"/>
                    <a:pt x="5" y="27"/>
                    <a:pt x="5" y="27"/>
                  </a:cubicBezTo>
                  <a:cubicBezTo>
                    <a:pt x="0" y="27"/>
                    <a:pt x="0" y="27"/>
                    <a:pt x="0" y="27"/>
                  </a:cubicBezTo>
                  <a:cubicBezTo>
                    <a:pt x="0" y="0"/>
                    <a:pt x="0" y="0"/>
                    <a:pt x="0" y="0"/>
                  </a:cubicBezTo>
                  <a:cubicBezTo>
                    <a:pt x="6" y="0"/>
                    <a:pt x="6" y="0"/>
                    <a:pt x="6" y="0"/>
                  </a:cubicBezTo>
                  <a:cubicBezTo>
                    <a:pt x="12" y="9"/>
                    <a:pt x="12" y="9"/>
                    <a:pt x="12" y="9"/>
                  </a:cubicBezTo>
                  <a:cubicBezTo>
                    <a:pt x="14" y="12"/>
                    <a:pt x="16" y="15"/>
                    <a:pt x="17" y="17"/>
                  </a:cubicBezTo>
                  <a:cubicBezTo>
                    <a:pt x="17" y="0"/>
                    <a:pt x="17" y="0"/>
                    <a:pt x="17"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3" name="Freeform 25"/>
            <p:cNvSpPr>
              <a:spLocks/>
            </p:cNvSpPr>
            <p:nvPr/>
          </p:nvSpPr>
          <p:spPr bwMode="auto">
            <a:xfrm>
              <a:off x="6907213" y="3668713"/>
              <a:ext cx="79375" cy="101600"/>
            </a:xfrm>
            <a:custGeom>
              <a:avLst/>
              <a:gdLst>
                <a:gd name="T0" fmla="*/ 19 w 50"/>
                <a:gd name="T1" fmla="*/ 12 h 64"/>
                <a:gd name="T2" fmla="*/ 0 w 50"/>
                <a:gd name="T3" fmla="*/ 12 h 64"/>
                <a:gd name="T4" fmla="*/ 0 w 50"/>
                <a:gd name="T5" fmla="*/ 0 h 64"/>
                <a:gd name="T6" fmla="*/ 50 w 50"/>
                <a:gd name="T7" fmla="*/ 0 h 64"/>
                <a:gd name="T8" fmla="*/ 50 w 50"/>
                <a:gd name="T9" fmla="*/ 12 h 64"/>
                <a:gd name="T10" fmla="*/ 34 w 50"/>
                <a:gd name="T11" fmla="*/ 12 h 64"/>
                <a:gd name="T12" fmla="*/ 34 w 50"/>
                <a:gd name="T13" fmla="*/ 64 h 64"/>
                <a:gd name="T14" fmla="*/ 19 w 50"/>
                <a:gd name="T15" fmla="*/ 64 h 64"/>
                <a:gd name="T16" fmla="*/ 19 w 50"/>
                <a:gd name="T1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4">
                  <a:moveTo>
                    <a:pt x="19" y="12"/>
                  </a:moveTo>
                  <a:lnTo>
                    <a:pt x="0" y="12"/>
                  </a:lnTo>
                  <a:lnTo>
                    <a:pt x="0" y="0"/>
                  </a:lnTo>
                  <a:lnTo>
                    <a:pt x="50" y="0"/>
                  </a:lnTo>
                  <a:lnTo>
                    <a:pt x="50" y="12"/>
                  </a:lnTo>
                  <a:lnTo>
                    <a:pt x="34" y="12"/>
                  </a:lnTo>
                  <a:lnTo>
                    <a:pt x="34" y="64"/>
                  </a:lnTo>
                  <a:lnTo>
                    <a:pt x="19" y="64"/>
                  </a:lnTo>
                  <a:lnTo>
                    <a:pt x="19"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14196530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One column, bullets">
    <p:spTree>
      <p:nvGrpSpPr>
        <p:cNvPr id="1" name=""/>
        <p:cNvGrpSpPr/>
        <p:nvPr/>
      </p:nvGrpSpPr>
      <p:grpSpPr>
        <a:xfrm>
          <a:off x="0" y="0"/>
          <a:ext cx="0" cy="0"/>
          <a:chOff x="0" y="0"/>
          <a:chExt cx="0" cy="0"/>
        </a:xfrm>
      </p:grpSpPr>
      <p:grpSp>
        <p:nvGrpSpPr>
          <p:cNvPr id="4" name="Group 12"/>
          <p:cNvGrpSpPr>
            <a:grpSpLocks/>
          </p:cNvGrpSpPr>
          <p:nvPr/>
        </p:nvGrpSpPr>
        <p:grpSpPr bwMode="auto">
          <a:xfrm>
            <a:off x="-23283" y="6375400"/>
            <a:ext cx="9065684" cy="482600"/>
            <a:chOff x="-18000" y="6375400"/>
            <a:chExt cx="6799263" cy="482600"/>
          </a:xfrm>
        </p:grpSpPr>
        <p:grpSp>
          <p:nvGrpSpPr>
            <p:cNvPr id="5" name="Grupp 11"/>
            <p:cNvGrpSpPr>
              <a:grpSpLocks/>
            </p:cNvGrpSpPr>
            <p:nvPr/>
          </p:nvGrpSpPr>
          <p:grpSpPr bwMode="auto">
            <a:xfrm>
              <a:off x="-18000" y="6375400"/>
              <a:ext cx="6799263" cy="482600"/>
              <a:chOff x="-9524" y="6381328"/>
              <a:chExt cx="6799700" cy="483713"/>
            </a:xfrm>
          </p:grpSpPr>
          <p:sp>
            <p:nvSpPr>
              <p:cNvPr id="7" name="Ellips 8"/>
              <p:cNvSpPr/>
              <p:nvPr/>
            </p:nvSpPr>
            <p:spPr bwMode="ltGray">
              <a:xfrm>
                <a:off x="-9524" y="6440912"/>
                <a:ext cx="6354407" cy="424129"/>
              </a:xfrm>
              <a:custGeom>
                <a:avLst/>
                <a:gdLst/>
                <a:ahLst/>
                <a:cxnLst/>
                <a:rect l="l" t="t" r="r" b="b"/>
                <a:pathLst>
                  <a:path w="6354407" h="424129">
                    <a:moveTo>
                      <a:pt x="1304994" y="0"/>
                    </a:moveTo>
                    <a:cubicBezTo>
                      <a:pt x="3261587" y="0"/>
                      <a:pt x="5039276" y="161009"/>
                      <a:pt x="6354407" y="424129"/>
                    </a:cubicBezTo>
                    <a:lnTo>
                      <a:pt x="0" y="424129"/>
                    </a:lnTo>
                    <a:lnTo>
                      <a:pt x="0" y="25782"/>
                    </a:lnTo>
                    <a:cubicBezTo>
                      <a:pt x="423461" y="8344"/>
                      <a:pt x="859592" y="0"/>
                      <a:pt x="1304994" y="0"/>
                    </a:cubicBezTo>
                    <a:close/>
                  </a:path>
                </a:pathLst>
              </a:custGeom>
              <a:gradFill>
                <a:gsLst>
                  <a:gs pos="47000">
                    <a:srgbClr val="005284"/>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dirty="0">
                  <a:solidFill>
                    <a:srgbClr val="FFFFFF"/>
                  </a:solidFill>
                </a:endParaRPr>
              </a:p>
            </p:txBody>
          </p:sp>
          <p:sp>
            <p:nvSpPr>
              <p:cNvPr id="9" name="Ellips 8"/>
              <p:cNvSpPr/>
              <p:nvPr/>
            </p:nvSpPr>
            <p:spPr bwMode="ltGray">
              <a:xfrm>
                <a:off x="-9524" y="6381328"/>
                <a:ext cx="6799700" cy="483713"/>
              </a:xfrm>
              <a:custGeom>
                <a:avLst/>
                <a:gdLst/>
                <a:ahLst/>
                <a:cxnLst/>
                <a:rect l="l" t="t" r="r" b="b"/>
                <a:pathLst>
                  <a:path w="6799700" h="483713">
                    <a:moveTo>
                      <a:pt x="1466919" y="0"/>
                    </a:moveTo>
                    <a:cubicBezTo>
                      <a:pt x="3567811" y="0"/>
                      <a:pt x="5462438" y="185634"/>
                      <a:pt x="6799700" y="483713"/>
                    </a:cubicBezTo>
                    <a:lnTo>
                      <a:pt x="6354407" y="483713"/>
                    </a:lnTo>
                    <a:cubicBezTo>
                      <a:pt x="5039276" y="220593"/>
                      <a:pt x="3261587" y="59584"/>
                      <a:pt x="1304994" y="59584"/>
                    </a:cubicBezTo>
                    <a:cubicBezTo>
                      <a:pt x="859592" y="59584"/>
                      <a:pt x="423461" y="67928"/>
                      <a:pt x="0" y="85366"/>
                    </a:cubicBezTo>
                    <a:lnTo>
                      <a:pt x="0" y="30959"/>
                    </a:lnTo>
                    <a:cubicBezTo>
                      <a:pt x="473977" y="10615"/>
                      <a:pt x="964551" y="0"/>
                      <a:pt x="1466919" y="0"/>
                    </a:cubicBezTo>
                    <a:close/>
                  </a:path>
                </a:pathLst>
              </a:custGeom>
              <a:gradFill>
                <a:gsLst>
                  <a:gs pos="30000">
                    <a:srgbClr val="005284">
                      <a:alpha val="68235"/>
                    </a:srgbClr>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dirty="0">
                  <a:solidFill>
                    <a:srgbClr val="FFFFFF"/>
                  </a:solidFill>
                </a:endParaRPr>
              </a:p>
            </p:txBody>
          </p:sp>
        </p:grpSp>
        <p:pic>
          <p:nvPicPr>
            <p:cNvPr id="6"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white">
            <a:xfrm>
              <a:off x="360000" y="6555600"/>
              <a:ext cx="828000" cy="188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7"/>
          <p:cNvSpPr txBox="1">
            <a:spLocks noChangeArrowheads="1"/>
          </p:cNvSpPr>
          <p:nvPr userDrawn="1"/>
        </p:nvSpPr>
        <p:spPr bwMode="auto">
          <a:xfrm>
            <a:off x="8614834" y="198439"/>
            <a:ext cx="3050117" cy="15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spcBef>
                <a:spcPts val="1200"/>
              </a:spcBef>
              <a:spcAft>
                <a:spcPts val="600"/>
              </a:spcAft>
              <a:buSzPct val="100000"/>
              <a:buFont typeface="Arial" pitchFamily="34" charset="0"/>
              <a:buChar char="•"/>
              <a:defRPr>
                <a:solidFill>
                  <a:srgbClr val="191919"/>
                </a:solidFill>
                <a:latin typeface="Arial" pitchFamily="34" charset="0"/>
                <a:cs typeface="Arial" pitchFamily="34" charset="0"/>
              </a:defRPr>
            </a:lvl1pPr>
            <a:lvl2pPr marL="742950" indent="-28575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2pPr>
            <a:lvl3pPr marL="11430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3pPr>
            <a:lvl4pPr marL="16002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4pPr>
            <a:lvl5pPr marL="20574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5pPr>
            <a:lvl6pPr marL="25146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6pPr>
            <a:lvl7pPr marL="29718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7pPr>
            <a:lvl8pPr marL="34290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8pPr>
            <a:lvl9pPr marL="38862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9pPr>
          </a:lstStyle>
          <a:p>
            <a:pPr algn="r" defTabSz="914400" eaLnBrk="1" fontAlgn="base" hangingPunct="1">
              <a:spcBef>
                <a:spcPct val="50000"/>
              </a:spcBef>
              <a:spcAft>
                <a:spcPct val="0"/>
              </a:spcAft>
              <a:buSzTx/>
              <a:buFontTx/>
              <a:buNone/>
              <a:defRPr/>
            </a:pPr>
            <a:r>
              <a:rPr lang="en-GB" altLang="en-US" sz="1000" dirty="0">
                <a:solidFill>
                  <a:srgbClr val="191919">
                    <a:lumMod val="75000"/>
                    <a:lumOff val="25000"/>
                  </a:srgbClr>
                </a:solidFill>
              </a:rPr>
              <a:t>For Professional Investors Only</a:t>
            </a:r>
          </a:p>
        </p:txBody>
      </p:sp>
      <p:sp>
        <p:nvSpPr>
          <p:cNvPr id="8" name="Title Placeholder 1"/>
          <p:cNvSpPr>
            <a:spLocks noGrp="1"/>
          </p:cNvSpPr>
          <p:nvPr>
            <p:ph type="title"/>
          </p:nvPr>
        </p:nvSpPr>
        <p:spPr>
          <a:xfrm>
            <a:off x="480000" y="233646"/>
            <a:ext cx="11281835" cy="585065"/>
          </a:xfrm>
          <a:prstGeom prst="rect">
            <a:avLst/>
          </a:prstGeom>
        </p:spPr>
        <p:txBody>
          <a:bodyPr rtlCol="0">
            <a:noAutofit/>
          </a:bodyPr>
          <a:lstStyle/>
          <a:p>
            <a:r>
              <a:rPr lang="en-US"/>
              <a:t>Click to edit Master title style</a:t>
            </a:r>
            <a:endParaRPr/>
          </a:p>
        </p:txBody>
      </p:sp>
      <p:sp>
        <p:nvSpPr>
          <p:cNvPr id="11" name="Text Placeholder 2"/>
          <p:cNvSpPr>
            <a:spLocks noGrp="1"/>
          </p:cNvSpPr>
          <p:nvPr>
            <p:ph type="body" idx="1"/>
          </p:nvPr>
        </p:nvSpPr>
        <p:spPr>
          <a:xfrm>
            <a:off x="480000" y="1044003"/>
            <a:ext cx="11281835" cy="4617025"/>
          </a:xfrm>
          <a:prstGeom prst="rect">
            <a:avLst/>
          </a:prstGeom>
        </p:spPr>
        <p:txBody>
          <a:bodyPr spcCol="0" rtlCol="0">
            <a:noAutofit/>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Date Placeholder 2"/>
          <p:cNvSpPr>
            <a:spLocks noGrp="1"/>
          </p:cNvSpPr>
          <p:nvPr>
            <p:ph type="dt" sz="half" idx="10"/>
          </p:nvPr>
        </p:nvSpPr>
        <p:spPr/>
        <p:txBody>
          <a:bodyPr/>
          <a:lstStyle>
            <a:lvl1pPr algn="r">
              <a:defRPr sz="800" i="1">
                <a:latin typeface="+mn-lt"/>
                <a:cs typeface="Arial" pitchFamily="34" charset="0"/>
              </a:defRPr>
            </a:lvl1pPr>
          </a:lstStyle>
          <a:p>
            <a:pPr>
              <a:defRPr/>
            </a:pPr>
            <a:r>
              <a:rPr lang="en-US"/>
              <a:t> • 14/04/2011</a:t>
            </a:r>
            <a:endParaRPr lang="en-GB" dirty="0"/>
          </a:p>
        </p:txBody>
      </p:sp>
      <p:sp>
        <p:nvSpPr>
          <p:cNvPr id="13" name="Slide Number Placeholder 4"/>
          <p:cNvSpPr>
            <a:spLocks noGrp="1"/>
          </p:cNvSpPr>
          <p:nvPr>
            <p:ph type="sldNum" sz="quarter" idx="11"/>
          </p:nvPr>
        </p:nvSpPr>
        <p:spPr/>
        <p:txBody>
          <a:bodyPr/>
          <a:lstStyle>
            <a:lvl1pPr algn="r">
              <a:defRPr sz="800"/>
            </a:lvl1pPr>
          </a:lstStyle>
          <a:p>
            <a:pPr>
              <a:defRPr/>
            </a:pPr>
            <a:fld id="{185E6909-33B1-4E6C-B61C-6B694DD8F807}" type="slidenum">
              <a:rPr lang="en-GB"/>
              <a:pPr>
                <a:defRPr/>
              </a:pPr>
              <a:t>‹#›</a:t>
            </a:fld>
            <a:r>
              <a:rPr lang="en-GB" dirty="0"/>
              <a:t> • </a:t>
            </a:r>
          </a:p>
        </p:txBody>
      </p:sp>
      <p:sp>
        <p:nvSpPr>
          <p:cNvPr id="14" name="Footer Placeholder 3"/>
          <p:cNvSpPr>
            <a:spLocks noGrp="1"/>
          </p:cNvSpPr>
          <p:nvPr>
            <p:ph type="ftr" sz="quarter" idx="12"/>
          </p:nvPr>
        </p:nvSpPr>
        <p:spPr/>
        <p:txBody>
          <a:bodyPr/>
          <a:lstStyle>
            <a:lvl1pPr algn="r">
              <a:defRPr sz="800">
                <a:latin typeface="+mn-lt"/>
                <a:cs typeface="Arial" pitchFamily="34" charset="0"/>
              </a:defRPr>
            </a:lvl1pPr>
          </a:lstStyle>
          <a:p>
            <a:pPr>
              <a:defRPr/>
            </a:pPr>
            <a:r>
              <a:rPr lang="en-GB"/>
              <a:t> </a:t>
            </a:r>
          </a:p>
        </p:txBody>
      </p:sp>
    </p:spTree>
    <p:extLst>
      <p:ext uri="{BB962C8B-B14F-4D97-AF65-F5344CB8AC3E}">
        <p14:creationId xmlns:p14="http://schemas.microsoft.com/office/powerpoint/2010/main" val="31194285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hapter divider">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black">
          <a:xfrm>
            <a:off x="480484" y="360364"/>
            <a:ext cx="3107267"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p 11"/>
          <p:cNvGrpSpPr>
            <a:grpSpLocks/>
          </p:cNvGrpSpPr>
          <p:nvPr/>
        </p:nvGrpSpPr>
        <p:grpSpPr bwMode="auto">
          <a:xfrm>
            <a:off x="-23283" y="6375400"/>
            <a:ext cx="9065684" cy="482600"/>
            <a:chOff x="-9524" y="6381328"/>
            <a:chExt cx="6799700" cy="483713"/>
          </a:xfrm>
        </p:grpSpPr>
        <p:sp>
          <p:nvSpPr>
            <p:cNvPr id="5" name="Ellips 8"/>
            <p:cNvSpPr/>
            <p:nvPr/>
          </p:nvSpPr>
          <p:spPr bwMode="ltGray">
            <a:xfrm>
              <a:off x="-9524" y="6440912"/>
              <a:ext cx="6354407" cy="424129"/>
            </a:xfrm>
            <a:custGeom>
              <a:avLst/>
              <a:gdLst/>
              <a:ahLst/>
              <a:cxnLst/>
              <a:rect l="l" t="t" r="r" b="b"/>
              <a:pathLst>
                <a:path w="6354407" h="424129">
                  <a:moveTo>
                    <a:pt x="1304994" y="0"/>
                  </a:moveTo>
                  <a:cubicBezTo>
                    <a:pt x="3261587" y="0"/>
                    <a:pt x="5039276" y="161009"/>
                    <a:pt x="6354407" y="424129"/>
                  </a:cubicBezTo>
                  <a:lnTo>
                    <a:pt x="0" y="424129"/>
                  </a:lnTo>
                  <a:lnTo>
                    <a:pt x="0" y="25782"/>
                  </a:lnTo>
                  <a:cubicBezTo>
                    <a:pt x="423461" y="8344"/>
                    <a:pt x="859592" y="0"/>
                    <a:pt x="1304994" y="0"/>
                  </a:cubicBezTo>
                  <a:close/>
                </a:path>
              </a:pathLst>
            </a:custGeom>
            <a:gradFill>
              <a:gsLst>
                <a:gs pos="47000">
                  <a:srgbClr val="005284"/>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dirty="0">
                <a:solidFill>
                  <a:srgbClr val="FFFFFF"/>
                </a:solidFill>
              </a:endParaRPr>
            </a:p>
          </p:txBody>
        </p:sp>
        <p:sp>
          <p:nvSpPr>
            <p:cNvPr id="6" name="Ellips 8"/>
            <p:cNvSpPr/>
            <p:nvPr/>
          </p:nvSpPr>
          <p:spPr bwMode="ltGray">
            <a:xfrm>
              <a:off x="-9524" y="6381328"/>
              <a:ext cx="6799700" cy="483713"/>
            </a:xfrm>
            <a:custGeom>
              <a:avLst/>
              <a:gdLst/>
              <a:ahLst/>
              <a:cxnLst/>
              <a:rect l="l" t="t" r="r" b="b"/>
              <a:pathLst>
                <a:path w="6799700" h="483713">
                  <a:moveTo>
                    <a:pt x="1466919" y="0"/>
                  </a:moveTo>
                  <a:cubicBezTo>
                    <a:pt x="3567811" y="0"/>
                    <a:pt x="5462438" y="185634"/>
                    <a:pt x="6799700" y="483713"/>
                  </a:cubicBezTo>
                  <a:lnTo>
                    <a:pt x="6354407" y="483713"/>
                  </a:lnTo>
                  <a:cubicBezTo>
                    <a:pt x="5039276" y="220593"/>
                    <a:pt x="3261587" y="59584"/>
                    <a:pt x="1304994" y="59584"/>
                  </a:cubicBezTo>
                  <a:cubicBezTo>
                    <a:pt x="859592" y="59584"/>
                    <a:pt x="423461" y="67928"/>
                    <a:pt x="0" y="85366"/>
                  </a:cubicBezTo>
                  <a:lnTo>
                    <a:pt x="0" y="30959"/>
                  </a:lnTo>
                  <a:cubicBezTo>
                    <a:pt x="473977" y="10615"/>
                    <a:pt x="964551" y="0"/>
                    <a:pt x="1466919" y="0"/>
                  </a:cubicBezTo>
                  <a:close/>
                </a:path>
              </a:pathLst>
            </a:custGeom>
            <a:gradFill>
              <a:gsLst>
                <a:gs pos="30000">
                  <a:srgbClr val="005284">
                    <a:alpha val="68235"/>
                  </a:srgbClr>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dirty="0">
                <a:solidFill>
                  <a:srgbClr val="FFFFFF"/>
                </a:solidFill>
              </a:endParaRPr>
            </a:p>
          </p:txBody>
        </p:sp>
      </p:grpSp>
      <p:sp>
        <p:nvSpPr>
          <p:cNvPr id="18" name="Text Placeholder 17"/>
          <p:cNvSpPr>
            <a:spLocks noGrp="1"/>
          </p:cNvSpPr>
          <p:nvPr>
            <p:ph type="body" sz="quarter" idx="10"/>
          </p:nvPr>
        </p:nvSpPr>
        <p:spPr>
          <a:xfrm>
            <a:off x="480000" y="1772819"/>
            <a:ext cx="11281544" cy="3861222"/>
          </a:xfrm>
        </p:spPr>
        <p:txBody>
          <a:bodyPr/>
          <a:lstStyle>
            <a:lvl1pPr marL="342900" indent="-342900">
              <a:lnSpc>
                <a:spcPct val="100000"/>
              </a:lnSpc>
              <a:spcBef>
                <a:spcPts val="900"/>
              </a:spcBef>
              <a:spcAft>
                <a:spcPts val="900"/>
              </a:spcAft>
              <a:buFont typeface="Arial" pitchFamily="34" charset="0"/>
              <a:buChar char="•"/>
              <a:defRPr sz="2500" b="1">
                <a:solidFill>
                  <a:srgbClr val="005284"/>
                </a:solidFill>
              </a:defRPr>
            </a:lvl1pPr>
            <a:lvl2pPr marL="702000" indent="-342900">
              <a:lnSpc>
                <a:spcPct val="100000"/>
              </a:lnSpc>
              <a:spcBef>
                <a:spcPts val="900"/>
              </a:spcBef>
              <a:spcAft>
                <a:spcPts val="900"/>
              </a:spcAft>
              <a:buFont typeface="Arial" pitchFamily="34" charset="0"/>
              <a:buChar char="•"/>
              <a:defRPr sz="2500" b="1">
                <a:solidFill>
                  <a:srgbClr val="005284"/>
                </a:solidFill>
              </a:defRPr>
            </a:lvl2pPr>
            <a:lvl3pPr marL="1062000" indent="-342900">
              <a:lnSpc>
                <a:spcPct val="100000"/>
              </a:lnSpc>
              <a:spcBef>
                <a:spcPts val="900"/>
              </a:spcBef>
              <a:spcAft>
                <a:spcPts val="900"/>
              </a:spcAft>
              <a:buFont typeface="Arial" pitchFamily="34" charset="0"/>
              <a:buChar char="•"/>
              <a:defRPr sz="2500" b="1">
                <a:solidFill>
                  <a:srgbClr val="005284"/>
                </a:solidFill>
              </a:defRPr>
            </a:lvl3pPr>
            <a:lvl4pPr marL="1422000" indent="-342900">
              <a:lnSpc>
                <a:spcPct val="100000"/>
              </a:lnSpc>
              <a:spcBef>
                <a:spcPts val="900"/>
              </a:spcBef>
              <a:spcAft>
                <a:spcPts val="900"/>
              </a:spcAft>
              <a:buFont typeface="Arial" pitchFamily="34" charset="0"/>
              <a:buChar char="•"/>
              <a:defRPr sz="2500" b="1">
                <a:solidFill>
                  <a:srgbClr val="005284"/>
                </a:solidFill>
              </a:defRPr>
            </a:lvl4pPr>
            <a:lvl5pPr marL="1782000" indent="-342900">
              <a:lnSpc>
                <a:spcPct val="100000"/>
              </a:lnSpc>
              <a:spcBef>
                <a:spcPts val="900"/>
              </a:spcBef>
              <a:spcAft>
                <a:spcPts val="900"/>
              </a:spcAft>
              <a:buFont typeface="Arial" pitchFamily="34" charset="0"/>
              <a:buChar char="•"/>
              <a:defRPr sz="2500" b="1">
                <a:solidFill>
                  <a:srgbClr val="005284"/>
                </a:solidFill>
              </a:defRPr>
            </a:lvl5pPr>
            <a:lvl6pPr marL="2142000" indent="-342000">
              <a:spcBef>
                <a:spcPts val="900"/>
              </a:spcBef>
              <a:spcAft>
                <a:spcPts val="900"/>
              </a:spcAft>
              <a:buFont typeface="Arial" pitchFamily="34" charset="0"/>
              <a:buChar char="•"/>
              <a:defRPr sz="2500" b="1">
                <a:solidFill>
                  <a:srgbClr val="005284"/>
                </a:solidFill>
              </a:defRPr>
            </a:lvl6pPr>
            <a:lvl7pPr marL="2502000" indent="-342000">
              <a:spcBef>
                <a:spcPts val="900"/>
              </a:spcBef>
              <a:spcAft>
                <a:spcPts val="900"/>
              </a:spcAft>
              <a:defRPr sz="2500" b="1">
                <a:solidFill>
                  <a:srgbClr val="005284"/>
                </a:solidFill>
              </a:defRPr>
            </a:lvl7pPr>
            <a:lvl8pPr marL="2862000" indent="-342000">
              <a:spcBef>
                <a:spcPts val="900"/>
              </a:spcBef>
              <a:spcAft>
                <a:spcPts val="900"/>
              </a:spcAft>
              <a:defRPr sz="2500" baseline="0">
                <a:solidFill>
                  <a:srgbClr val="005284"/>
                </a:solidFill>
              </a:defRPr>
            </a:lvl8pPr>
            <a:lvl9pPr marL="3222000" indent="-342000">
              <a:spcBef>
                <a:spcPts val="900"/>
              </a:spcBef>
              <a:spcAft>
                <a:spcPts val="900"/>
              </a:spcAft>
              <a:defRPr sz="2500" baseline="0">
                <a:solidFill>
                  <a:srgbClr val="005284"/>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562623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txBox="1"/>
          <p:nvPr userDrawn="1"/>
        </p:nvSpPr>
        <p:spPr>
          <a:xfrm>
            <a:off x="8866718" y="6637338"/>
            <a:ext cx="2781300" cy="10795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defPPr>
              <a:defRPr lang="en-US">
                <a:effectLst/>
              </a:defRPr>
            </a:defPPr>
            <a:lvl1pPr marL="0" algn="l" defTabSz="914400" rtl="0" eaLnBrk="0" latinLnBrk="0" hangingPunct="0">
              <a:spcBef>
                <a:spcPts val="1200"/>
              </a:spcBef>
              <a:spcAft>
                <a:spcPts val="600"/>
              </a:spcAft>
              <a:defRPr sz="1800" b="1" kern="1200">
                <a:solidFill>
                  <a:schemeClr val="tx1"/>
                </a:solidFill>
                <a:effectLst/>
                <a:latin typeface="Arial" pitchFamily="34" charset="0"/>
                <a:ea typeface="+mn-ea"/>
                <a:cs typeface="Arial" pitchFamily="34" charset="0"/>
              </a:defRPr>
            </a:lvl1pPr>
            <a:lvl2pPr marL="742950" indent="-285750" algn="l" defTabSz="914400" rtl="0" eaLnBrk="0" latinLnBrk="0" hangingPunct="0">
              <a:spcBef>
                <a:spcPts val="1200"/>
              </a:spcBef>
              <a:spcAft>
                <a:spcPts val="600"/>
              </a:spcAft>
              <a:defRPr sz="1800" kern="1200">
                <a:solidFill>
                  <a:schemeClr val="tx1"/>
                </a:solidFill>
                <a:effectLst/>
                <a:latin typeface="Arial" pitchFamily="34" charset="0"/>
                <a:ea typeface="+mn-ea"/>
                <a:cs typeface="Arial" pitchFamily="34" charset="0"/>
              </a:defRPr>
            </a:lvl2pPr>
            <a:lvl3pPr marL="1143000" indent="-228600" algn="l" defTabSz="914400" rtl="0" eaLnBrk="0" latinLnBrk="0" hangingPunct="0">
              <a:spcBef>
                <a:spcPts val="1200"/>
              </a:spcBef>
              <a:spcAft>
                <a:spcPts val="100"/>
              </a:spcAft>
              <a:buChar char="•"/>
              <a:defRPr sz="1800" kern="1200">
                <a:solidFill>
                  <a:schemeClr val="tx1"/>
                </a:solidFill>
                <a:effectLst/>
                <a:latin typeface="Arial" pitchFamily="34" charset="0"/>
                <a:ea typeface="+mn-ea"/>
                <a:cs typeface="Arial" pitchFamily="34" charset="0"/>
              </a:defRPr>
            </a:lvl3pPr>
            <a:lvl4pPr marL="1600200" indent="-228600" algn="l" defTabSz="914400" rtl="0" eaLnBrk="0" latinLnBrk="0" hangingPunct="0">
              <a:spcBef>
                <a:spcPts val="100"/>
              </a:spcBef>
              <a:spcAft>
                <a:spcPts val="100"/>
              </a:spcAft>
              <a:buChar char="-"/>
              <a:defRPr sz="1600" kern="1200">
                <a:solidFill>
                  <a:schemeClr val="tx1"/>
                </a:solidFill>
                <a:effectLst/>
                <a:latin typeface="Arial" pitchFamily="34" charset="0"/>
                <a:ea typeface="+mn-ea"/>
                <a:cs typeface="Arial" pitchFamily="34" charset="0"/>
              </a:defRPr>
            </a:lvl4pPr>
            <a:lvl5pPr marL="2057400" indent="-228600" algn="l" defTabSz="914400" rtl="0" eaLnBrk="0"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5pPr>
            <a:lvl6pPr marL="2514600" indent="-228600" algn="l" defTabSz="914400" rtl="0" eaLnBrk="0" fontAlgn="base"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6pPr>
            <a:lvl7pPr marL="2971800" indent="-228600" algn="l" defTabSz="914400" rtl="0" eaLnBrk="0" fontAlgn="base"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7pPr>
            <a:lvl8pPr marL="3429000" indent="-228600" algn="l" defTabSz="914400" rtl="0" eaLnBrk="0" fontAlgn="base"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8pPr>
            <a:lvl9pPr marL="3886200" indent="-228600" algn="l" defTabSz="914400" rtl="0" eaLnBrk="0" fontAlgn="base"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9pPr>
          </a:lstStyle>
          <a:p>
            <a:pPr algn="r" eaLnBrk="1" hangingPunct="1">
              <a:spcBef>
                <a:spcPct val="0"/>
              </a:spcBef>
              <a:spcAft>
                <a:spcPct val="0"/>
              </a:spcAft>
              <a:defRPr>
                <a:effectLst/>
              </a:defRPr>
            </a:pPr>
            <a:fld id="{D3E79643-E236-45FD-ABD4-EB4A22149384}" type="slidenum">
              <a:rPr lang="en-GB" altLang="en-US" sz="800" b="0" smtClean="0">
                <a:solidFill>
                  <a:srgbClr val="000000"/>
                </a:solidFill>
              </a:rPr>
              <a:pPr algn="r" eaLnBrk="1" hangingPunct="1">
                <a:spcBef>
                  <a:spcPct val="0"/>
                </a:spcBef>
                <a:spcAft>
                  <a:spcPct val="0"/>
                </a:spcAft>
                <a:defRPr>
                  <a:effectLst/>
                </a:defRPr>
              </a:pPr>
              <a:t>‹#›</a:t>
            </a:fld>
            <a:endParaRPr lang="en-GB" altLang="en-US" sz="800" b="0">
              <a:solidFill>
                <a:srgbClr val="000000"/>
              </a:solidFill>
            </a:endParaRPr>
          </a:p>
        </p:txBody>
      </p:sp>
      <p:sp>
        <p:nvSpPr>
          <p:cNvPr id="3" name="Text Box 7"/>
          <p:cNvSpPr txBox="1">
            <a:spLocks noChangeArrowheads="1"/>
          </p:cNvSpPr>
          <p:nvPr userDrawn="1"/>
        </p:nvSpPr>
        <p:spPr bwMode="auto">
          <a:xfrm>
            <a:off x="8614834" y="198439"/>
            <a:ext cx="3050117" cy="15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spcBef>
                <a:spcPts val="1200"/>
              </a:spcBef>
              <a:spcAft>
                <a:spcPts val="600"/>
              </a:spcAft>
              <a:buSzPct val="100000"/>
              <a:buFont typeface="Arial" pitchFamily="34" charset="0"/>
              <a:buChar char="•"/>
              <a:defRPr>
                <a:solidFill>
                  <a:srgbClr val="191919"/>
                </a:solidFill>
                <a:latin typeface="Arial" pitchFamily="34" charset="0"/>
                <a:cs typeface="Arial" pitchFamily="34" charset="0"/>
              </a:defRPr>
            </a:lvl1pPr>
            <a:lvl2pPr marL="742950" indent="-28575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2pPr>
            <a:lvl3pPr marL="11430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3pPr>
            <a:lvl4pPr marL="16002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4pPr>
            <a:lvl5pPr marL="20574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5pPr>
            <a:lvl6pPr marL="25146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6pPr>
            <a:lvl7pPr marL="29718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7pPr>
            <a:lvl8pPr marL="34290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8pPr>
            <a:lvl9pPr marL="38862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9pPr>
          </a:lstStyle>
          <a:p>
            <a:pPr algn="r" defTabSz="914400" eaLnBrk="1" fontAlgn="base" hangingPunct="1">
              <a:spcBef>
                <a:spcPct val="50000"/>
              </a:spcBef>
              <a:spcAft>
                <a:spcPct val="0"/>
              </a:spcAft>
              <a:buSzTx/>
              <a:buFontTx/>
              <a:buNone/>
              <a:defRPr/>
            </a:pPr>
            <a:r>
              <a:rPr lang="en-GB" altLang="en-US" sz="1000" dirty="0">
                <a:solidFill>
                  <a:srgbClr val="191919">
                    <a:lumMod val="75000"/>
                    <a:lumOff val="25000"/>
                  </a:srgbClr>
                </a:solidFill>
              </a:rPr>
              <a:t>For Professional Investors Only</a:t>
            </a:r>
          </a:p>
        </p:txBody>
      </p:sp>
    </p:spTree>
    <p:extLst>
      <p:ext uri="{BB962C8B-B14F-4D97-AF65-F5344CB8AC3E}">
        <p14:creationId xmlns:p14="http://schemas.microsoft.com/office/powerpoint/2010/main" val="33685706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S2 Standard Slide Headline+ Subhead">
    <p:spTree>
      <p:nvGrpSpPr>
        <p:cNvPr id="1" name=""/>
        <p:cNvGrpSpPr/>
        <p:nvPr/>
      </p:nvGrpSpPr>
      <p:grpSpPr>
        <a:xfrm>
          <a:off x="0" y="0"/>
          <a:ext cx="0" cy="0"/>
          <a:chOff x="0" y="0"/>
          <a:chExt cx="0" cy="0"/>
        </a:xfrm>
      </p:grpSpPr>
      <p:grpSp>
        <p:nvGrpSpPr>
          <p:cNvPr id="6" name="Grupp 11"/>
          <p:cNvGrpSpPr>
            <a:grpSpLocks/>
          </p:cNvGrpSpPr>
          <p:nvPr userDrawn="1"/>
        </p:nvGrpSpPr>
        <p:grpSpPr bwMode="auto">
          <a:xfrm>
            <a:off x="-12700" y="6380163"/>
            <a:ext cx="7493000" cy="482600"/>
            <a:chOff x="-9524" y="6381328"/>
            <a:chExt cx="6799700" cy="483713"/>
          </a:xfrm>
        </p:grpSpPr>
        <p:sp>
          <p:nvSpPr>
            <p:cNvPr id="7" name="Ellips 8"/>
            <p:cNvSpPr/>
            <p:nvPr/>
          </p:nvSpPr>
          <p:spPr bwMode="ltGray">
            <a:xfrm>
              <a:off x="-2389" y="6440912"/>
              <a:ext cx="6354407" cy="424129"/>
            </a:xfrm>
            <a:custGeom>
              <a:avLst/>
              <a:gdLst/>
              <a:ahLst/>
              <a:cxnLst/>
              <a:rect l="l" t="t" r="r" b="b"/>
              <a:pathLst>
                <a:path w="6354407" h="424129">
                  <a:moveTo>
                    <a:pt x="1304994" y="0"/>
                  </a:moveTo>
                  <a:cubicBezTo>
                    <a:pt x="3261587" y="0"/>
                    <a:pt x="5039276" y="161009"/>
                    <a:pt x="6354407" y="424129"/>
                  </a:cubicBezTo>
                  <a:lnTo>
                    <a:pt x="0" y="424129"/>
                  </a:lnTo>
                  <a:lnTo>
                    <a:pt x="0" y="25782"/>
                  </a:lnTo>
                  <a:cubicBezTo>
                    <a:pt x="423461" y="8344"/>
                    <a:pt x="859592" y="0"/>
                    <a:pt x="1304994" y="0"/>
                  </a:cubicBezTo>
                  <a:close/>
                </a:path>
              </a:pathLst>
            </a:custGeom>
            <a:gradFill>
              <a:gsLst>
                <a:gs pos="47000">
                  <a:srgbClr val="005284"/>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dirty="0">
                <a:solidFill>
                  <a:srgbClr val="FFFFFF"/>
                </a:solidFill>
              </a:endParaRPr>
            </a:p>
          </p:txBody>
        </p:sp>
        <p:sp>
          <p:nvSpPr>
            <p:cNvPr id="8" name="Ellips 8"/>
            <p:cNvSpPr/>
            <p:nvPr/>
          </p:nvSpPr>
          <p:spPr bwMode="ltGray">
            <a:xfrm>
              <a:off x="-9524" y="6381328"/>
              <a:ext cx="6799700" cy="483713"/>
            </a:xfrm>
            <a:custGeom>
              <a:avLst/>
              <a:gdLst/>
              <a:ahLst/>
              <a:cxnLst/>
              <a:rect l="l" t="t" r="r" b="b"/>
              <a:pathLst>
                <a:path w="6799700" h="483713">
                  <a:moveTo>
                    <a:pt x="1466919" y="0"/>
                  </a:moveTo>
                  <a:cubicBezTo>
                    <a:pt x="3567811" y="0"/>
                    <a:pt x="5462438" y="185634"/>
                    <a:pt x="6799700" y="483713"/>
                  </a:cubicBezTo>
                  <a:lnTo>
                    <a:pt x="6354407" y="483713"/>
                  </a:lnTo>
                  <a:cubicBezTo>
                    <a:pt x="5039276" y="220593"/>
                    <a:pt x="3261587" y="59584"/>
                    <a:pt x="1304994" y="59584"/>
                  </a:cubicBezTo>
                  <a:cubicBezTo>
                    <a:pt x="859592" y="59584"/>
                    <a:pt x="423461" y="67928"/>
                    <a:pt x="0" y="85366"/>
                  </a:cubicBezTo>
                  <a:lnTo>
                    <a:pt x="0" y="30959"/>
                  </a:lnTo>
                  <a:cubicBezTo>
                    <a:pt x="473977" y="10615"/>
                    <a:pt x="964551" y="0"/>
                    <a:pt x="1466919" y="0"/>
                  </a:cubicBezTo>
                  <a:close/>
                </a:path>
              </a:pathLst>
            </a:custGeom>
            <a:gradFill>
              <a:gsLst>
                <a:gs pos="30000">
                  <a:srgbClr val="005284">
                    <a:alpha val="68235"/>
                  </a:srgbClr>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dirty="0">
                <a:solidFill>
                  <a:srgbClr val="FFFFFF"/>
                </a:solidFill>
              </a:endParaRPr>
            </a:p>
          </p:txBody>
        </p:sp>
      </p:grpSp>
      <p:pic>
        <p:nvPicPr>
          <p:cNvPr id="9"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white">
          <a:xfrm>
            <a:off x="514351" y="6564313"/>
            <a:ext cx="11049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
          <p:cNvSpPr txBox="1">
            <a:spLocks/>
          </p:cNvSpPr>
          <p:nvPr userDrawn="1"/>
        </p:nvSpPr>
        <p:spPr>
          <a:xfrm>
            <a:off x="8866718" y="6637338"/>
            <a:ext cx="2781300" cy="107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defPPr>
              <a:defRPr lang="en-US"/>
            </a:defPPr>
            <a:lvl1pPr marL="0" algn="l" defTabSz="914400" rtl="0" eaLnBrk="0" latinLnBrk="0" hangingPunct="0">
              <a:spcBef>
                <a:spcPts val="1200"/>
              </a:spcBef>
              <a:spcAft>
                <a:spcPts val="600"/>
              </a:spcAft>
              <a:defRPr sz="1800" b="1" kern="1200">
                <a:solidFill>
                  <a:schemeClr val="tx1"/>
                </a:solidFill>
                <a:latin typeface="Arial" pitchFamily="34" charset="0"/>
                <a:ea typeface="+mn-ea"/>
                <a:cs typeface="Arial" pitchFamily="34" charset="0"/>
              </a:defRPr>
            </a:lvl1pPr>
            <a:lvl2pPr marL="742950" indent="-285750" algn="l" defTabSz="914400" rtl="0" eaLnBrk="0" latinLnBrk="0" hangingPunct="0">
              <a:spcBef>
                <a:spcPts val="1200"/>
              </a:spcBef>
              <a:spcAft>
                <a:spcPts val="600"/>
              </a:spcAft>
              <a:defRPr sz="1800" kern="1200">
                <a:solidFill>
                  <a:schemeClr val="tx1"/>
                </a:solidFill>
                <a:latin typeface="Arial" pitchFamily="34" charset="0"/>
                <a:ea typeface="+mn-ea"/>
                <a:cs typeface="Arial" pitchFamily="34" charset="0"/>
              </a:defRPr>
            </a:lvl2pPr>
            <a:lvl3pPr marL="1143000" indent="-228600" algn="l" defTabSz="914400" rtl="0" eaLnBrk="0" latinLnBrk="0" hangingPunct="0">
              <a:spcBef>
                <a:spcPts val="1200"/>
              </a:spcBef>
              <a:spcAft>
                <a:spcPts val="100"/>
              </a:spcAft>
              <a:buChar char="•"/>
              <a:defRPr sz="1800" kern="1200">
                <a:solidFill>
                  <a:schemeClr val="tx1"/>
                </a:solidFill>
                <a:latin typeface="Arial" pitchFamily="34" charset="0"/>
                <a:ea typeface="+mn-ea"/>
                <a:cs typeface="Arial" pitchFamily="34" charset="0"/>
              </a:defRPr>
            </a:lvl3pPr>
            <a:lvl4pPr marL="1600200" indent="-228600" algn="l" defTabSz="914400" rtl="0" eaLnBrk="0" latinLnBrk="0" hangingPunct="0">
              <a:spcBef>
                <a:spcPts val="100"/>
              </a:spcBef>
              <a:spcAft>
                <a:spcPts val="100"/>
              </a:spcAft>
              <a:buChar char="-"/>
              <a:defRPr sz="1600" kern="1200">
                <a:solidFill>
                  <a:schemeClr val="tx1"/>
                </a:solidFill>
                <a:latin typeface="Arial" pitchFamily="34" charset="0"/>
                <a:ea typeface="+mn-ea"/>
                <a:cs typeface="Arial" pitchFamily="34" charset="0"/>
              </a:defRPr>
            </a:lvl4pPr>
            <a:lvl5pPr marL="2057400" indent="-228600" algn="l" defTabSz="914400" rtl="0" eaLnBrk="0"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5pPr>
            <a:lvl6pPr marL="2514600" indent="-228600" algn="l" defTabSz="914400" rtl="0" eaLnBrk="0" fontAlgn="base"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6pPr>
            <a:lvl7pPr marL="2971800" indent="-228600" algn="l" defTabSz="914400" rtl="0" eaLnBrk="0" fontAlgn="base"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7pPr>
            <a:lvl8pPr marL="3429000" indent="-228600" algn="l" defTabSz="914400" rtl="0" eaLnBrk="0" fontAlgn="base"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8pPr>
            <a:lvl9pPr marL="3886200" indent="-228600" algn="l" defTabSz="914400" rtl="0" eaLnBrk="0" fontAlgn="base"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9pPr>
          </a:lstStyle>
          <a:p>
            <a:pPr algn="r" eaLnBrk="1" fontAlgn="base" hangingPunct="1">
              <a:spcBef>
                <a:spcPct val="0"/>
              </a:spcBef>
              <a:spcAft>
                <a:spcPct val="0"/>
              </a:spcAft>
              <a:defRPr/>
            </a:pPr>
            <a:fld id="{130EDE1E-556B-4548-BBA9-8101792F5BD0}" type="slidenum">
              <a:rPr lang="en-GB" altLang="en-US" sz="800" b="0" smtClean="0">
                <a:solidFill>
                  <a:srgbClr val="000000"/>
                </a:solidFill>
              </a:rPr>
              <a:pPr algn="r" eaLnBrk="1" fontAlgn="base" hangingPunct="1">
                <a:spcBef>
                  <a:spcPct val="0"/>
                </a:spcBef>
                <a:spcAft>
                  <a:spcPct val="0"/>
                </a:spcAft>
                <a:defRPr/>
              </a:pPr>
              <a:t>‹#›</a:t>
            </a:fld>
            <a:endParaRPr lang="en-GB" altLang="en-US" sz="800" b="0" dirty="0">
              <a:solidFill>
                <a:srgbClr val="000000"/>
              </a:solidFill>
            </a:endParaRPr>
          </a:p>
        </p:txBody>
      </p:sp>
      <p:sp>
        <p:nvSpPr>
          <p:cNvPr id="11" name="Slide Number Placeholder 1"/>
          <p:cNvSpPr txBox="1"/>
          <p:nvPr userDrawn="1"/>
        </p:nvSpPr>
        <p:spPr>
          <a:xfrm>
            <a:off x="8866718" y="6637338"/>
            <a:ext cx="2781300" cy="10795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defPPr>
              <a:defRPr lang="en-US">
                <a:effectLst/>
              </a:defRPr>
            </a:defPPr>
            <a:lvl1pPr marL="0" algn="l" defTabSz="914400" rtl="0" eaLnBrk="0" latinLnBrk="0" hangingPunct="0">
              <a:spcBef>
                <a:spcPts val="1200"/>
              </a:spcBef>
              <a:spcAft>
                <a:spcPts val="600"/>
              </a:spcAft>
              <a:defRPr sz="1800" b="1" kern="1200">
                <a:solidFill>
                  <a:schemeClr val="tx1"/>
                </a:solidFill>
                <a:effectLst/>
                <a:latin typeface="Arial" pitchFamily="34" charset="0"/>
                <a:ea typeface="+mn-ea"/>
                <a:cs typeface="Arial" pitchFamily="34" charset="0"/>
              </a:defRPr>
            </a:lvl1pPr>
            <a:lvl2pPr marL="742950" indent="-285750" algn="l" defTabSz="914400" rtl="0" eaLnBrk="0" latinLnBrk="0" hangingPunct="0">
              <a:spcBef>
                <a:spcPts val="1200"/>
              </a:spcBef>
              <a:spcAft>
                <a:spcPts val="600"/>
              </a:spcAft>
              <a:defRPr sz="1800" kern="1200">
                <a:solidFill>
                  <a:schemeClr val="tx1"/>
                </a:solidFill>
                <a:effectLst/>
                <a:latin typeface="Arial" pitchFamily="34" charset="0"/>
                <a:ea typeface="+mn-ea"/>
                <a:cs typeface="Arial" pitchFamily="34" charset="0"/>
              </a:defRPr>
            </a:lvl2pPr>
            <a:lvl3pPr marL="1143000" indent="-228600" algn="l" defTabSz="914400" rtl="0" eaLnBrk="0" latinLnBrk="0" hangingPunct="0">
              <a:spcBef>
                <a:spcPts val="1200"/>
              </a:spcBef>
              <a:spcAft>
                <a:spcPts val="100"/>
              </a:spcAft>
              <a:buChar char="•"/>
              <a:defRPr sz="1800" kern="1200">
                <a:solidFill>
                  <a:schemeClr val="tx1"/>
                </a:solidFill>
                <a:effectLst/>
                <a:latin typeface="Arial" pitchFamily="34" charset="0"/>
                <a:ea typeface="+mn-ea"/>
                <a:cs typeface="Arial" pitchFamily="34" charset="0"/>
              </a:defRPr>
            </a:lvl3pPr>
            <a:lvl4pPr marL="1600200" indent="-228600" algn="l" defTabSz="914400" rtl="0" eaLnBrk="0" latinLnBrk="0" hangingPunct="0">
              <a:spcBef>
                <a:spcPts val="100"/>
              </a:spcBef>
              <a:spcAft>
                <a:spcPts val="100"/>
              </a:spcAft>
              <a:buChar char="-"/>
              <a:defRPr sz="1600" kern="1200">
                <a:solidFill>
                  <a:schemeClr val="tx1"/>
                </a:solidFill>
                <a:effectLst/>
                <a:latin typeface="Arial" pitchFamily="34" charset="0"/>
                <a:ea typeface="+mn-ea"/>
                <a:cs typeface="Arial" pitchFamily="34" charset="0"/>
              </a:defRPr>
            </a:lvl4pPr>
            <a:lvl5pPr marL="2057400" indent="-228600" algn="l" defTabSz="914400" rtl="0" eaLnBrk="0"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5pPr>
            <a:lvl6pPr marL="2514600" indent="-228600" algn="l" defTabSz="914400" rtl="0" eaLnBrk="0" fontAlgn="base"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6pPr>
            <a:lvl7pPr marL="2971800" indent="-228600" algn="l" defTabSz="914400" rtl="0" eaLnBrk="0" fontAlgn="base"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7pPr>
            <a:lvl8pPr marL="3429000" indent="-228600" algn="l" defTabSz="914400" rtl="0" eaLnBrk="0" fontAlgn="base"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8pPr>
            <a:lvl9pPr marL="3886200" indent="-228600" algn="l" defTabSz="914400" rtl="0" eaLnBrk="0" fontAlgn="base" latinLnBrk="0" hangingPunct="0">
              <a:spcBef>
                <a:spcPts val="100"/>
              </a:spcBef>
              <a:spcAft>
                <a:spcPts val="100"/>
              </a:spcAft>
              <a:buChar char="-"/>
              <a:defRPr sz="1400" kern="1200">
                <a:solidFill>
                  <a:schemeClr val="tx1"/>
                </a:solidFill>
                <a:effectLst/>
                <a:latin typeface="Arial" pitchFamily="34" charset="0"/>
                <a:ea typeface="+mn-ea"/>
                <a:cs typeface="Arial" pitchFamily="34" charset="0"/>
              </a:defRPr>
            </a:lvl9pPr>
          </a:lstStyle>
          <a:p>
            <a:pPr algn="r" eaLnBrk="1" hangingPunct="1">
              <a:spcBef>
                <a:spcPct val="0"/>
              </a:spcBef>
              <a:spcAft>
                <a:spcPct val="0"/>
              </a:spcAft>
              <a:defRPr>
                <a:effectLst/>
              </a:defRPr>
            </a:pPr>
            <a:fld id="{ADC2B2B6-CA32-4687-96FB-8CEF3BBDDA48}" type="slidenum">
              <a:rPr lang="en-GB" altLang="en-US" sz="800" b="0" smtClean="0">
                <a:solidFill>
                  <a:srgbClr val="000000"/>
                </a:solidFill>
              </a:rPr>
              <a:pPr algn="r" eaLnBrk="1" hangingPunct="1">
                <a:spcBef>
                  <a:spcPct val="0"/>
                </a:spcBef>
                <a:spcAft>
                  <a:spcPct val="0"/>
                </a:spcAft>
                <a:defRPr>
                  <a:effectLst/>
                </a:defRPr>
              </a:pPr>
              <a:t>‹#›</a:t>
            </a:fld>
            <a:endParaRPr lang="en-GB" altLang="en-US" sz="800" b="0" dirty="0">
              <a:solidFill>
                <a:srgbClr val="000000"/>
              </a:solidFill>
            </a:endParaRPr>
          </a:p>
        </p:txBody>
      </p:sp>
      <p:sp>
        <p:nvSpPr>
          <p:cNvPr id="12" name="Text Box 7"/>
          <p:cNvSpPr txBox="1">
            <a:spLocks noChangeArrowheads="1"/>
          </p:cNvSpPr>
          <p:nvPr userDrawn="1"/>
        </p:nvSpPr>
        <p:spPr bwMode="auto">
          <a:xfrm>
            <a:off x="8614834" y="198439"/>
            <a:ext cx="3050117" cy="15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spcBef>
                <a:spcPts val="1200"/>
              </a:spcBef>
              <a:spcAft>
                <a:spcPts val="600"/>
              </a:spcAft>
              <a:buSzPct val="100000"/>
              <a:buFont typeface="Arial" pitchFamily="34" charset="0"/>
              <a:buChar char="•"/>
              <a:defRPr>
                <a:solidFill>
                  <a:srgbClr val="191919"/>
                </a:solidFill>
                <a:latin typeface="Arial" pitchFamily="34" charset="0"/>
                <a:cs typeface="Arial" pitchFamily="34" charset="0"/>
              </a:defRPr>
            </a:lvl1pPr>
            <a:lvl2pPr marL="742950" indent="-28575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2pPr>
            <a:lvl3pPr marL="11430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3pPr>
            <a:lvl4pPr marL="16002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4pPr>
            <a:lvl5pPr marL="20574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5pPr>
            <a:lvl6pPr marL="25146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6pPr>
            <a:lvl7pPr marL="29718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7pPr>
            <a:lvl8pPr marL="34290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8pPr>
            <a:lvl9pPr marL="38862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9pPr>
          </a:lstStyle>
          <a:p>
            <a:pPr algn="r" defTabSz="914400" eaLnBrk="1" fontAlgn="base" hangingPunct="1">
              <a:spcBef>
                <a:spcPct val="50000"/>
              </a:spcBef>
              <a:spcAft>
                <a:spcPct val="0"/>
              </a:spcAft>
              <a:buSzTx/>
              <a:buFontTx/>
              <a:buNone/>
              <a:defRPr/>
            </a:pPr>
            <a:r>
              <a:rPr lang="en-GB" altLang="en-US" sz="1000" dirty="0">
                <a:solidFill>
                  <a:srgbClr val="191919">
                    <a:lumMod val="75000"/>
                    <a:lumOff val="25000"/>
                  </a:srgbClr>
                </a:solidFill>
              </a:rPr>
              <a:t>For Professional Investors Only</a:t>
            </a:r>
          </a:p>
        </p:txBody>
      </p:sp>
      <p:sp>
        <p:nvSpPr>
          <p:cNvPr id="20" name="Textplatzhalter 19"/>
          <p:cNvSpPr>
            <a:spLocks noGrp="1"/>
          </p:cNvSpPr>
          <p:nvPr>
            <p:ph type="body" sz="quarter" idx="11"/>
          </p:nvPr>
        </p:nvSpPr>
        <p:spPr>
          <a:xfrm>
            <a:off x="527053" y="995965"/>
            <a:ext cx="11175585" cy="434015"/>
          </a:xfrm>
          <a:prstGeom prst="rect">
            <a:avLst/>
          </a:prstGeom>
        </p:spPr>
        <p:txBody>
          <a:bodyPr/>
          <a:lstStyle>
            <a:lvl1pPr marL="1350" indent="0">
              <a:lnSpc>
                <a:spcPts val="2000"/>
              </a:lnSpc>
              <a:spcBef>
                <a:spcPts val="0"/>
              </a:spcBef>
              <a:spcAft>
                <a:spcPts val="0"/>
              </a:spcAft>
              <a:buFontTx/>
              <a:buNone/>
              <a:defRPr b="1" baseline="0"/>
            </a:lvl1pPr>
            <a:lvl2pPr>
              <a:lnSpc>
                <a:spcPts val="2160"/>
              </a:lnSpc>
              <a:spcBef>
                <a:spcPts val="600"/>
              </a:spcBef>
              <a:defRPr/>
            </a:lvl2pPr>
            <a:lvl3pPr>
              <a:lnSpc>
                <a:spcPts val="2160"/>
              </a:lnSpc>
              <a:spcBef>
                <a:spcPts val="600"/>
              </a:spcBef>
              <a:defRPr/>
            </a:lvl3pPr>
            <a:lvl4pPr>
              <a:lnSpc>
                <a:spcPts val="2160"/>
              </a:lnSpc>
              <a:spcBef>
                <a:spcPts val="600"/>
              </a:spcBef>
              <a:defRPr/>
            </a:lvl4pPr>
            <a:lvl5pPr>
              <a:lnSpc>
                <a:spcPts val="2160"/>
              </a:lnSpc>
              <a:spcBef>
                <a:spcPts val="600"/>
              </a:spcBef>
              <a:defRPr/>
            </a:lvl5pPr>
          </a:lstStyle>
          <a:p>
            <a:pPr lvl="0"/>
            <a:r>
              <a:rPr lang="en-US" noProof="0"/>
              <a:t>Click to edit Master text styles</a:t>
            </a:r>
          </a:p>
        </p:txBody>
      </p:sp>
      <p:sp>
        <p:nvSpPr>
          <p:cNvPr id="26" name="Textplatzhalter 22"/>
          <p:cNvSpPr>
            <a:spLocks noGrp="1"/>
          </p:cNvSpPr>
          <p:nvPr>
            <p:ph type="body" sz="quarter" idx="12"/>
          </p:nvPr>
        </p:nvSpPr>
        <p:spPr>
          <a:xfrm>
            <a:off x="512644" y="6021391"/>
            <a:ext cx="10959691" cy="233256"/>
          </a:xfrm>
          <a:prstGeom prst="rect">
            <a:avLst/>
          </a:prstGeom>
        </p:spPr>
        <p:txBody>
          <a:bodyPr anchor="b"/>
          <a:lstStyle>
            <a:lvl1pPr marL="1350" indent="0">
              <a:lnSpc>
                <a:spcPts val="900"/>
              </a:lnSpc>
              <a:spcBef>
                <a:spcPts val="0"/>
              </a:spcBef>
              <a:spcAft>
                <a:spcPts val="0"/>
              </a:spcAft>
              <a:buFontTx/>
              <a:buNone/>
              <a:defRPr sz="800">
                <a:solidFill>
                  <a:schemeClr val="tx1">
                    <a:lumMod val="75000"/>
                    <a:lumOff val="25000"/>
                  </a:schemeClr>
                </a:solidFill>
              </a:defRPr>
            </a:lvl1pPr>
          </a:lstStyle>
          <a:p>
            <a:pPr lvl="0"/>
            <a:r>
              <a:rPr lang="en-US" noProof="0"/>
              <a:t>Click to edit Master text styles</a:t>
            </a:r>
          </a:p>
        </p:txBody>
      </p:sp>
      <p:sp>
        <p:nvSpPr>
          <p:cNvPr id="15" name="Textplatzhalter 3"/>
          <p:cNvSpPr>
            <a:spLocks noGrp="1"/>
          </p:cNvSpPr>
          <p:nvPr>
            <p:ph type="body" sz="quarter" idx="13"/>
          </p:nvPr>
        </p:nvSpPr>
        <p:spPr>
          <a:xfrm>
            <a:off x="538481" y="1438310"/>
            <a:ext cx="11156871" cy="4583055"/>
          </a:xfrm>
          <a:prstGeom prst="rect">
            <a:avLst/>
          </a:prstGeom>
        </p:spPr>
        <p:txBody>
          <a:bodyPr/>
          <a:lstStyle>
            <a:lvl1pPr marL="1350" indent="0">
              <a:lnSpc>
                <a:spcPts val="2100"/>
              </a:lnSpc>
              <a:spcBef>
                <a:spcPts val="0"/>
              </a:spcBef>
              <a:spcAft>
                <a:spcPts val="800"/>
              </a:spcAft>
              <a:buFontTx/>
              <a:buNone/>
              <a:defRPr sz="1800"/>
            </a:lvl1pPr>
            <a:lvl2pPr marL="216000" indent="-216000">
              <a:lnSpc>
                <a:spcPct val="100000"/>
              </a:lnSpc>
              <a:spcAft>
                <a:spcPts val="800"/>
              </a:spcAft>
              <a:buFont typeface="Symbol" panose="05050102010706020507" pitchFamily="18" charset="2"/>
              <a:buChar char=""/>
              <a:defRPr sz="1800"/>
            </a:lvl2pPr>
            <a:lvl3pPr marL="465750" indent="-216000">
              <a:lnSpc>
                <a:spcPct val="100000"/>
              </a:lnSpc>
              <a:spcAft>
                <a:spcPts val="600"/>
              </a:spcAft>
              <a:buFont typeface="Arial" panose="020B0604020202020204" pitchFamily="34" charset="0"/>
              <a:buChar char="−"/>
              <a:defRPr sz="1600"/>
            </a:lvl3pPr>
            <a:lvl4pPr marL="648000" indent="-171450">
              <a:lnSpc>
                <a:spcPct val="100000"/>
              </a:lnSpc>
              <a:spcAft>
                <a:spcPts val="500"/>
              </a:spcAft>
              <a:buFont typeface="Arial" panose="020B0604020202020204" pitchFamily="34" charset="0"/>
              <a:buChar char="•"/>
              <a:defRPr lang="de-DE" sz="1400" kern="1200" baseline="0" dirty="0">
                <a:solidFill>
                  <a:schemeClr val="tx1">
                    <a:lumMod val="90000"/>
                    <a:lumOff val="10000"/>
                  </a:schemeClr>
                </a:solidFill>
                <a:latin typeface="+mn-lt"/>
                <a:ea typeface="+mn-ea"/>
                <a:cs typeface="Arial" pitchFamily="34" charset="0"/>
              </a:defRPr>
            </a:lvl4pPr>
            <a:lvl5pPr marL="900000" indent="-216000">
              <a:lnSpc>
                <a:spcPct val="100000"/>
              </a:lnSpc>
              <a:spcAft>
                <a:spcPts val="500"/>
              </a:spcAft>
              <a:buFont typeface="Arial" panose="020B0604020202020204" pitchFamily="34" charset="0"/>
              <a:buChar char="−"/>
              <a:defRPr sz="1400">
                <a:solidFill>
                  <a:schemeClr val="tx1">
                    <a:lumMod val="90000"/>
                    <a:lumOff val="10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6" name="Textplatzhalter 2"/>
          <p:cNvSpPr>
            <a:spLocks noGrp="1"/>
          </p:cNvSpPr>
          <p:nvPr>
            <p:ph type="body" sz="quarter" idx="10"/>
          </p:nvPr>
        </p:nvSpPr>
        <p:spPr>
          <a:xfrm>
            <a:off x="504117" y="557908"/>
            <a:ext cx="11171577" cy="423173"/>
          </a:xfrm>
          <a:prstGeom prst="rect">
            <a:avLst/>
          </a:prstGeom>
        </p:spPr>
        <p:txBody>
          <a:bodyPr/>
          <a:lstStyle>
            <a:lvl1pPr marL="1350" indent="0">
              <a:spcBef>
                <a:spcPts val="600"/>
              </a:spcBef>
              <a:buFontTx/>
              <a:buNone/>
              <a:defRPr sz="2200">
                <a:solidFill>
                  <a:schemeClr val="bg2"/>
                </a:solidFill>
              </a:defRPr>
            </a:lvl1pPr>
            <a:lvl2pPr marL="360000" indent="0">
              <a:buFontTx/>
              <a:buNone/>
              <a:defRPr sz="2200"/>
            </a:lvl2pPr>
            <a:lvl3pPr marL="720000" indent="0">
              <a:buFontTx/>
              <a:buNone/>
              <a:defRPr sz="2200"/>
            </a:lvl3pPr>
            <a:lvl4pPr marL="1080000" indent="0">
              <a:buFontTx/>
              <a:buNone/>
              <a:defRPr sz="2200"/>
            </a:lvl4pPr>
            <a:lvl5pPr marL="1440000" indent="0">
              <a:buFontTx/>
              <a:buNone/>
              <a:defRPr sz="2200"/>
            </a:lvl5pPr>
          </a:lstStyle>
          <a:p>
            <a:pPr lvl="0"/>
            <a:r>
              <a:rPr lang="en-US" noProof="0"/>
              <a:t>Click to edit Master text styles</a:t>
            </a:r>
          </a:p>
        </p:txBody>
      </p:sp>
    </p:spTree>
    <p:extLst>
      <p:ext uri="{BB962C8B-B14F-4D97-AF65-F5344CB8AC3E}">
        <p14:creationId xmlns:p14="http://schemas.microsoft.com/office/powerpoint/2010/main" val="465272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Cover Slide | Fund presentation">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719667" y="485776"/>
            <a:ext cx="44407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NORDEALOGO" descr="LOGO"/>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black">
          <a:xfrm>
            <a:off x="9122833" y="6342064"/>
            <a:ext cx="2330451"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upp 8"/>
          <p:cNvGrpSpPr>
            <a:grpSpLocks/>
          </p:cNvGrpSpPr>
          <p:nvPr userDrawn="1"/>
        </p:nvGrpSpPr>
        <p:grpSpPr bwMode="auto">
          <a:xfrm>
            <a:off x="-2117" y="6107114"/>
            <a:ext cx="9683751" cy="769937"/>
            <a:chOff x="-8963" y="6382190"/>
            <a:chExt cx="6799263" cy="482600"/>
          </a:xfrm>
        </p:grpSpPr>
        <p:sp>
          <p:nvSpPr>
            <p:cNvPr id="9" name="Ellips 8"/>
            <p:cNvSpPr/>
            <p:nvPr/>
          </p:nvSpPr>
          <p:spPr bwMode="ltGray">
            <a:xfrm>
              <a:off x="-8963" y="6382190"/>
              <a:ext cx="6799263" cy="482600"/>
            </a:xfrm>
            <a:custGeom>
              <a:avLst/>
              <a:gdLst/>
              <a:ahLst/>
              <a:cxnLst/>
              <a:rect l="l" t="t" r="r" b="b"/>
              <a:pathLst>
                <a:path w="6799700" h="483713">
                  <a:moveTo>
                    <a:pt x="1466919" y="0"/>
                  </a:moveTo>
                  <a:cubicBezTo>
                    <a:pt x="3567811" y="0"/>
                    <a:pt x="5462438" y="185634"/>
                    <a:pt x="6799700" y="483713"/>
                  </a:cubicBezTo>
                  <a:lnTo>
                    <a:pt x="6354407" y="483713"/>
                  </a:lnTo>
                  <a:cubicBezTo>
                    <a:pt x="5039276" y="220593"/>
                    <a:pt x="3261587" y="59584"/>
                    <a:pt x="1304994" y="59584"/>
                  </a:cubicBezTo>
                  <a:cubicBezTo>
                    <a:pt x="859592" y="59584"/>
                    <a:pt x="423461" y="67928"/>
                    <a:pt x="0" y="85366"/>
                  </a:cubicBezTo>
                  <a:lnTo>
                    <a:pt x="0" y="30959"/>
                  </a:lnTo>
                  <a:cubicBezTo>
                    <a:pt x="473977" y="10615"/>
                    <a:pt x="964551" y="0"/>
                    <a:pt x="1466919" y="0"/>
                  </a:cubicBezTo>
                  <a:close/>
                </a:path>
              </a:pathLst>
            </a:custGeom>
            <a:gradFill>
              <a:gsLst>
                <a:gs pos="30000">
                  <a:srgbClr val="005284">
                    <a:alpha val="68235"/>
                  </a:srgbClr>
                </a:gs>
                <a:gs pos="100000">
                  <a:srgbClr val="0060A1">
                    <a:tint val="23500"/>
                    <a:satMod val="160000"/>
                    <a:alpha val="0"/>
                  </a:srgbClr>
                </a:gs>
              </a:gsLst>
              <a:lin ang="0" scaled="0"/>
            </a:gradFill>
            <a:ln w="25400" cap="flat" cmpd="sng" algn="ctr">
              <a:noFill/>
              <a:prstDash val="solid"/>
            </a:ln>
            <a:effectLst/>
          </p:spPr>
          <p:txBody>
            <a:bodyPr anchor="ctr"/>
            <a:lstStyle/>
            <a:p>
              <a:pPr algn="ctr" defTabSz="914091" eaLnBrk="0" hangingPunct="0">
                <a:defRPr/>
              </a:pPr>
              <a:endParaRPr sz="1800" kern="0">
                <a:solidFill>
                  <a:srgbClr val="FFFFFF"/>
                </a:solidFill>
              </a:endParaRPr>
            </a:p>
          </p:txBody>
        </p:sp>
        <p:sp>
          <p:nvSpPr>
            <p:cNvPr id="10" name="Ellips 8"/>
            <p:cNvSpPr/>
            <p:nvPr/>
          </p:nvSpPr>
          <p:spPr bwMode="ltGray">
            <a:xfrm>
              <a:off x="-8963" y="6436918"/>
              <a:ext cx="6353410" cy="422897"/>
            </a:xfrm>
            <a:custGeom>
              <a:avLst/>
              <a:gdLst/>
              <a:ahLst/>
              <a:cxnLst/>
              <a:rect l="l" t="t" r="r" b="b"/>
              <a:pathLst>
                <a:path w="6354407" h="424129">
                  <a:moveTo>
                    <a:pt x="1304994" y="0"/>
                  </a:moveTo>
                  <a:cubicBezTo>
                    <a:pt x="3261587" y="0"/>
                    <a:pt x="5039276" y="161009"/>
                    <a:pt x="6354407" y="424129"/>
                  </a:cubicBezTo>
                  <a:lnTo>
                    <a:pt x="0" y="424129"/>
                  </a:lnTo>
                  <a:lnTo>
                    <a:pt x="0" y="25782"/>
                  </a:lnTo>
                  <a:cubicBezTo>
                    <a:pt x="423461" y="8344"/>
                    <a:pt x="859592" y="0"/>
                    <a:pt x="1304994" y="0"/>
                  </a:cubicBezTo>
                  <a:close/>
                </a:path>
              </a:pathLst>
            </a:custGeom>
            <a:gradFill flip="none" rotWithShape="1">
              <a:gsLst>
                <a:gs pos="47000">
                  <a:srgbClr val="005284"/>
                </a:gs>
                <a:gs pos="100000">
                  <a:schemeClr val="bg1"/>
                </a:gs>
              </a:gsLst>
              <a:lin ang="0" scaled="0"/>
              <a:tileRect/>
            </a:gradFill>
            <a:ln w="25400" cap="flat" cmpd="sng" algn="ctr">
              <a:noFill/>
              <a:prstDash val="solid"/>
            </a:ln>
            <a:effectLst/>
          </p:spPr>
          <p:txBody>
            <a:bodyPr anchor="ctr"/>
            <a:lstStyle/>
            <a:p>
              <a:pPr algn="ctr" defTabSz="914091" eaLnBrk="0" hangingPunct="0">
                <a:defRPr/>
              </a:pPr>
              <a:endParaRPr sz="1800" kern="0">
                <a:solidFill>
                  <a:srgbClr val="FFFFFF"/>
                </a:solidFill>
              </a:endParaRPr>
            </a:p>
          </p:txBody>
        </p:sp>
      </p:grpSp>
      <p:pic>
        <p:nvPicPr>
          <p:cNvPr id="11" name="Bild 8" descr="AssetMan_PPT.eps"/>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02734" y="6437313"/>
            <a:ext cx="2935817"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
          <p:cNvSpPr txBox="1">
            <a:spLocks noChangeArrowheads="1"/>
          </p:cNvSpPr>
          <p:nvPr userDrawn="1"/>
        </p:nvSpPr>
        <p:spPr bwMode="auto">
          <a:xfrm>
            <a:off x="8748185" y="984251"/>
            <a:ext cx="2705100" cy="24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lstStyle>
            <a:lvl1pPr eaLnBrk="0" hangingPunct="0">
              <a:spcBef>
                <a:spcPts val="1200"/>
              </a:spcBef>
              <a:spcAft>
                <a:spcPts val="600"/>
              </a:spcAft>
              <a:buSzPct val="100000"/>
              <a:buFont typeface="Arial" pitchFamily="34" charset="0"/>
              <a:buChar char="•"/>
              <a:defRPr>
                <a:solidFill>
                  <a:srgbClr val="191919"/>
                </a:solidFill>
                <a:latin typeface="Arial" pitchFamily="34" charset="0"/>
                <a:cs typeface="Arial" pitchFamily="34" charset="0"/>
              </a:defRPr>
            </a:lvl1pPr>
            <a:lvl2pPr marL="742950" indent="-28575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2pPr>
            <a:lvl3pPr marL="11430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3pPr>
            <a:lvl4pPr marL="16002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4pPr>
            <a:lvl5pPr marL="20574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5pPr>
            <a:lvl6pPr marL="25146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6pPr>
            <a:lvl7pPr marL="29718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7pPr>
            <a:lvl8pPr marL="34290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8pPr>
            <a:lvl9pPr marL="38862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9pPr>
          </a:lstStyle>
          <a:p>
            <a:pPr algn="r" defTabSz="914400" eaLnBrk="1" hangingPunct="1">
              <a:spcBef>
                <a:spcPct val="50000"/>
              </a:spcBef>
              <a:spcAft>
                <a:spcPct val="0"/>
              </a:spcAft>
              <a:buSzTx/>
              <a:buFontTx/>
              <a:buNone/>
              <a:defRPr/>
            </a:pPr>
            <a:r>
              <a:rPr lang="en-GB" altLang="en-US" sz="1600" dirty="0">
                <a:solidFill>
                  <a:srgbClr val="191919">
                    <a:lumMod val="75000"/>
                    <a:lumOff val="25000"/>
                  </a:srgbClr>
                </a:solidFill>
              </a:rPr>
              <a:t>For Professionals Only*</a:t>
            </a:r>
          </a:p>
        </p:txBody>
      </p:sp>
      <p:sp>
        <p:nvSpPr>
          <p:cNvPr id="13" name="Text Box 8"/>
          <p:cNvSpPr txBox="1">
            <a:spLocks noChangeArrowheads="1"/>
          </p:cNvSpPr>
          <p:nvPr userDrawn="1"/>
        </p:nvSpPr>
        <p:spPr bwMode="auto">
          <a:xfrm>
            <a:off x="696384" y="5852827"/>
            <a:ext cx="4344138"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33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eaLnBrk="0" hangingPunct="0">
              <a:spcBef>
                <a:spcPts val="1200"/>
              </a:spcBef>
              <a:spcAft>
                <a:spcPts val="600"/>
              </a:spcAft>
              <a:buSzPct val="100000"/>
              <a:buFont typeface="Arial" pitchFamily="34" charset="0"/>
              <a:buChar char="•"/>
              <a:defRPr>
                <a:solidFill>
                  <a:srgbClr val="191919"/>
                </a:solidFill>
                <a:latin typeface="Arial" pitchFamily="34" charset="0"/>
                <a:cs typeface="Arial" pitchFamily="34" charset="0"/>
              </a:defRPr>
            </a:lvl1pPr>
            <a:lvl2pPr marL="742950" indent="-28575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2pPr>
            <a:lvl3pPr marL="11430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3pPr>
            <a:lvl4pPr marL="16002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4pPr>
            <a:lvl5pPr marL="20574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5pPr>
            <a:lvl6pPr marL="25146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6pPr>
            <a:lvl7pPr marL="29718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7pPr>
            <a:lvl8pPr marL="34290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8pPr>
            <a:lvl9pPr marL="38862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9pPr>
          </a:lstStyle>
          <a:p>
            <a:pPr defTabSz="914400" eaLnBrk="1" fontAlgn="base" hangingPunct="1">
              <a:spcBef>
                <a:spcPct val="20000"/>
              </a:spcBef>
              <a:spcAft>
                <a:spcPct val="0"/>
              </a:spcAft>
              <a:buSzTx/>
              <a:buFontTx/>
              <a:buNone/>
              <a:defRPr/>
            </a:pPr>
            <a:r>
              <a:rPr lang="en-GB" altLang="en-US" sz="1200" dirty="0">
                <a:solidFill>
                  <a:srgbClr val="191919">
                    <a:lumMod val="75000"/>
                    <a:lumOff val="25000"/>
                  </a:srgbClr>
                </a:solidFill>
                <a:ea typeface="ＭＳ Ｐゴシック" pitchFamily="34" charset="-128"/>
              </a:rPr>
              <a:t>* Investing for their own account – according to </a:t>
            </a:r>
            <a:r>
              <a:rPr lang="en-GB" altLang="en-US" sz="1200" dirty="0" err="1">
                <a:solidFill>
                  <a:srgbClr val="191919">
                    <a:lumMod val="75000"/>
                    <a:lumOff val="25000"/>
                  </a:srgbClr>
                </a:solidFill>
                <a:ea typeface="ＭＳ Ｐゴシック" pitchFamily="34" charset="-128"/>
              </a:rPr>
              <a:t>MiFID</a:t>
            </a:r>
            <a:r>
              <a:rPr lang="en-GB" altLang="en-US" sz="1200" dirty="0">
                <a:solidFill>
                  <a:srgbClr val="191919">
                    <a:lumMod val="75000"/>
                    <a:lumOff val="25000"/>
                  </a:srgbClr>
                </a:solidFill>
                <a:ea typeface="ＭＳ Ｐゴシック" pitchFamily="34" charset="-128"/>
              </a:rPr>
              <a:t> definition.</a:t>
            </a:r>
          </a:p>
          <a:p>
            <a:pPr defTabSz="914400" eaLnBrk="1" fontAlgn="base" hangingPunct="1">
              <a:spcBef>
                <a:spcPct val="20000"/>
              </a:spcBef>
              <a:spcAft>
                <a:spcPct val="0"/>
              </a:spcAft>
              <a:buSzTx/>
              <a:buFontTx/>
              <a:buNone/>
              <a:defRPr/>
            </a:pPr>
            <a:endParaRPr lang="en-GB" altLang="en-US" sz="1400" dirty="0">
              <a:ea typeface="ＭＳ Ｐゴシック" pitchFamily="34" charset="-128"/>
            </a:endParaRPr>
          </a:p>
        </p:txBody>
      </p:sp>
      <p:sp>
        <p:nvSpPr>
          <p:cNvPr id="7" name="Textplatzhalter 6"/>
          <p:cNvSpPr>
            <a:spLocks noGrp="1"/>
          </p:cNvSpPr>
          <p:nvPr>
            <p:ph type="body" sz="quarter" idx="10"/>
          </p:nvPr>
        </p:nvSpPr>
        <p:spPr>
          <a:xfrm>
            <a:off x="674837" y="2205041"/>
            <a:ext cx="10797500" cy="1652252"/>
          </a:xfrm>
          <a:prstGeom prst="rect">
            <a:avLst/>
          </a:prstGeom>
        </p:spPr>
        <p:txBody>
          <a:bodyPr anchor="b"/>
          <a:lstStyle>
            <a:lvl1pPr marL="1349" indent="0">
              <a:spcBef>
                <a:spcPts val="600"/>
              </a:spcBef>
              <a:buFontTx/>
              <a:buNone/>
              <a:defRPr sz="3200" baseline="0">
                <a:solidFill>
                  <a:schemeClr val="tx2"/>
                </a:solidFill>
              </a:defRPr>
            </a:lvl1pPr>
            <a:lvl2pPr marL="359878" indent="0">
              <a:buFontTx/>
              <a:buNone/>
              <a:defRPr sz="3200"/>
            </a:lvl2pPr>
            <a:lvl3pPr marL="719756" indent="0">
              <a:buFontTx/>
              <a:buNone/>
              <a:defRPr sz="3200"/>
            </a:lvl3pPr>
            <a:lvl4pPr marL="1079634" indent="0">
              <a:buFontTx/>
              <a:buNone/>
              <a:defRPr sz="3200"/>
            </a:lvl4pPr>
            <a:lvl5pPr marL="1439512" indent="0">
              <a:buFontTx/>
              <a:buNone/>
              <a:defRPr sz="3200"/>
            </a:lvl5pPr>
          </a:lstStyle>
          <a:p>
            <a:pPr lvl="0"/>
            <a:r>
              <a:rPr lang="en-US" noProof="0"/>
              <a:t>Click to edit Master text styles</a:t>
            </a:r>
          </a:p>
        </p:txBody>
      </p:sp>
      <p:sp>
        <p:nvSpPr>
          <p:cNvPr id="20" name="Textplatzhalter 19"/>
          <p:cNvSpPr>
            <a:spLocks noGrp="1"/>
          </p:cNvSpPr>
          <p:nvPr>
            <p:ph type="body" sz="quarter" idx="11"/>
          </p:nvPr>
        </p:nvSpPr>
        <p:spPr>
          <a:xfrm>
            <a:off x="683801" y="4776008"/>
            <a:ext cx="5183723" cy="396307"/>
          </a:xfrm>
          <a:prstGeom prst="rect">
            <a:avLst/>
          </a:prstGeom>
        </p:spPr>
        <p:txBody>
          <a:bodyPr wrap="none"/>
          <a:lstStyle>
            <a:lvl1pPr marL="1349" indent="0">
              <a:buNone/>
              <a:defRPr sz="1800" b="1">
                <a:solidFill>
                  <a:schemeClr val="tx1">
                    <a:lumMod val="90000"/>
                    <a:lumOff val="10000"/>
                  </a:schemeClr>
                </a:solidFill>
              </a:defRPr>
            </a:lvl1pPr>
          </a:lstStyle>
          <a:p>
            <a:pPr lvl="0"/>
            <a:r>
              <a:rPr lang="en-US"/>
              <a:t>Click to edit Master text styles</a:t>
            </a:r>
          </a:p>
        </p:txBody>
      </p:sp>
      <p:sp>
        <p:nvSpPr>
          <p:cNvPr id="22" name="Textplatzhalter 21"/>
          <p:cNvSpPr>
            <a:spLocks noGrp="1"/>
          </p:cNvSpPr>
          <p:nvPr>
            <p:ph type="body" sz="quarter" idx="12"/>
          </p:nvPr>
        </p:nvSpPr>
        <p:spPr>
          <a:xfrm>
            <a:off x="683278" y="4077101"/>
            <a:ext cx="10733617" cy="576263"/>
          </a:xfrm>
          <a:prstGeom prst="rect">
            <a:avLst/>
          </a:prstGeom>
        </p:spPr>
        <p:txBody>
          <a:bodyPr/>
          <a:lstStyle>
            <a:lvl1pPr marL="1349" indent="0">
              <a:buFontTx/>
              <a:buNone/>
              <a:defRPr>
                <a:solidFill>
                  <a:schemeClr val="tx2"/>
                </a:solidFill>
              </a:defRPr>
            </a:lvl1pPr>
          </a:lstStyle>
          <a:p>
            <a:pPr lvl="0"/>
            <a:r>
              <a:rPr lang="en-US" noProof="0" dirty="0"/>
              <a:t>Click to edit Master text styles</a:t>
            </a:r>
          </a:p>
        </p:txBody>
      </p:sp>
    </p:spTree>
    <p:extLst>
      <p:ext uri="{BB962C8B-B14F-4D97-AF65-F5344CB8AC3E}">
        <p14:creationId xmlns:p14="http://schemas.microsoft.com/office/powerpoint/2010/main" val="4159343652"/>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S1  Standard Slide">
    <p:spTree>
      <p:nvGrpSpPr>
        <p:cNvPr id="1" name=""/>
        <p:cNvGrpSpPr/>
        <p:nvPr/>
      </p:nvGrpSpPr>
      <p:grpSpPr>
        <a:xfrm>
          <a:off x="0" y="0"/>
          <a:ext cx="0" cy="0"/>
          <a:chOff x="0" y="0"/>
          <a:chExt cx="0" cy="0"/>
        </a:xfrm>
      </p:grpSpPr>
      <p:grpSp>
        <p:nvGrpSpPr>
          <p:cNvPr id="5" name="Grupp 11"/>
          <p:cNvGrpSpPr>
            <a:grpSpLocks/>
          </p:cNvGrpSpPr>
          <p:nvPr userDrawn="1"/>
        </p:nvGrpSpPr>
        <p:grpSpPr bwMode="auto">
          <a:xfrm>
            <a:off x="-12700" y="6380163"/>
            <a:ext cx="7493000" cy="482600"/>
            <a:chOff x="-9524" y="6381328"/>
            <a:chExt cx="6799700" cy="483713"/>
          </a:xfrm>
        </p:grpSpPr>
        <p:sp>
          <p:nvSpPr>
            <p:cNvPr id="6" name="Ellips 8"/>
            <p:cNvSpPr/>
            <p:nvPr/>
          </p:nvSpPr>
          <p:spPr bwMode="ltGray">
            <a:xfrm>
              <a:off x="-2389" y="6440912"/>
              <a:ext cx="6354407" cy="424129"/>
            </a:xfrm>
            <a:custGeom>
              <a:avLst/>
              <a:gdLst/>
              <a:ahLst/>
              <a:cxnLst/>
              <a:rect l="l" t="t" r="r" b="b"/>
              <a:pathLst>
                <a:path w="6354407" h="424129">
                  <a:moveTo>
                    <a:pt x="1304994" y="0"/>
                  </a:moveTo>
                  <a:cubicBezTo>
                    <a:pt x="3261587" y="0"/>
                    <a:pt x="5039276" y="161009"/>
                    <a:pt x="6354407" y="424129"/>
                  </a:cubicBezTo>
                  <a:lnTo>
                    <a:pt x="0" y="424129"/>
                  </a:lnTo>
                  <a:lnTo>
                    <a:pt x="0" y="25782"/>
                  </a:lnTo>
                  <a:cubicBezTo>
                    <a:pt x="423461" y="8344"/>
                    <a:pt x="859592" y="0"/>
                    <a:pt x="1304994" y="0"/>
                  </a:cubicBezTo>
                  <a:close/>
                </a:path>
              </a:pathLst>
            </a:custGeom>
            <a:gradFill>
              <a:gsLst>
                <a:gs pos="47000">
                  <a:srgbClr val="005284"/>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a:solidFill>
                  <a:srgbClr val="FFFFFF"/>
                </a:solidFill>
              </a:endParaRPr>
            </a:p>
          </p:txBody>
        </p:sp>
        <p:sp>
          <p:nvSpPr>
            <p:cNvPr id="7" name="Ellips 8"/>
            <p:cNvSpPr/>
            <p:nvPr/>
          </p:nvSpPr>
          <p:spPr bwMode="ltGray">
            <a:xfrm>
              <a:off x="-9524" y="6381328"/>
              <a:ext cx="6799700" cy="483713"/>
            </a:xfrm>
            <a:custGeom>
              <a:avLst/>
              <a:gdLst/>
              <a:ahLst/>
              <a:cxnLst/>
              <a:rect l="l" t="t" r="r" b="b"/>
              <a:pathLst>
                <a:path w="6799700" h="483713">
                  <a:moveTo>
                    <a:pt x="1466919" y="0"/>
                  </a:moveTo>
                  <a:cubicBezTo>
                    <a:pt x="3567811" y="0"/>
                    <a:pt x="5462438" y="185634"/>
                    <a:pt x="6799700" y="483713"/>
                  </a:cubicBezTo>
                  <a:lnTo>
                    <a:pt x="6354407" y="483713"/>
                  </a:lnTo>
                  <a:cubicBezTo>
                    <a:pt x="5039276" y="220593"/>
                    <a:pt x="3261587" y="59584"/>
                    <a:pt x="1304994" y="59584"/>
                  </a:cubicBezTo>
                  <a:cubicBezTo>
                    <a:pt x="859592" y="59584"/>
                    <a:pt x="423461" y="67928"/>
                    <a:pt x="0" y="85366"/>
                  </a:cubicBezTo>
                  <a:lnTo>
                    <a:pt x="0" y="30959"/>
                  </a:lnTo>
                  <a:cubicBezTo>
                    <a:pt x="473977" y="10615"/>
                    <a:pt x="964551" y="0"/>
                    <a:pt x="1466919" y="0"/>
                  </a:cubicBezTo>
                  <a:close/>
                </a:path>
              </a:pathLst>
            </a:custGeom>
            <a:gradFill>
              <a:gsLst>
                <a:gs pos="30000">
                  <a:srgbClr val="005284">
                    <a:alpha val="68235"/>
                  </a:srgbClr>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a:solidFill>
                  <a:srgbClr val="FFFFFF"/>
                </a:solidFill>
              </a:endParaRPr>
            </a:p>
          </p:txBody>
        </p:sp>
      </p:grpSp>
      <p:pic>
        <p:nvPicPr>
          <p:cNvPr id="8"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white">
          <a:xfrm>
            <a:off x="514351" y="6564313"/>
            <a:ext cx="11049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1"/>
          <p:cNvSpPr txBox="1">
            <a:spLocks/>
          </p:cNvSpPr>
          <p:nvPr userDrawn="1"/>
        </p:nvSpPr>
        <p:spPr>
          <a:xfrm>
            <a:off x="8866718" y="6637338"/>
            <a:ext cx="2781300" cy="107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defPPr>
              <a:defRPr lang="en-US"/>
            </a:defPPr>
            <a:lvl1pPr marL="0" algn="l" defTabSz="914400" rtl="0" eaLnBrk="0" latinLnBrk="0" hangingPunct="0">
              <a:spcBef>
                <a:spcPts val="1200"/>
              </a:spcBef>
              <a:spcAft>
                <a:spcPts val="600"/>
              </a:spcAft>
              <a:defRPr sz="1800" b="1" kern="1200">
                <a:solidFill>
                  <a:schemeClr val="tx1"/>
                </a:solidFill>
                <a:latin typeface="Arial" pitchFamily="34" charset="0"/>
                <a:ea typeface="+mn-ea"/>
                <a:cs typeface="Arial" pitchFamily="34" charset="0"/>
              </a:defRPr>
            </a:lvl1pPr>
            <a:lvl2pPr marL="742950" indent="-285750" algn="l" defTabSz="914400" rtl="0" eaLnBrk="0" latinLnBrk="0" hangingPunct="0">
              <a:spcBef>
                <a:spcPts val="1200"/>
              </a:spcBef>
              <a:spcAft>
                <a:spcPts val="600"/>
              </a:spcAft>
              <a:defRPr sz="1800" kern="1200">
                <a:solidFill>
                  <a:schemeClr val="tx1"/>
                </a:solidFill>
                <a:latin typeface="Arial" pitchFamily="34" charset="0"/>
                <a:ea typeface="+mn-ea"/>
                <a:cs typeface="Arial" pitchFamily="34" charset="0"/>
              </a:defRPr>
            </a:lvl2pPr>
            <a:lvl3pPr marL="1143000" indent="-228600" algn="l" defTabSz="914400" rtl="0" eaLnBrk="0" latinLnBrk="0" hangingPunct="0">
              <a:spcBef>
                <a:spcPts val="1200"/>
              </a:spcBef>
              <a:spcAft>
                <a:spcPts val="100"/>
              </a:spcAft>
              <a:buChar char="•"/>
              <a:defRPr sz="1800" kern="1200">
                <a:solidFill>
                  <a:schemeClr val="tx1"/>
                </a:solidFill>
                <a:latin typeface="Arial" pitchFamily="34" charset="0"/>
                <a:ea typeface="+mn-ea"/>
                <a:cs typeface="Arial" pitchFamily="34" charset="0"/>
              </a:defRPr>
            </a:lvl3pPr>
            <a:lvl4pPr marL="1600200" indent="-228600" algn="l" defTabSz="914400" rtl="0" eaLnBrk="0" latinLnBrk="0" hangingPunct="0">
              <a:spcBef>
                <a:spcPts val="100"/>
              </a:spcBef>
              <a:spcAft>
                <a:spcPts val="100"/>
              </a:spcAft>
              <a:buChar char="-"/>
              <a:defRPr sz="1600" kern="1200">
                <a:solidFill>
                  <a:schemeClr val="tx1"/>
                </a:solidFill>
                <a:latin typeface="Arial" pitchFamily="34" charset="0"/>
                <a:ea typeface="+mn-ea"/>
                <a:cs typeface="Arial" pitchFamily="34" charset="0"/>
              </a:defRPr>
            </a:lvl4pPr>
            <a:lvl5pPr marL="2057400" indent="-228600" algn="l" defTabSz="914400" rtl="0" eaLnBrk="0"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5pPr>
            <a:lvl6pPr marL="2514600" indent="-228600" algn="l" defTabSz="914400" rtl="0" eaLnBrk="0" fontAlgn="base"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6pPr>
            <a:lvl7pPr marL="2971800" indent="-228600" algn="l" defTabSz="914400" rtl="0" eaLnBrk="0" fontAlgn="base"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7pPr>
            <a:lvl8pPr marL="3429000" indent="-228600" algn="l" defTabSz="914400" rtl="0" eaLnBrk="0" fontAlgn="base"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8pPr>
            <a:lvl9pPr marL="3886200" indent="-228600" algn="l" defTabSz="914400" rtl="0" eaLnBrk="0" fontAlgn="base" latinLnBrk="0" hangingPunct="0">
              <a:spcBef>
                <a:spcPts val="100"/>
              </a:spcBef>
              <a:spcAft>
                <a:spcPts val="100"/>
              </a:spcAft>
              <a:buChar char="-"/>
              <a:defRPr sz="1400" kern="1200">
                <a:solidFill>
                  <a:schemeClr val="tx1"/>
                </a:solidFill>
                <a:latin typeface="Arial" pitchFamily="34" charset="0"/>
                <a:ea typeface="+mn-ea"/>
                <a:cs typeface="Arial" pitchFamily="34" charset="0"/>
              </a:defRPr>
            </a:lvl9pPr>
          </a:lstStyle>
          <a:p>
            <a:pPr algn="r" eaLnBrk="1" hangingPunct="1">
              <a:spcBef>
                <a:spcPct val="0"/>
              </a:spcBef>
              <a:spcAft>
                <a:spcPct val="0"/>
              </a:spcAft>
              <a:defRPr/>
            </a:pPr>
            <a:fld id="{2623C916-F17A-471B-AA33-8C22B7E40BC8}" type="slidenum">
              <a:rPr lang="en-GB" altLang="en-US" sz="800" b="0" smtClean="0">
                <a:solidFill>
                  <a:srgbClr val="000000"/>
                </a:solidFill>
              </a:rPr>
              <a:pPr algn="r" eaLnBrk="1" hangingPunct="1">
                <a:spcBef>
                  <a:spcPct val="0"/>
                </a:spcBef>
                <a:spcAft>
                  <a:spcPct val="0"/>
                </a:spcAft>
                <a:defRPr/>
              </a:pPr>
              <a:t>‹#›</a:t>
            </a:fld>
            <a:endParaRPr lang="en-GB" altLang="en-US" sz="800" b="0" dirty="0">
              <a:solidFill>
                <a:srgbClr val="000000"/>
              </a:solidFill>
            </a:endParaRPr>
          </a:p>
        </p:txBody>
      </p:sp>
      <p:sp>
        <p:nvSpPr>
          <p:cNvPr id="10" name="Text Box 7"/>
          <p:cNvSpPr txBox="1">
            <a:spLocks noChangeArrowheads="1"/>
          </p:cNvSpPr>
          <p:nvPr userDrawn="1"/>
        </p:nvSpPr>
        <p:spPr bwMode="auto">
          <a:xfrm>
            <a:off x="8614834" y="198439"/>
            <a:ext cx="3050117" cy="15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spcBef>
                <a:spcPts val="1200"/>
              </a:spcBef>
              <a:spcAft>
                <a:spcPts val="600"/>
              </a:spcAft>
              <a:buSzPct val="100000"/>
              <a:buFont typeface="Arial" pitchFamily="34" charset="0"/>
              <a:buChar char="•"/>
              <a:defRPr>
                <a:solidFill>
                  <a:srgbClr val="191919"/>
                </a:solidFill>
                <a:latin typeface="Arial" pitchFamily="34" charset="0"/>
                <a:cs typeface="Arial" pitchFamily="34" charset="0"/>
              </a:defRPr>
            </a:lvl1pPr>
            <a:lvl2pPr marL="742950" indent="-28575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2pPr>
            <a:lvl3pPr marL="11430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3pPr>
            <a:lvl4pPr marL="16002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4pPr>
            <a:lvl5pPr marL="20574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5pPr>
            <a:lvl6pPr marL="25146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6pPr>
            <a:lvl7pPr marL="29718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7pPr>
            <a:lvl8pPr marL="34290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8pPr>
            <a:lvl9pPr marL="38862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9pPr>
          </a:lstStyle>
          <a:p>
            <a:pPr algn="r" defTabSz="914400" eaLnBrk="1" fontAlgn="base" hangingPunct="1">
              <a:spcBef>
                <a:spcPct val="50000"/>
              </a:spcBef>
              <a:spcAft>
                <a:spcPct val="0"/>
              </a:spcAft>
              <a:buSzTx/>
              <a:buFontTx/>
              <a:buNone/>
              <a:defRPr/>
            </a:pPr>
            <a:r>
              <a:rPr lang="en-GB" altLang="en-US" sz="1000" dirty="0">
                <a:solidFill>
                  <a:srgbClr val="191919">
                    <a:lumMod val="75000"/>
                    <a:lumOff val="25000"/>
                  </a:srgbClr>
                </a:solidFill>
              </a:rPr>
              <a:t>For Professionals Only</a:t>
            </a:r>
          </a:p>
        </p:txBody>
      </p:sp>
      <p:sp>
        <p:nvSpPr>
          <p:cNvPr id="15" name="Textplatzhalter 22"/>
          <p:cNvSpPr>
            <a:spLocks noGrp="1"/>
          </p:cNvSpPr>
          <p:nvPr>
            <p:ph type="body" sz="quarter" idx="12"/>
          </p:nvPr>
        </p:nvSpPr>
        <p:spPr>
          <a:xfrm>
            <a:off x="512644" y="6021391"/>
            <a:ext cx="10959691" cy="233256"/>
          </a:xfrm>
          <a:prstGeom prst="rect">
            <a:avLst/>
          </a:prstGeom>
        </p:spPr>
        <p:txBody>
          <a:bodyPr anchor="b"/>
          <a:lstStyle>
            <a:lvl1pPr marL="1350" indent="0">
              <a:lnSpc>
                <a:spcPts val="900"/>
              </a:lnSpc>
              <a:spcBef>
                <a:spcPts val="0"/>
              </a:spcBef>
              <a:spcAft>
                <a:spcPts val="0"/>
              </a:spcAft>
              <a:buFontTx/>
              <a:buNone/>
              <a:defRPr sz="800">
                <a:solidFill>
                  <a:schemeClr val="tx1">
                    <a:lumMod val="75000"/>
                    <a:lumOff val="25000"/>
                  </a:schemeClr>
                </a:solidFill>
              </a:defRPr>
            </a:lvl1pPr>
          </a:lstStyle>
          <a:p>
            <a:pPr lvl="0"/>
            <a:r>
              <a:rPr lang="en-US" noProof="0"/>
              <a:t>Click to edit Master text styles</a:t>
            </a:r>
          </a:p>
        </p:txBody>
      </p:sp>
      <p:sp>
        <p:nvSpPr>
          <p:cNvPr id="16" name="Textplatzhalter 2"/>
          <p:cNvSpPr>
            <a:spLocks noGrp="1"/>
          </p:cNvSpPr>
          <p:nvPr>
            <p:ph type="body" sz="quarter" idx="10"/>
          </p:nvPr>
        </p:nvSpPr>
        <p:spPr>
          <a:xfrm>
            <a:off x="504117" y="557908"/>
            <a:ext cx="11171577" cy="423173"/>
          </a:xfrm>
          <a:prstGeom prst="rect">
            <a:avLst/>
          </a:prstGeom>
        </p:spPr>
        <p:txBody>
          <a:bodyPr/>
          <a:lstStyle>
            <a:lvl1pPr marL="1350" indent="0">
              <a:spcBef>
                <a:spcPts val="600"/>
              </a:spcBef>
              <a:buFontTx/>
              <a:buNone/>
              <a:defRPr sz="2200">
                <a:solidFill>
                  <a:schemeClr val="bg2"/>
                </a:solidFill>
              </a:defRPr>
            </a:lvl1pPr>
            <a:lvl2pPr marL="360000" indent="0">
              <a:buFontTx/>
              <a:buNone/>
              <a:defRPr sz="2200"/>
            </a:lvl2pPr>
            <a:lvl3pPr marL="720000" indent="0">
              <a:buFontTx/>
              <a:buNone/>
              <a:defRPr sz="2200"/>
            </a:lvl3pPr>
            <a:lvl4pPr marL="1080000" indent="0">
              <a:buFontTx/>
              <a:buNone/>
              <a:defRPr sz="2200"/>
            </a:lvl4pPr>
            <a:lvl5pPr marL="1440000" indent="0">
              <a:buFontTx/>
              <a:buNone/>
              <a:defRPr sz="2200"/>
            </a:lvl5pPr>
          </a:lstStyle>
          <a:p>
            <a:pPr lvl="0"/>
            <a:r>
              <a:rPr lang="en-US"/>
              <a:t>Click to edit Master text styles</a:t>
            </a:r>
          </a:p>
        </p:txBody>
      </p:sp>
      <p:sp>
        <p:nvSpPr>
          <p:cNvPr id="19" name="Textplatzhalter 3"/>
          <p:cNvSpPr>
            <a:spLocks noGrp="1"/>
          </p:cNvSpPr>
          <p:nvPr>
            <p:ph type="body" sz="quarter" idx="13"/>
          </p:nvPr>
        </p:nvSpPr>
        <p:spPr>
          <a:xfrm>
            <a:off x="520550" y="1151577"/>
            <a:ext cx="11156871" cy="4869784"/>
          </a:xfrm>
          <a:prstGeom prst="rect">
            <a:avLst/>
          </a:prstGeom>
        </p:spPr>
        <p:txBody>
          <a:bodyPr/>
          <a:lstStyle>
            <a:lvl1pPr marL="1350" indent="0">
              <a:lnSpc>
                <a:spcPts val="2100"/>
              </a:lnSpc>
              <a:spcBef>
                <a:spcPts val="0"/>
              </a:spcBef>
              <a:spcAft>
                <a:spcPts val="800"/>
              </a:spcAft>
              <a:buFontTx/>
              <a:buNone/>
              <a:defRPr sz="1800"/>
            </a:lvl1pPr>
            <a:lvl2pPr marL="216000" indent="-216000">
              <a:lnSpc>
                <a:spcPct val="100000"/>
              </a:lnSpc>
              <a:spcAft>
                <a:spcPts val="800"/>
              </a:spcAft>
              <a:buFont typeface="Symbol" panose="05050102010706020507" pitchFamily="18" charset="2"/>
              <a:buChar char=""/>
              <a:defRPr sz="1800"/>
            </a:lvl2pPr>
            <a:lvl3pPr marL="465750" indent="-216000">
              <a:lnSpc>
                <a:spcPct val="100000"/>
              </a:lnSpc>
              <a:spcAft>
                <a:spcPts val="600"/>
              </a:spcAft>
              <a:buFont typeface="Arial" panose="020B0604020202020204" pitchFamily="34" charset="0"/>
              <a:buChar char="−"/>
              <a:defRPr sz="1600"/>
            </a:lvl3pPr>
            <a:lvl4pPr marL="648000" indent="-171450">
              <a:lnSpc>
                <a:spcPct val="100000"/>
              </a:lnSpc>
              <a:spcAft>
                <a:spcPts val="500"/>
              </a:spcAft>
              <a:buFont typeface="Arial" panose="020B0604020202020204" pitchFamily="34" charset="0"/>
              <a:buChar char="•"/>
              <a:defRPr lang="de-DE" sz="1400" kern="1200" baseline="0" dirty="0">
                <a:solidFill>
                  <a:schemeClr val="tx1">
                    <a:lumMod val="90000"/>
                    <a:lumOff val="10000"/>
                  </a:schemeClr>
                </a:solidFill>
                <a:latin typeface="+mn-lt"/>
                <a:ea typeface="+mn-ea"/>
                <a:cs typeface="Arial" pitchFamily="34" charset="0"/>
              </a:defRPr>
            </a:lvl4pPr>
            <a:lvl5pPr marL="900000" indent="-216000">
              <a:lnSpc>
                <a:spcPct val="100000"/>
              </a:lnSpc>
              <a:spcAft>
                <a:spcPts val="500"/>
              </a:spcAft>
              <a:buFont typeface="Arial" panose="020B0604020202020204" pitchFamily="34" charset="0"/>
              <a:buChar char="−"/>
              <a:defRPr sz="1400">
                <a:solidFill>
                  <a:schemeClr val="tx1">
                    <a:lumMod val="90000"/>
                    <a:lumOff val="10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3490398681"/>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4" name="Text Box 7"/>
          <p:cNvSpPr txBox="1">
            <a:spLocks noChangeArrowheads="1"/>
          </p:cNvSpPr>
          <p:nvPr userDrawn="1"/>
        </p:nvSpPr>
        <p:spPr bwMode="auto">
          <a:xfrm>
            <a:off x="8614834" y="198439"/>
            <a:ext cx="3050117" cy="15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spcBef>
                <a:spcPts val="1200"/>
              </a:spcBef>
              <a:spcAft>
                <a:spcPts val="600"/>
              </a:spcAft>
              <a:buSzPct val="100000"/>
              <a:buFont typeface="Arial" pitchFamily="34" charset="0"/>
              <a:buChar char="•"/>
              <a:defRPr>
                <a:solidFill>
                  <a:srgbClr val="191919"/>
                </a:solidFill>
                <a:latin typeface="Arial" pitchFamily="34" charset="0"/>
                <a:cs typeface="Arial" pitchFamily="34" charset="0"/>
              </a:defRPr>
            </a:lvl1pPr>
            <a:lvl2pPr marL="742950" indent="-28575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2pPr>
            <a:lvl3pPr marL="11430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3pPr>
            <a:lvl4pPr marL="16002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4pPr>
            <a:lvl5pPr marL="2057400" indent="-228600" eaLnBrk="0" hangingPunct="0">
              <a:spcAft>
                <a:spcPts val="600"/>
              </a:spcAft>
              <a:buSzPct val="100000"/>
              <a:buFont typeface="Arial" pitchFamily="34" charset="0"/>
              <a:buChar char="•"/>
              <a:defRPr sz="1600">
                <a:solidFill>
                  <a:srgbClr val="191919"/>
                </a:solidFill>
                <a:latin typeface="Arial" pitchFamily="34" charset="0"/>
                <a:cs typeface="Arial" pitchFamily="34" charset="0"/>
              </a:defRPr>
            </a:lvl5pPr>
            <a:lvl6pPr marL="25146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6pPr>
            <a:lvl7pPr marL="29718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7pPr>
            <a:lvl8pPr marL="34290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8pPr>
            <a:lvl9pPr marL="3886200" indent="-228600" eaLnBrk="0" fontAlgn="base" hangingPunct="0">
              <a:spcBef>
                <a:spcPct val="0"/>
              </a:spcBef>
              <a:spcAft>
                <a:spcPts val="600"/>
              </a:spcAft>
              <a:buSzPct val="100000"/>
              <a:buFont typeface="Arial" pitchFamily="34" charset="0"/>
              <a:buChar char="•"/>
              <a:defRPr sz="1600">
                <a:solidFill>
                  <a:srgbClr val="191919"/>
                </a:solidFill>
                <a:latin typeface="Arial" pitchFamily="34" charset="0"/>
                <a:cs typeface="Arial" pitchFamily="34" charset="0"/>
              </a:defRPr>
            </a:lvl9pPr>
          </a:lstStyle>
          <a:p>
            <a:pPr algn="r" defTabSz="914400" eaLnBrk="1" fontAlgn="base" hangingPunct="1">
              <a:spcBef>
                <a:spcPct val="50000"/>
              </a:spcBef>
              <a:spcAft>
                <a:spcPct val="0"/>
              </a:spcAft>
              <a:buSzTx/>
              <a:buFontTx/>
              <a:buNone/>
              <a:defRPr/>
            </a:pPr>
            <a:r>
              <a:rPr lang="en-GB" altLang="en-US" sz="1000" dirty="0">
                <a:solidFill>
                  <a:srgbClr val="191919">
                    <a:lumMod val="75000"/>
                    <a:lumOff val="25000"/>
                  </a:srgbClr>
                </a:solidFill>
              </a:rPr>
              <a:t>For Professional Investors Only</a:t>
            </a:r>
          </a:p>
        </p:txBody>
      </p:sp>
      <p:sp>
        <p:nvSpPr>
          <p:cNvPr id="2" name="Title 1"/>
          <p:cNvSpPr>
            <a:spLocks noGrp="1"/>
          </p:cNvSpPr>
          <p:nvPr>
            <p:ph type="title"/>
          </p:nvPr>
        </p:nvSpPr>
        <p:spPr>
          <a:xfrm>
            <a:off x="368300" y="990600"/>
            <a:ext cx="11277600" cy="914400"/>
          </a:xfrm>
        </p:spPr>
        <p:txBody>
          <a:bodyPr/>
          <a:lstStyle/>
          <a:p>
            <a:r>
              <a:rPr lang="en-US"/>
              <a:t>Click to edit Master title style</a:t>
            </a:r>
            <a:endParaRPr lang="en-GB"/>
          </a:p>
        </p:txBody>
      </p:sp>
      <p:sp>
        <p:nvSpPr>
          <p:cNvPr id="3" name="Chart Placeholder 2"/>
          <p:cNvSpPr>
            <a:spLocks noGrp="1"/>
          </p:cNvSpPr>
          <p:nvPr>
            <p:ph type="chart" idx="1"/>
          </p:nvPr>
        </p:nvSpPr>
        <p:spPr>
          <a:xfrm>
            <a:off x="368300" y="1905000"/>
            <a:ext cx="11277600" cy="4114800"/>
          </a:xfrm>
        </p:spPr>
        <p:txBody>
          <a:bodyPr spcCol="0" rtlCol="0">
            <a:noAutofit/>
          </a:bodyPr>
          <a:lstStyle/>
          <a:p>
            <a:pPr lvl="0"/>
            <a:endParaRPr lang="en-GB" noProof="0"/>
          </a:p>
        </p:txBody>
      </p:sp>
      <p:sp>
        <p:nvSpPr>
          <p:cNvPr id="5" name="Footer Placeholder 3"/>
          <p:cNvSpPr>
            <a:spLocks noGrp="1"/>
          </p:cNvSpPr>
          <p:nvPr>
            <p:ph type="ftr" sz="quarter" idx="10"/>
          </p:nvPr>
        </p:nvSpPr>
        <p:spPr>
          <a:xfrm>
            <a:off x="6261036" y="6477000"/>
            <a:ext cx="64" cy="123111"/>
          </a:xfrm>
        </p:spPr>
        <p:txBody>
          <a:bodyPr vert="horz" numCol="1" compatLnSpc="1">
            <a:prstTxWarp prst="textNoShape">
              <a:avLst/>
            </a:prstTxWarp>
          </a:bodyPr>
          <a:lstStyle>
            <a:lvl1pPr fontAlgn="base">
              <a:spcBef>
                <a:spcPct val="0"/>
              </a:spcBef>
              <a:spcAft>
                <a:spcPct val="0"/>
              </a:spcAft>
              <a:defRPr>
                <a:cs typeface="Arial" charset="0"/>
              </a:defRPr>
            </a:lvl1pPr>
          </a:lstStyle>
          <a:p>
            <a:pPr>
              <a:defRPr/>
            </a:pPr>
            <a:endParaRPr lang="en-GB" altLang="en-US"/>
          </a:p>
        </p:txBody>
      </p:sp>
      <p:sp>
        <p:nvSpPr>
          <p:cNvPr id="6" name="Slide Number Placeholder 4"/>
          <p:cNvSpPr>
            <a:spLocks noGrp="1"/>
          </p:cNvSpPr>
          <p:nvPr>
            <p:ph type="sldNum" sz="quarter" idx="11"/>
          </p:nvPr>
        </p:nvSpPr>
        <p:spPr>
          <a:xfrm>
            <a:off x="11176000" y="6477001"/>
            <a:ext cx="508000" cy="123111"/>
          </a:xfrm>
        </p:spPr>
        <p:txBody>
          <a:bodyPr/>
          <a:lstStyle>
            <a:lvl1pPr>
              <a:defRPr/>
            </a:lvl1pPr>
          </a:lstStyle>
          <a:p>
            <a:pPr>
              <a:defRPr/>
            </a:pPr>
            <a:fld id="{F67104E3-0A2C-4327-A375-138DFE6C5C5C}" type="slidenum">
              <a:rPr lang="en-GB" altLang="en-US"/>
              <a:pPr>
                <a:defRPr/>
              </a:pPr>
              <a:t>‹#›</a:t>
            </a:fld>
            <a:endParaRPr lang="en-GB" altLang="en-US"/>
          </a:p>
        </p:txBody>
      </p:sp>
    </p:spTree>
    <p:extLst>
      <p:ext uri="{BB962C8B-B14F-4D97-AF65-F5344CB8AC3E}">
        <p14:creationId xmlns:p14="http://schemas.microsoft.com/office/powerpoint/2010/main" val="3228658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0000" y="360000"/>
            <a:ext cx="10752000" cy="720000"/>
          </a:xfrm>
          <a:prstGeom prst="rect">
            <a:avLst/>
          </a:prstGeom>
        </p:spPr>
        <p:txBody>
          <a:bodyPr vert="horz" lIns="0" tIns="0" rIns="0" bIns="0" rtlCol="0" anchor="b" anchorCtr="0">
            <a:noAutofit/>
          </a:bodyPr>
          <a:lstStyle/>
          <a:p>
            <a:r>
              <a:rPr lang="en-GB" dirty="0"/>
              <a:t>Click to edit Master title style</a:t>
            </a:r>
          </a:p>
        </p:txBody>
      </p:sp>
      <p:sp>
        <p:nvSpPr>
          <p:cNvPr id="3" name="Text Placeholder 2"/>
          <p:cNvSpPr>
            <a:spLocks noGrp="1"/>
          </p:cNvSpPr>
          <p:nvPr>
            <p:ph type="body" idx="1"/>
          </p:nvPr>
        </p:nvSpPr>
        <p:spPr>
          <a:xfrm>
            <a:off x="720000" y="1332000"/>
            <a:ext cx="10752000" cy="4428000"/>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Slide Number Placeholder 5"/>
          <p:cNvSpPr>
            <a:spLocks noGrp="1"/>
          </p:cNvSpPr>
          <p:nvPr>
            <p:ph type="sldNum" sz="quarter" idx="4"/>
          </p:nvPr>
        </p:nvSpPr>
        <p:spPr>
          <a:xfrm>
            <a:off x="719999" y="6370525"/>
            <a:ext cx="432000" cy="144000"/>
          </a:xfrm>
          <a:prstGeom prst="rect">
            <a:avLst/>
          </a:prstGeom>
        </p:spPr>
        <p:txBody>
          <a:bodyPr vert="horz" lIns="0" tIns="0" rIns="0" bIns="0" rtlCol="0" anchor="ctr"/>
          <a:lstStyle>
            <a:lvl1pPr algn="l">
              <a:defRPr sz="900">
                <a:solidFill>
                  <a:srgbClr val="8B8A8D"/>
                </a:solidFill>
              </a:defRPr>
            </a:lvl1pPr>
          </a:lstStyle>
          <a:p>
            <a:fld id="{D14BCCD3-0010-4FBA-B965-2126ADC31932}" type="slidenum">
              <a:rPr lang="en-GB" smtClean="0"/>
              <a:pPr/>
              <a:t>‹#›</a:t>
            </a:fld>
            <a:endParaRPr lang="en-GB" dirty="0"/>
          </a:p>
        </p:txBody>
      </p:sp>
      <p:cxnSp>
        <p:nvCxnSpPr>
          <p:cNvPr id="13" name="Straight Connector 12"/>
          <p:cNvCxnSpPr/>
          <p:nvPr/>
        </p:nvCxnSpPr>
        <p:spPr>
          <a:xfrm>
            <a:off x="720000" y="6316537"/>
            <a:ext cx="10752000" cy="0"/>
          </a:xfrm>
          <a:prstGeom prst="line">
            <a:avLst/>
          </a:prstGeom>
          <a:ln w="6350">
            <a:solidFill>
              <a:srgbClr val="8B8A8D"/>
            </a:solidFill>
          </a:ln>
        </p:spPr>
        <p:style>
          <a:lnRef idx="1">
            <a:schemeClr val="accent1"/>
          </a:lnRef>
          <a:fillRef idx="0">
            <a:schemeClr val="accent1"/>
          </a:fillRef>
          <a:effectRef idx="0">
            <a:schemeClr val="accent1"/>
          </a:effectRef>
          <a:fontRef idx="minor">
            <a:schemeClr val="tx1"/>
          </a:fontRef>
        </p:style>
      </p:cxnSp>
      <p:sp>
        <p:nvSpPr>
          <p:cNvPr id="16" name="Line 11"/>
          <p:cNvSpPr>
            <a:spLocks noChangeShapeType="1"/>
          </p:cNvSpPr>
          <p:nvPr/>
        </p:nvSpPr>
        <p:spPr bwMode="auto">
          <a:xfrm>
            <a:off x="6492772" y="346629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6782" tIns="38391" rIns="76782" bIns="38391" numCol="1" anchor="t" anchorCtr="0" compatLnSpc="1">
            <a:prstTxWarp prst="textNoShape">
              <a:avLst/>
            </a:prstTxWarp>
          </a:bodyPr>
          <a:lstStyle/>
          <a:p>
            <a:endParaRPr lang="en-GB" sz="1800" dirty="0"/>
          </a:p>
        </p:txBody>
      </p:sp>
      <p:sp>
        <p:nvSpPr>
          <p:cNvPr id="17" name="Line 12"/>
          <p:cNvSpPr>
            <a:spLocks noChangeShapeType="1"/>
          </p:cNvSpPr>
          <p:nvPr/>
        </p:nvSpPr>
        <p:spPr bwMode="auto">
          <a:xfrm>
            <a:off x="6492772" y="346629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6782" tIns="38391" rIns="76782" bIns="38391" numCol="1" anchor="t" anchorCtr="0" compatLnSpc="1">
            <a:prstTxWarp prst="textNoShape">
              <a:avLst/>
            </a:prstTxWarp>
          </a:bodyPr>
          <a:lstStyle/>
          <a:p>
            <a:endParaRPr lang="en-GB" sz="1800" dirty="0"/>
          </a:p>
        </p:txBody>
      </p:sp>
      <p:sp>
        <p:nvSpPr>
          <p:cNvPr id="18" name="Line 13"/>
          <p:cNvSpPr>
            <a:spLocks noChangeShapeType="1"/>
          </p:cNvSpPr>
          <p:nvPr/>
        </p:nvSpPr>
        <p:spPr bwMode="auto">
          <a:xfrm>
            <a:off x="6673700" y="341392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6782" tIns="38391" rIns="76782" bIns="38391" numCol="1" anchor="t" anchorCtr="0" compatLnSpc="1">
            <a:prstTxWarp prst="textNoShape">
              <a:avLst/>
            </a:prstTxWarp>
          </a:bodyPr>
          <a:lstStyle/>
          <a:p>
            <a:endParaRPr lang="en-GB" sz="1800" dirty="0"/>
          </a:p>
        </p:txBody>
      </p:sp>
      <p:sp>
        <p:nvSpPr>
          <p:cNvPr id="19" name="Line 14"/>
          <p:cNvSpPr>
            <a:spLocks noChangeShapeType="1"/>
          </p:cNvSpPr>
          <p:nvPr/>
        </p:nvSpPr>
        <p:spPr bwMode="auto">
          <a:xfrm>
            <a:off x="6673700" y="341392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6782" tIns="38391" rIns="76782" bIns="38391" numCol="1" anchor="t" anchorCtr="0" compatLnSpc="1">
            <a:prstTxWarp prst="textNoShape">
              <a:avLst/>
            </a:prstTxWarp>
          </a:bodyPr>
          <a:lstStyle/>
          <a:p>
            <a:endParaRPr lang="en-GB" sz="1800" dirty="0"/>
          </a:p>
        </p:txBody>
      </p:sp>
      <p:grpSp>
        <p:nvGrpSpPr>
          <p:cNvPr id="20" name="Logotype, static"/>
          <p:cNvGrpSpPr/>
          <p:nvPr/>
        </p:nvGrpSpPr>
        <p:grpSpPr>
          <a:xfrm>
            <a:off x="10246931" y="6398749"/>
            <a:ext cx="1151583" cy="180102"/>
            <a:chOff x="9501453" y="6148765"/>
            <a:chExt cx="2047875" cy="427037"/>
          </a:xfrm>
        </p:grpSpPr>
        <p:sp>
          <p:nvSpPr>
            <p:cNvPr id="28" name="Freeform 5"/>
            <p:cNvSpPr>
              <a:spLocks noEditPoints="1"/>
            </p:cNvSpPr>
            <p:nvPr userDrawn="1"/>
          </p:nvSpPr>
          <p:spPr bwMode="auto">
            <a:xfrm>
              <a:off x="11206428" y="6231315"/>
              <a:ext cx="342900" cy="344487"/>
            </a:xfrm>
            <a:custGeom>
              <a:avLst/>
              <a:gdLst>
                <a:gd name="T0" fmla="*/ 43 w 91"/>
                <a:gd name="T1" fmla="*/ 2 h 91"/>
                <a:gd name="T2" fmla="*/ 2 w 91"/>
                <a:gd name="T3" fmla="*/ 44 h 91"/>
                <a:gd name="T4" fmla="*/ 46 w 91"/>
                <a:gd name="T5" fmla="*/ 91 h 91"/>
                <a:gd name="T6" fmla="*/ 74 w 91"/>
                <a:gd name="T7" fmla="*/ 77 h 91"/>
                <a:gd name="T8" fmla="*/ 74 w 91"/>
                <a:gd name="T9" fmla="*/ 90 h 91"/>
                <a:gd name="T10" fmla="*/ 91 w 91"/>
                <a:gd name="T11" fmla="*/ 90 h 91"/>
                <a:gd name="T12" fmla="*/ 91 w 91"/>
                <a:gd name="T13" fmla="*/ 47 h 91"/>
                <a:gd name="T14" fmla="*/ 43 w 91"/>
                <a:gd name="T15" fmla="*/ 2 h 91"/>
                <a:gd name="T16" fmla="*/ 72 w 91"/>
                <a:gd name="T17" fmla="*/ 48 h 91"/>
                <a:gd name="T18" fmla="*/ 43 w 91"/>
                <a:gd name="T19" fmla="*/ 72 h 91"/>
                <a:gd name="T20" fmla="*/ 21 w 91"/>
                <a:gd name="T21" fmla="*/ 50 h 91"/>
                <a:gd name="T22" fmla="*/ 46 w 91"/>
                <a:gd name="T23" fmla="*/ 21 h 91"/>
                <a:gd name="T24" fmla="*/ 72 w 91"/>
                <a:gd name="T25" fmla="*/ 45 h 91"/>
                <a:gd name="T26" fmla="*/ 72 w 91"/>
                <a:gd name="T27" fmla="*/ 4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91">
                  <a:moveTo>
                    <a:pt x="43" y="2"/>
                  </a:moveTo>
                  <a:cubicBezTo>
                    <a:pt x="21" y="4"/>
                    <a:pt x="3" y="22"/>
                    <a:pt x="2" y="44"/>
                  </a:cubicBezTo>
                  <a:cubicBezTo>
                    <a:pt x="0" y="70"/>
                    <a:pt x="21" y="91"/>
                    <a:pt x="46" y="91"/>
                  </a:cubicBezTo>
                  <a:cubicBezTo>
                    <a:pt x="56" y="91"/>
                    <a:pt x="68" y="87"/>
                    <a:pt x="74" y="77"/>
                  </a:cubicBezTo>
                  <a:cubicBezTo>
                    <a:pt x="74" y="90"/>
                    <a:pt x="74" y="90"/>
                    <a:pt x="74" y="90"/>
                  </a:cubicBezTo>
                  <a:cubicBezTo>
                    <a:pt x="91" y="90"/>
                    <a:pt x="91" y="90"/>
                    <a:pt x="91" y="90"/>
                  </a:cubicBezTo>
                  <a:cubicBezTo>
                    <a:pt x="91" y="47"/>
                    <a:pt x="91" y="47"/>
                    <a:pt x="91" y="47"/>
                  </a:cubicBezTo>
                  <a:cubicBezTo>
                    <a:pt x="91" y="20"/>
                    <a:pt x="69" y="0"/>
                    <a:pt x="43" y="2"/>
                  </a:cubicBezTo>
                  <a:close/>
                  <a:moveTo>
                    <a:pt x="72" y="48"/>
                  </a:moveTo>
                  <a:cubicBezTo>
                    <a:pt x="71" y="63"/>
                    <a:pt x="58" y="74"/>
                    <a:pt x="43" y="72"/>
                  </a:cubicBezTo>
                  <a:cubicBezTo>
                    <a:pt x="32" y="71"/>
                    <a:pt x="22" y="61"/>
                    <a:pt x="21" y="50"/>
                  </a:cubicBezTo>
                  <a:cubicBezTo>
                    <a:pt x="19" y="34"/>
                    <a:pt x="31" y="21"/>
                    <a:pt x="46" y="21"/>
                  </a:cubicBezTo>
                  <a:cubicBezTo>
                    <a:pt x="60" y="21"/>
                    <a:pt x="71" y="32"/>
                    <a:pt x="72" y="45"/>
                  </a:cubicBezTo>
                  <a:lnTo>
                    <a:pt x="72" y="48"/>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29" name="Freeform 6"/>
            <p:cNvSpPr>
              <a:spLocks noEditPoints="1"/>
            </p:cNvSpPr>
            <p:nvPr userDrawn="1"/>
          </p:nvSpPr>
          <p:spPr bwMode="auto">
            <a:xfrm>
              <a:off x="10849241" y="6236077"/>
              <a:ext cx="334963" cy="339725"/>
            </a:xfrm>
            <a:custGeom>
              <a:avLst/>
              <a:gdLst>
                <a:gd name="T0" fmla="*/ 44 w 89"/>
                <a:gd name="T1" fmla="*/ 1 h 90"/>
                <a:gd name="T2" fmla="*/ 0 w 89"/>
                <a:gd name="T3" fmla="*/ 46 h 90"/>
                <a:gd name="T4" fmla="*/ 45 w 89"/>
                <a:gd name="T5" fmla="*/ 90 h 90"/>
                <a:gd name="T6" fmla="*/ 86 w 89"/>
                <a:gd name="T7" fmla="*/ 63 h 90"/>
                <a:gd name="T8" fmla="*/ 69 w 89"/>
                <a:gd name="T9" fmla="*/ 58 h 90"/>
                <a:gd name="T10" fmla="*/ 50 w 89"/>
                <a:gd name="T11" fmla="*/ 72 h 90"/>
                <a:gd name="T12" fmla="*/ 22 w 89"/>
                <a:gd name="T13" fmla="*/ 59 h 90"/>
                <a:gd name="T14" fmla="*/ 89 w 89"/>
                <a:gd name="T15" fmla="*/ 41 h 90"/>
                <a:gd name="T16" fmla="*/ 44 w 89"/>
                <a:gd name="T17" fmla="*/ 1 h 90"/>
                <a:gd name="T18" fmla="*/ 19 w 89"/>
                <a:gd name="T19" fmla="*/ 44 h 90"/>
                <a:gd name="T20" fmla="*/ 36 w 89"/>
                <a:gd name="T21" fmla="*/ 19 h 90"/>
                <a:gd name="T22" fmla="*/ 67 w 89"/>
                <a:gd name="T23" fmla="*/ 31 h 90"/>
                <a:gd name="T24" fmla="*/ 19 w 89"/>
                <a:gd name="T25" fmla="*/ 4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90">
                  <a:moveTo>
                    <a:pt x="44" y="1"/>
                  </a:moveTo>
                  <a:cubicBezTo>
                    <a:pt x="20" y="2"/>
                    <a:pt x="0" y="20"/>
                    <a:pt x="0" y="46"/>
                  </a:cubicBezTo>
                  <a:cubicBezTo>
                    <a:pt x="0" y="70"/>
                    <a:pt x="20" y="90"/>
                    <a:pt x="45" y="90"/>
                  </a:cubicBezTo>
                  <a:cubicBezTo>
                    <a:pt x="62" y="90"/>
                    <a:pt x="79" y="80"/>
                    <a:pt x="86" y="63"/>
                  </a:cubicBezTo>
                  <a:cubicBezTo>
                    <a:pt x="69" y="58"/>
                    <a:pt x="69" y="58"/>
                    <a:pt x="69" y="58"/>
                  </a:cubicBezTo>
                  <a:cubicBezTo>
                    <a:pt x="66" y="65"/>
                    <a:pt x="58" y="71"/>
                    <a:pt x="50" y="72"/>
                  </a:cubicBezTo>
                  <a:cubicBezTo>
                    <a:pt x="38" y="75"/>
                    <a:pt x="26" y="67"/>
                    <a:pt x="22" y="59"/>
                  </a:cubicBezTo>
                  <a:cubicBezTo>
                    <a:pt x="89" y="41"/>
                    <a:pt x="89" y="41"/>
                    <a:pt x="89" y="41"/>
                  </a:cubicBezTo>
                  <a:cubicBezTo>
                    <a:pt x="87" y="24"/>
                    <a:pt x="72" y="0"/>
                    <a:pt x="44" y="1"/>
                  </a:cubicBezTo>
                  <a:close/>
                  <a:moveTo>
                    <a:pt x="19" y="44"/>
                  </a:moveTo>
                  <a:cubicBezTo>
                    <a:pt x="19" y="34"/>
                    <a:pt x="24" y="24"/>
                    <a:pt x="36" y="19"/>
                  </a:cubicBezTo>
                  <a:cubicBezTo>
                    <a:pt x="50" y="14"/>
                    <a:pt x="62" y="21"/>
                    <a:pt x="67" y="31"/>
                  </a:cubicBezTo>
                  <a:lnTo>
                    <a:pt x="19" y="44"/>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30" name="Freeform 7"/>
            <p:cNvSpPr>
              <a:spLocks/>
            </p:cNvSpPr>
            <p:nvPr userDrawn="1"/>
          </p:nvSpPr>
          <p:spPr bwMode="auto">
            <a:xfrm>
              <a:off x="10292028" y="6239252"/>
              <a:ext cx="166688" cy="333375"/>
            </a:xfrm>
            <a:custGeom>
              <a:avLst/>
              <a:gdLst>
                <a:gd name="T0" fmla="*/ 44 w 44"/>
                <a:gd name="T1" fmla="*/ 18 h 88"/>
                <a:gd name="T2" fmla="*/ 44 w 44"/>
                <a:gd name="T3" fmla="*/ 0 h 88"/>
                <a:gd name="T4" fmla="*/ 19 w 44"/>
                <a:gd name="T5" fmla="*/ 13 h 88"/>
                <a:gd name="T6" fmla="*/ 19 w 44"/>
                <a:gd name="T7" fmla="*/ 3 h 88"/>
                <a:gd name="T8" fmla="*/ 0 w 44"/>
                <a:gd name="T9" fmla="*/ 3 h 88"/>
                <a:gd name="T10" fmla="*/ 0 w 44"/>
                <a:gd name="T11" fmla="*/ 44 h 88"/>
                <a:gd name="T12" fmla="*/ 0 w 44"/>
                <a:gd name="T13" fmla="*/ 88 h 88"/>
                <a:gd name="T14" fmla="*/ 20 w 44"/>
                <a:gd name="T15" fmla="*/ 88 h 88"/>
                <a:gd name="T16" fmla="*/ 20 w 44"/>
                <a:gd name="T17" fmla="*/ 46 h 88"/>
                <a:gd name="T18" fmla="*/ 44 w 44"/>
                <a:gd name="T19" fmla="*/ 1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8">
                  <a:moveTo>
                    <a:pt x="44" y="18"/>
                  </a:moveTo>
                  <a:cubicBezTo>
                    <a:pt x="44" y="0"/>
                    <a:pt x="44" y="0"/>
                    <a:pt x="44" y="0"/>
                  </a:cubicBezTo>
                  <a:cubicBezTo>
                    <a:pt x="28" y="0"/>
                    <a:pt x="22" y="8"/>
                    <a:pt x="19" y="13"/>
                  </a:cubicBezTo>
                  <a:cubicBezTo>
                    <a:pt x="19" y="3"/>
                    <a:pt x="19" y="3"/>
                    <a:pt x="19" y="3"/>
                  </a:cubicBezTo>
                  <a:cubicBezTo>
                    <a:pt x="0" y="3"/>
                    <a:pt x="0" y="3"/>
                    <a:pt x="0" y="3"/>
                  </a:cubicBezTo>
                  <a:cubicBezTo>
                    <a:pt x="0" y="44"/>
                    <a:pt x="0" y="44"/>
                    <a:pt x="0" y="44"/>
                  </a:cubicBezTo>
                  <a:cubicBezTo>
                    <a:pt x="0" y="88"/>
                    <a:pt x="0" y="88"/>
                    <a:pt x="0" y="88"/>
                  </a:cubicBezTo>
                  <a:cubicBezTo>
                    <a:pt x="20" y="88"/>
                    <a:pt x="20" y="88"/>
                    <a:pt x="20" y="88"/>
                  </a:cubicBezTo>
                  <a:cubicBezTo>
                    <a:pt x="20" y="62"/>
                    <a:pt x="20" y="62"/>
                    <a:pt x="20" y="46"/>
                  </a:cubicBezTo>
                  <a:cubicBezTo>
                    <a:pt x="20" y="26"/>
                    <a:pt x="31" y="19"/>
                    <a:pt x="44" y="18"/>
                  </a:cubicBez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31" name="Freeform 8"/>
            <p:cNvSpPr>
              <a:spLocks/>
            </p:cNvSpPr>
            <p:nvPr userDrawn="1"/>
          </p:nvSpPr>
          <p:spPr bwMode="auto">
            <a:xfrm>
              <a:off x="9501453" y="6182102"/>
              <a:ext cx="369888" cy="390525"/>
            </a:xfrm>
            <a:custGeom>
              <a:avLst/>
              <a:gdLst>
                <a:gd name="T0" fmla="*/ 185 w 233"/>
                <a:gd name="T1" fmla="*/ 165 h 246"/>
                <a:gd name="T2" fmla="*/ 48 w 233"/>
                <a:gd name="T3" fmla="*/ 0 h 246"/>
                <a:gd name="T4" fmla="*/ 0 w 233"/>
                <a:gd name="T5" fmla="*/ 0 h 246"/>
                <a:gd name="T6" fmla="*/ 0 w 233"/>
                <a:gd name="T7" fmla="*/ 246 h 246"/>
                <a:gd name="T8" fmla="*/ 50 w 233"/>
                <a:gd name="T9" fmla="*/ 246 h 246"/>
                <a:gd name="T10" fmla="*/ 50 w 233"/>
                <a:gd name="T11" fmla="*/ 81 h 246"/>
                <a:gd name="T12" fmla="*/ 190 w 233"/>
                <a:gd name="T13" fmla="*/ 246 h 246"/>
                <a:gd name="T14" fmla="*/ 233 w 233"/>
                <a:gd name="T15" fmla="*/ 246 h 246"/>
                <a:gd name="T16" fmla="*/ 233 w 233"/>
                <a:gd name="T17" fmla="*/ 0 h 246"/>
                <a:gd name="T18" fmla="*/ 185 w 233"/>
                <a:gd name="T19" fmla="*/ 0 h 246"/>
                <a:gd name="T20" fmla="*/ 185 w 233"/>
                <a:gd name="T21" fmla="*/ 16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46">
                  <a:moveTo>
                    <a:pt x="185" y="165"/>
                  </a:moveTo>
                  <a:lnTo>
                    <a:pt x="48" y="0"/>
                  </a:lnTo>
                  <a:lnTo>
                    <a:pt x="0" y="0"/>
                  </a:lnTo>
                  <a:lnTo>
                    <a:pt x="0" y="246"/>
                  </a:lnTo>
                  <a:lnTo>
                    <a:pt x="50" y="246"/>
                  </a:lnTo>
                  <a:lnTo>
                    <a:pt x="50" y="81"/>
                  </a:lnTo>
                  <a:lnTo>
                    <a:pt x="190" y="246"/>
                  </a:lnTo>
                  <a:lnTo>
                    <a:pt x="233" y="246"/>
                  </a:lnTo>
                  <a:lnTo>
                    <a:pt x="233" y="0"/>
                  </a:lnTo>
                  <a:lnTo>
                    <a:pt x="185" y="0"/>
                  </a:lnTo>
                  <a:lnTo>
                    <a:pt x="185" y="165"/>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32" name="Freeform 9"/>
            <p:cNvSpPr>
              <a:spLocks noEditPoints="1"/>
            </p:cNvSpPr>
            <p:nvPr userDrawn="1"/>
          </p:nvSpPr>
          <p:spPr bwMode="auto">
            <a:xfrm>
              <a:off x="10461891" y="6148765"/>
              <a:ext cx="342900" cy="427037"/>
            </a:xfrm>
            <a:custGeom>
              <a:avLst/>
              <a:gdLst>
                <a:gd name="T0" fmla="*/ 91 w 91"/>
                <a:gd name="T1" fmla="*/ 0 h 113"/>
                <a:gd name="T2" fmla="*/ 73 w 91"/>
                <a:gd name="T3" fmla="*/ 0 h 113"/>
                <a:gd name="T4" fmla="*/ 73 w 91"/>
                <a:gd name="T5" fmla="*/ 34 h 113"/>
                <a:gd name="T6" fmla="*/ 43 w 91"/>
                <a:gd name="T7" fmla="*/ 24 h 113"/>
                <a:gd name="T8" fmla="*/ 2 w 91"/>
                <a:gd name="T9" fmla="*/ 66 h 113"/>
                <a:gd name="T10" fmla="*/ 46 w 91"/>
                <a:gd name="T11" fmla="*/ 113 h 113"/>
                <a:gd name="T12" fmla="*/ 74 w 91"/>
                <a:gd name="T13" fmla="*/ 101 h 113"/>
                <a:gd name="T14" fmla="*/ 74 w 91"/>
                <a:gd name="T15" fmla="*/ 112 h 113"/>
                <a:gd name="T16" fmla="*/ 91 w 91"/>
                <a:gd name="T17" fmla="*/ 112 h 113"/>
                <a:gd name="T18" fmla="*/ 91 w 91"/>
                <a:gd name="T19" fmla="*/ 69 h 113"/>
                <a:gd name="T20" fmla="*/ 91 w 91"/>
                <a:gd name="T21" fmla="*/ 69 h 113"/>
                <a:gd name="T22" fmla="*/ 91 w 91"/>
                <a:gd name="T23" fmla="*/ 68 h 113"/>
                <a:gd name="T24" fmla="*/ 91 w 91"/>
                <a:gd name="T25" fmla="*/ 0 h 113"/>
                <a:gd name="T26" fmla="*/ 72 w 91"/>
                <a:gd name="T27" fmla="*/ 70 h 113"/>
                <a:gd name="T28" fmla="*/ 43 w 91"/>
                <a:gd name="T29" fmla="*/ 94 h 113"/>
                <a:gd name="T30" fmla="*/ 21 w 91"/>
                <a:gd name="T31" fmla="*/ 72 h 113"/>
                <a:gd name="T32" fmla="*/ 46 w 91"/>
                <a:gd name="T33" fmla="*/ 43 h 113"/>
                <a:gd name="T34" fmla="*/ 72 w 91"/>
                <a:gd name="T35" fmla="*/ 67 h 113"/>
                <a:gd name="T36" fmla="*/ 72 w 91"/>
                <a:gd name="T37" fmla="*/ 7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113">
                  <a:moveTo>
                    <a:pt x="91" y="0"/>
                  </a:moveTo>
                  <a:cubicBezTo>
                    <a:pt x="73" y="0"/>
                    <a:pt x="73" y="0"/>
                    <a:pt x="73" y="0"/>
                  </a:cubicBezTo>
                  <a:cubicBezTo>
                    <a:pt x="73" y="34"/>
                    <a:pt x="73" y="34"/>
                    <a:pt x="73" y="34"/>
                  </a:cubicBezTo>
                  <a:cubicBezTo>
                    <a:pt x="68" y="28"/>
                    <a:pt x="55" y="23"/>
                    <a:pt x="43" y="24"/>
                  </a:cubicBezTo>
                  <a:cubicBezTo>
                    <a:pt x="21" y="26"/>
                    <a:pt x="3" y="44"/>
                    <a:pt x="2" y="66"/>
                  </a:cubicBezTo>
                  <a:cubicBezTo>
                    <a:pt x="0" y="92"/>
                    <a:pt x="21" y="113"/>
                    <a:pt x="46" y="113"/>
                  </a:cubicBezTo>
                  <a:cubicBezTo>
                    <a:pt x="56" y="113"/>
                    <a:pt x="69" y="109"/>
                    <a:pt x="74" y="101"/>
                  </a:cubicBezTo>
                  <a:cubicBezTo>
                    <a:pt x="74" y="112"/>
                    <a:pt x="74" y="112"/>
                    <a:pt x="74" y="112"/>
                  </a:cubicBezTo>
                  <a:cubicBezTo>
                    <a:pt x="91" y="112"/>
                    <a:pt x="91" y="112"/>
                    <a:pt x="91" y="112"/>
                  </a:cubicBezTo>
                  <a:cubicBezTo>
                    <a:pt x="91" y="69"/>
                    <a:pt x="91" y="69"/>
                    <a:pt x="91" y="69"/>
                  </a:cubicBezTo>
                  <a:cubicBezTo>
                    <a:pt x="91" y="69"/>
                    <a:pt x="91" y="69"/>
                    <a:pt x="91" y="69"/>
                  </a:cubicBezTo>
                  <a:cubicBezTo>
                    <a:pt x="91" y="68"/>
                    <a:pt x="91" y="68"/>
                    <a:pt x="91" y="68"/>
                  </a:cubicBezTo>
                  <a:lnTo>
                    <a:pt x="91" y="0"/>
                  </a:lnTo>
                  <a:close/>
                  <a:moveTo>
                    <a:pt x="72" y="70"/>
                  </a:moveTo>
                  <a:cubicBezTo>
                    <a:pt x="71" y="85"/>
                    <a:pt x="58" y="96"/>
                    <a:pt x="43" y="94"/>
                  </a:cubicBezTo>
                  <a:cubicBezTo>
                    <a:pt x="32" y="93"/>
                    <a:pt x="22" y="83"/>
                    <a:pt x="21" y="72"/>
                  </a:cubicBezTo>
                  <a:cubicBezTo>
                    <a:pt x="19" y="56"/>
                    <a:pt x="31" y="43"/>
                    <a:pt x="46" y="43"/>
                  </a:cubicBezTo>
                  <a:cubicBezTo>
                    <a:pt x="60" y="43"/>
                    <a:pt x="71" y="54"/>
                    <a:pt x="72" y="67"/>
                  </a:cubicBezTo>
                  <a:lnTo>
                    <a:pt x="72" y="70"/>
                  </a:ln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33" name="Freeform 10"/>
            <p:cNvSpPr>
              <a:spLocks noEditPoints="1"/>
            </p:cNvSpPr>
            <p:nvPr userDrawn="1"/>
          </p:nvSpPr>
          <p:spPr bwMode="auto">
            <a:xfrm>
              <a:off x="9912616" y="6239252"/>
              <a:ext cx="338138" cy="336550"/>
            </a:xfrm>
            <a:custGeom>
              <a:avLst/>
              <a:gdLst>
                <a:gd name="T0" fmla="*/ 45 w 90"/>
                <a:gd name="T1" fmla="*/ 0 h 89"/>
                <a:gd name="T2" fmla="*/ 0 w 90"/>
                <a:gd name="T3" fmla="*/ 45 h 89"/>
                <a:gd name="T4" fmla="*/ 45 w 90"/>
                <a:gd name="T5" fmla="*/ 89 h 89"/>
                <a:gd name="T6" fmla="*/ 90 w 90"/>
                <a:gd name="T7" fmla="*/ 45 h 89"/>
                <a:gd name="T8" fmla="*/ 45 w 90"/>
                <a:gd name="T9" fmla="*/ 0 h 89"/>
                <a:gd name="T10" fmla="*/ 45 w 90"/>
                <a:gd name="T11" fmla="*/ 70 h 89"/>
                <a:gd name="T12" fmla="*/ 19 w 90"/>
                <a:gd name="T13" fmla="*/ 45 h 89"/>
                <a:gd name="T14" fmla="*/ 45 w 90"/>
                <a:gd name="T15" fmla="*/ 19 h 89"/>
                <a:gd name="T16" fmla="*/ 71 w 90"/>
                <a:gd name="T17" fmla="*/ 45 h 89"/>
                <a:gd name="T18" fmla="*/ 45 w 90"/>
                <a:gd name="T19" fmla="*/ 7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89">
                  <a:moveTo>
                    <a:pt x="45" y="0"/>
                  </a:moveTo>
                  <a:cubicBezTo>
                    <a:pt x="20" y="0"/>
                    <a:pt x="0" y="20"/>
                    <a:pt x="0" y="45"/>
                  </a:cubicBezTo>
                  <a:cubicBezTo>
                    <a:pt x="0" y="69"/>
                    <a:pt x="20" y="89"/>
                    <a:pt x="45" y="89"/>
                  </a:cubicBezTo>
                  <a:cubicBezTo>
                    <a:pt x="70" y="89"/>
                    <a:pt x="90" y="69"/>
                    <a:pt x="90" y="45"/>
                  </a:cubicBezTo>
                  <a:cubicBezTo>
                    <a:pt x="90" y="20"/>
                    <a:pt x="70" y="0"/>
                    <a:pt x="45" y="0"/>
                  </a:cubicBezTo>
                  <a:close/>
                  <a:moveTo>
                    <a:pt x="45" y="70"/>
                  </a:moveTo>
                  <a:cubicBezTo>
                    <a:pt x="31" y="70"/>
                    <a:pt x="19" y="59"/>
                    <a:pt x="19" y="45"/>
                  </a:cubicBezTo>
                  <a:cubicBezTo>
                    <a:pt x="19" y="30"/>
                    <a:pt x="31" y="19"/>
                    <a:pt x="45" y="19"/>
                  </a:cubicBezTo>
                  <a:cubicBezTo>
                    <a:pt x="59" y="19"/>
                    <a:pt x="71" y="30"/>
                    <a:pt x="71" y="45"/>
                  </a:cubicBezTo>
                  <a:cubicBezTo>
                    <a:pt x="71" y="59"/>
                    <a:pt x="59" y="70"/>
                    <a:pt x="45" y="70"/>
                  </a:cubicBezTo>
                  <a:close/>
                </a:path>
              </a:pathLst>
            </a:custGeom>
            <a:solidFill>
              <a:srgbClr val="000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grpSp>
      <p:sp>
        <p:nvSpPr>
          <p:cNvPr id="7" name="TextBox 6"/>
          <p:cNvSpPr txBox="1"/>
          <p:nvPr/>
        </p:nvSpPr>
        <p:spPr>
          <a:xfrm>
            <a:off x="6877263" y="82516"/>
            <a:ext cx="184731" cy="276999"/>
          </a:xfrm>
          <a:prstGeom prst="rect">
            <a:avLst/>
          </a:prstGeom>
          <a:noFill/>
        </p:spPr>
        <p:txBody>
          <a:bodyPr wrap="none" rtlCol="0">
            <a:spAutoFit/>
          </a:bodyPr>
          <a:lstStyle/>
          <a:p>
            <a:endParaRPr lang="en-GB" sz="1200" dirty="0">
              <a:solidFill>
                <a:schemeClr val="tx1"/>
              </a:solidFill>
            </a:endParaRPr>
          </a:p>
        </p:txBody>
      </p:sp>
      <p:sp>
        <p:nvSpPr>
          <p:cNvPr id="22" name="Footer Placeholder 4"/>
          <p:cNvSpPr>
            <a:spLocks noGrp="1"/>
          </p:cNvSpPr>
          <p:nvPr>
            <p:ph type="ftr" sz="quarter" idx="3"/>
          </p:nvPr>
        </p:nvSpPr>
        <p:spPr>
          <a:xfrm>
            <a:off x="1903145" y="6370525"/>
            <a:ext cx="4080000" cy="144000"/>
          </a:xfrm>
          <a:prstGeom prst="rect">
            <a:avLst/>
          </a:prstGeom>
        </p:spPr>
        <p:txBody>
          <a:bodyPr vert="horz" lIns="0" tIns="0" rIns="0" bIns="0" rtlCol="0" anchor="ctr"/>
          <a:lstStyle>
            <a:lvl1pPr algn="l">
              <a:defRPr sz="900" cap="all" baseline="0">
                <a:solidFill>
                  <a:schemeClr val="tx1">
                    <a:tint val="75000"/>
                  </a:schemeClr>
                </a:solidFill>
              </a:defRPr>
            </a:lvl1pPr>
          </a:lstStyle>
          <a:p>
            <a:endParaRPr lang="en-GB" dirty="0"/>
          </a:p>
        </p:txBody>
      </p:sp>
      <p:sp>
        <p:nvSpPr>
          <p:cNvPr id="4" name="xxLanguageTextBox"/>
          <p:cNvSpPr/>
          <p:nvPr userDrawn="1">
            <p:custDataLst>
              <p:tags r:id="rId25"/>
            </p:custDataLst>
          </p:nvPr>
        </p:nvSpPr>
        <p:spPr>
          <a:xfrm>
            <a:off x="0" y="0"/>
            <a:ext cx="16933" cy="12700"/>
          </a:xfrm>
          <a:prstGeom prst="rect">
            <a:avLst/>
          </a:prstGeom>
          <a:noFill/>
          <a:ln>
            <a:noFill/>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dirty="0">
              <a:solidFill>
                <a:schemeClr val="tx1"/>
              </a:solidFill>
            </a:endParaRPr>
          </a:p>
        </p:txBody>
      </p:sp>
      <p:sp>
        <p:nvSpPr>
          <p:cNvPr id="8" name="MSIPCMContentMarking" descr="{&quot;HashCode&quot;:-638486281,&quot;Placement&quot;:&quot;Footer&quot;,&quot;Top&quot;:519.343,&quot;Left&quot;:444.2841,&quot;SlideWidth&quot;:960,&quot;SlideHeight&quot;:540}">
            <a:extLst>
              <a:ext uri="{FF2B5EF4-FFF2-40B4-BE49-F238E27FC236}">
                <a16:creationId xmlns:a16="http://schemas.microsoft.com/office/drawing/2014/main" id="{AF9C0C10-F4BF-4FCF-9A56-F1A52F1E0690}"/>
              </a:ext>
            </a:extLst>
          </p:cNvPr>
          <p:cNvSpPr txBox="1"/>
          <p:nvPr userDrawn="1"/>
        </p:nvSpPr>
        <p:spPr>
          <a:xfrm>
            <a:off x="5642408" y="6595656"/>
            <a:ext cx="90718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000000"/>
                </a:solidFill>
                <a:latin typeface="Calibri" panose="020F0502020204030204" pitchFamily="34" charset="0"/>
              </a:rPr>
              <a:t>Confidential</a:t>
            </a:r>
            <a:endParaRPr lang="en-GB" sz="10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736556918"/>
      </p:ext>
    </p:extLst>
  </p:cSld>
  <p:clrMap bg1="lt1" tx1="dk1" bg2="lt2" tx2="dk2" accent1="accent1" accent2="accent2" accent3="accent3" accent4="accent4" accent5="accent5" accent6="accent6" hlink="hlink" folHlink="folHlink"/>
  <p:sldLayoutIdLst>
    <p:sldLayoutId id="2147483649" r:id="rId1"/>
    <p:sldLayoutId id="2147483737" r:id="rId2"/>
    <p:sldLayoutId id="2147483650" r:id="rId3"/>
    <p:sldLayoutId id="2147483652" r:id="rId4"/>
    <p:sldLayoutId id="2147483663" r:id="rId5"/>
    <p:sldLayoutId id="2147483655" r:id="rId6"/>
    <p:sldLayoutId id="2147483660" r:id="rId7"/>
    <p:sldLayoutId id="2147483724" r:id="rId8"/>
    <p:sldLayoutId id="2147483725" r:id="rId9"/>
    <p:sldLayoutId id="2147483735" r:id="rId10"/>
    <p:sldLayoutId id="2147483736" r:id="rId11"/>
    <p:sldLayoutId id="2147483738" r:id="rId12"/>
    <p:sldLayoutId id="2147483726" r:id="rId13"/>
    <p:sldLayoutId id="2147483728" r:id="rId14"/>
    <p:sldLayoutId id="2147483730" r:id="rId15"/>
    <p:sldLayoutId id="2147483729" r:id="rId16"/>
    <p:sldLayoutId id="2147483732" r:id="rId17"/>
    <p:sldLayoutId id="2147483713" r:id="rId18"/>
    <p:sldLayoutId id="2147483739" r:id="rId19"/>
    <p:sldLayoutId id="2147483720" r:id="rId20"/>
    <p:sldLayoutId id="2147483731" r:id="rId21"/>
    <p:sldLayoutId id="2147483740" r:id="rId22"/>
    <p:sldLayoutId id="2147483733" r:id="rId23"/>
  </p:sldLayoutIdLst>
  <p:hf hdr="0" ftr="0" dt="0"/>
  <p:txStyles>
    <p:titleStyle>
      <a:lvl1pPr algn="l" defTabSz="914245" rtl="0" eaLnBrk="1" latinLnBrk="0" hangingPunct="1">
        <a:spcBef>
          <a:spcPct val="0"/>
        </a:spcBef>
        <a:buNone/>
        <a:defRPr sz="2000" b="1" kern="1200">
          <a:solidFill>
            <a:schemeClr val="accent1"/>
          </a:solidFill>
          <a:latin typeface="+mj-lt"/>
          <a:ea typeface="+mj-ea"/>
          <a:cs typeface="+mj-cs"/>
        </a:defRPr>
      </a:lvl1pPr>
    </p:titleStyle>
    <p:bodyStyle>
      <a:lvl1pPr marL="180944" indent="-180944" algn="l" defTabSz="914245" rtl="0" eaLnBrk="1" latinLnBrk="0" hangingPunct="1">
        <a:spcBef>
          <a:spcPts val="1200"/>
        </a:spcBef>
        <a:buFont typeface="Arial" pitchFamily="34" charset="0"/>
        <a:buChar char="•"/>
        <a:defRPr sz="1600" kern="1200">
          <a:solidFill>
            <a:schemeClr val="tx1"/>
          </a:solidFill>
          <a:latin typeface="+mn-lt"/>
          <a:ea typeface="+mn-ea"/>
          <a:cs typeface="+mn-cs"/>
        </a:defRPr>
      </a:lvl1pPr>
      <a:lvl2pPr marL="395933" indent="-179970" algn="l" defTabSz="914245" rtl="0" eaLnBrk="1" latinLnBrk="0" hangingPunct="1">
        <a:spcBef>
          <a:spcPts val="0"/>
        </a:spcBef>
        <a:buFont typeface="Arial" pitchFamily="34" charset="0"/>
        <a:buChar char="–"/>
        <a:defRPr sz="1200" kern="1200">
          <a:solidFill>
            <a:schemeClr val="tx1"/>
          </a:solidFill>
          <a:latin typeface="+mn-lt"/>
          <a:ea typeface="+mn-ea"/>
          <a:cs typeface="+mn-cs"/>
        </a:defRPr>
      </a:lvl2pPr>
      <a:lvl3pPr marL="611896" indent="-179970" algn="l" defTabSz="914245" rtl="0" eaLnBrk="1" latinLnBrk="0" hangingPunct="1">
        <a:spcBef>
          <a:spcPts val="0"/>
        </a:spcBef>
        <a:buFont typeface="Arial" pitchFamily="34" charset="0"/>
        <a:buChar char="−"/>
        <a:defRPr sz="1200" kern="1200">
          <a:solidFill>
            <a:schemeClr val="tx1"/>
          </a:solidFill>
          <a:latin typeface="+mn-lt"/>
          <a:ea typeface="+mn-ea"/>
          <a:cs typeface="+mn-cs"/>
        </a:defRPr>
      </a:lvl3pPr>
      <a:lvl4pPr marL="827860" indent="-179970" algn="l" defTabSz="914245" rtl="0" eaLnBrk="1" latinLnBrk="0" hangingPunct="1">
        <a:spcBef>
          <a:spcPts val="0"/>
        </a:spcBef>
        <a:buFont typeface="Arial" pitchFamily="34" charset="0"/>
        <a:buChar char="−"/>
        <a:defRPr sz="1200" kern="1200">
          <a:solidFill>
            <a:schemeClr val="tx1"/>
          </a:solidFill>
          <a:latin typeface="+mn-lt"/>
          <a:ea typeface="+mn-ea"/>
          <a:cs typeface="+mn-cs"/>
        </a:defRPr>
      </a:lvl4pPr>
      <a:lvl5pPr marL="1043824" indent="-179970" algn="l" defTabSz="914245" rtl="0" eaLnBrk="1" latinLnBrk="0" hangingPunct="1">
        <a:spcBef>
          <a:spcPts val="0"/>
        </a:spcBef>
        <a:buFont typeface="Arial" pitchFamily="34" charset="0"/>
        <a:buChar char="−"/>
        <a:defRPr sz="1200" kern="1200">
          <a:solidFill>
            <a:schemeClr val="tx1"/>
          </a:solidFill>
          <a:latin typeface="+mn-lt"/>
          <a:ea typeface="+mn-ea"/>
          <a:cs typeface="+mn-cs"/>
        </a:defRPr>
      </a:lvl5pPr>
      <a:lvl6pPr marL="2514174" indent="-228561" algn="l" defTabSz="91424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97" indent="-228561" algn="l" defTabSz="91424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20" indent="-228561" algn="l" defTabSz="91424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542" indent="-228561" algn="l" defTabSz="91424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80485" y="233364"/>
            <a:ext cx="1128183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80485" y="1044575"/>
            <a:ext cx="11281833"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Date Placeholder 2"/>
          <p:cNvSpPr>
            <a:spLocks noGrp="1"/>
          </p:cNvSpPr>
          <p:nvPr>
            <p:ph type="dt" sz="half" idx="10"/>
          </p:nvPr>
        </p:nvSpPr>
        <p:spPr>
          <a:xfrm>
            <a:off x="8856133" y="6604000"/>
            <a:ext cx="2878667" cy="122238"/>
          </a:xfrm>
          <a:prstGeom prst="rect">
            <a:avLst/>
          </a:prstGeom>
        </p:spPr>
        <p:txBody>
          <a:bodyPr lIns="0" tIns="0" rIns="0" bIns="0" anchor="t" anchorCtr="0">
            <a:spAutoFit/>
          </a:bodyPr>
          <a:lstStyle>
            <a:lvl1pPr algn="r">
              <a:defRPr sz="800" i="1">
                <a:solidFill>
                  <a:srgbClr val="191919"/>
                </a:solidFill>
                <a:latin typeface="+mn-lt"/>
                <a:cs typeface="Arial" pitchFamily="34" charset="0"/>
              </a:defRPr>
            </a:lvl1pPr>
          </a:lstStyle>
          <a:p>
            <a:pPr defTabSz="914400" fontAlgn="base">
              <a:spcBef>
                <a:spcPct val="0"/>
              </a:spcBef>
              <a:spcAft>
                <a:spcPct val="0"/>
              </a:spcAft>
              <a:defRPr/>
            </a:pPr>
            <a:r>
              <a:rPr lang="en-US"/>
              <a:t> • 14/04/2011</a:t>
            </a:r>
            <a:endParaRPr lang="en-GB" dirty="0"/>
          </a:p>
        </p:txBody>
      </p:sp>
      <p:sp>
        <p:nvSpPr>
          <p:cNvPr id="9" name="Slide Number Placeholder 4"/>
          <p:cNvSpPr>
            <a:spLocks noGrp="1"/>
          </p:cNvSpPr>
          <p:nvPr>
            <p:ph type="sldNum" sz="quarter" idx="12"/>
          </p:nvPr>
        </p:nvSpPr>
        <p:spPr>
          <a:xfrm>
            <a:off x="11396133" y="6451600"/>
            <a:ext cx="264584" cy="122238"/>
          </a:xfrm>
          <a:prstGeom prst="rect">
            <a:avLst/>
          </a:prstGeom>
        </p:spPr>
        <p:txBody>
          <a:bodyPr lIns="0" tIns="0" rIns="0" bIns="0" anchor="t" anchorCtr="0">
            <a:spAutoFit/>
          </a:bodyPr>
          <a:lstStyle>
            <a:lvl1pPr algn="r">
              <a:defRPr sz="800">
                <a:solidFill>
                  <a:srgbClr val="191919"/>
                </a:solidFill>
                <a:latin typeface="Arial" charset="0"/>
                <a:cs typeface="Arial" charset="0"/>
              </a:defRPr>
            </a:lvl1pPr>
          </a:lstStyle>
          <a:p>
            <a:pPr defTabSz="914400" fontAlgn="base">
              <a:spcBef>
                <a:spcPct val="0"/>
              </a:spcBef>
              <a:spcAft>
                <a:spcPct val="0"/>
              </a:spcAft>
              <a:defRPr/>
            </a:pPr>
            <a:fld id="{DA539502-7486-474B-9A7F-C2009B42EF98}" type="slidenum">
              <a:rPr lang="en-GB" smtClean="0"/>
              <a:pPr defTabSz="914400" fontAlgn="base">
                <a:spcBef>
                  <a:spcPct val="0"/>
                </a:spcBef>
                <a:spcAft>
                  <a:spcPct val="0"/>
                </a:spcAft>
                <a:defRPr/>
              </a:pPr>
              <a:t>‹#›</a:t>
            </a:fld>
            <a:r>
              <a:rPr lang="en-GB"/>
              <a:t> • </a:t>
            </a:r>
            <a:endParaRPr lang="en-GB" dirty="0"/>
          </a:p>
        </p:txBody>
      </p:sp>
      <p:sp>
        <p:nvSpPr>
          <p:cNvPr id="10" name="Footer Placeholder 3"/>
          <p:cNvSpPr>
            <a:spLocks noGrp="1"/>
          </p:cNvSpPr>
          <p:nvPr>
            <p:ph type="ftr" sz="quarter" idx="3"/>
          </p:nvPr>
        </p:nvSpPr>
        <p:spPr>
          <a:xfrm>
            <a:off x="11708063" y="6456364"/>
            <a:ext cx="28854" cy="123111"/>
          </a:xfrm>
          <a:prstGeom prst="rect">
            <a:avLst/>
          </a:prstGeom>
        </p:spPr>
        <p:txBody>
          <a:bodyPr wrap="none" lIns="0" tIns="0" rIns="0" bIns="0" anchor="t" anchorCtr="0">
            <a:spAutoFit/>
          </a:bodyPr>
          <a:lstStyle>
            <a:lvl1pPr algn="r">
              <a:defRPr sz="800">
                <a:solidFill>
                  <a:srgbClr val="191919"/>
                </a:solidFill>
                <a:latin typeface="+mn-lt"/>
                <a:cs typeface="Arial" pitchFamily="34" charset="0"/>
              </a:defRPr>
            </a:lvl1pPr>
          </a:lstStyle>
          <a:p>
            <a:pPr defTabSz="914400" fontAlgn="base">
              <a:spcBef>
                <a:spcPct val="0"/>
              </a:spcBef>
              <a:spcAft>
                <a:spcPct val="0"/>
              </a:spcAft>
              <a:defRPr/>
            </a:pPr>
            <a:r>
              <a:rPr lang="en-GB"/>
              <a:t> </a:t>
            </a:r>
          </a:p>
        </p:txBody>
      </p:sp>
      <p:grpSp>
        <p:nvGrpSpPr>
          <p:cNvPr id="1031" name="Group 3"/>
          <p:cNvGrpSpPr>
            <a:grpSpLocks/>
          </p:cNvGrpSpPr>
          <p:nvPr/>
        </p:nvGrpSpPr>
        <p:grpSpPr bwMode="auto">
          <a:xfrm>
            <a:off x="-23283" y="6375400"/>
            <a:ext cx="9065684" cy="482600"/>
            <a:chOff x="-18000" y="6375400"/>
            <a:chExt cx="6799263" cy="482600"/>
          </a:xfrm>
        </p:grpSpPr>
        <p:grpSp>
          <p:nvGrpSpPr>
            <p:cNvPr id="1032" name="Grupp 11"/>
            <p:cNvGrpSpPr>
              <a:grpSpLocks/>
            </p:cNvGrpSpPr>
            <p:nvPr/>
          </p:nvGrpSpPr>
          <p:grpSpPr bwMode="auto">
            <a:xfrm>
              <a:off x="-18000" y="6375400"/>
              <a:ext cx="6799263" cy="482600"/>
              <a:chOff x="-9524" y="6381328"/>
              <a:chExt cx="6799700" cy="483713"/>
            </a:xfrm>
          </p:grpSpPr>
          <p:sp>
            <p:nvSpPr>
              <p:cNvPr id="14" name="Ellips 8"/>
              <p:cNvSpPr/>
              <p:nvPr/>
            </p:nvSpPr>
            <p:spPr bwMode="ltGray">
              <a:xfrm>
                <a:off x="-9524" y="6440912"/>
                <a:ext cx="6354407" cy="424129"/>
              </a:xfrm>
              <a:custGeom>
                <a:avLst/>
                <a:gdLst/>
                <a:ahLst/>
                <a:cxnLst/>
                <a:rect l="l" t="t" r="r" b="b"/>
                <a:pathLst>
                  <a:path w="6354407" h="424129">
                    <a:moveTo>
                      <a:pt x="1304994" y="0"/>
                    </a:moveTo>
                    <a:cubicBezTo>
                      <a:pt x="3261587" y="0"/>
                      <a:pt x="5039276" y="161009"/>
                      <a:pt x="6354407" y="424129"/>
                    </a:cubicBezTo>
                    <a:lnTo>
                      <a:pt x="0" y="424129"/>
                    </a:lnTo>
                    <a:lnTo>
                      <a:pt x="0" y="25782"/>
                    </a:lnTo>
                    <a:cubicBezTo>
                      <a:pt x="423461" y="8344"/>
                      <a:pt x="859592" y="0"/>
                      <a:pt x="1304994" y="0"/>
                    </a:cubicBezTo>
                    <a:close/>
                  </a:path>
                </a:pathLst>
              </a:custGeom>
              <a:gradFill>
                <a:gsLst>
                  <a:gs pos="47000">
                    <a:srgbClr val="005284"/>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dirty="0">
                  <a:solidFill>
                    <a:srgbClr val="FFFFFF"/>
                  </a:solidFill>
                </a:endParaRPr>
              </a:p>
            </p:txBody>
          </p:sp>
          <p:sp>
            <p:nvSpPr>
              <p:cNvPr id="15" name="Ellips 8"/>
              <p:cNvSpPr/>
              <p:nvPr/>
            </p:nvSpPr>
            <p:spPr bwMode="ltGray">
              <a:xfrm>
                <a:off x="-9524" y="6381328"/>
                <a:ext cx="6799700" cy="483713"/>
              </a:xfrm>
              <a:custGeom>
                <a:avLst/>
                <a:gdLst/>
                <a:ahLst/>
                <a:cxnLst/>
                <a:rect l="l" t="t" r="r" b="b"/>
                <a:pathLst>
                  <a:path w="6799700" h="483713">
                    <a:moveTo>
                      <a:pt x="1466919" y="0"/>
                    </a:moveTo>
                    <a:cubicBezTo>
                      <a:pt x="3567811" y="0"/>
                      <a:pt x="5462438" y="185634"/>
                      <a:pt x="6799700" y="483713"/>
                    </a:cubicBezTo>
                    <a:lnTo>
                      <a:pt x="6354407" y="483713"/>
                    </a:lnTo>
                    <a:cubicBezTo>
                      <a:pt x="5039276" y="220593"/>
                      <a:pt x="3261587" y="59584"/>
                      <a:pt x="1304994" y="59584"/>
                    </a:cubicBezTo>
                    <a:cubicBezTo>
                      <a:pt x="859592" y="59584"/>
                      <a:pt x="423461" y="67928"/>
                      <a:pt x="0" y="85366"/>
                    </a:cubicBezTo>
                    <a:lnTo>
                      <a:pt x="0" y="30959"/>
                    </a:lnTo>
                    <a:cubicBezTo>
                      <a:pt x="473977" y="10615"/>
                      <a:pt x="964551" y="0"/>
                      <a:pt x="1466919" y="0"/>
                    </a:cubicBezTo>
                    <a:close/>
                  </a:path>
                </a:pathLst>
              </a:custGeom>
              <a:gradFill>
                <a:gsLst>
                  <a:gs pos="30000">
                    <a:srgbClr val="005284">
                      <a:alpha val="68235"/>
                    </a:srgbClr>
                  </a:gs>
                  <a:gs pos="100000">
                    <a:srgbClr val="0060A1">
                      <a:tint val="23500"/>
                      <a:satMod val="160000"/>
                      <a:alpha val="0"/>
                    </a:srgbClr>
                  </a:gs>
                </a:gsLst>
                <a:lin ang="0" scaled="0"/>
              </a:gradFill>
              <a:ln w="25400" cap="flat" cmpd="sng" algn="ctr">
                <a:noFill/>
                <a:prstDash val="solid"/>
              </a:ln>
              <a:effectLst/>
            </p:spPr>
            <p:txBody>
              <a:bodyPr anchor="ctr"/>
              <a:lstStyle/>
              <a:p>
                <a:pPr algn="ctr" defTabSz="914400" eaLnBrk="0" hangingPunct="0">
                  <a:defRPr/>
                </a:pPr>
                <a:endParaRPr sz="1800" kern="0" dirty="0">
                  <a:solidFill>
                    <a:srgbClr val="FFFFFF"/>
                  </a:solidFill>
                </a:endParaRPr>
              </a:p>
            </p:txBody>
          </p:sp>
        </p:grpSp>
        <p:pic>
          <p:nvPicPr>
            <p:cNvPr id="1033" name="Picture 1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white">
            <a:xfrm>
              <a:off x="360000" y="6555600"/>
              <a:ext cx="828000" cy="188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MSIPCMContentMarking" descr="{&quot;HashCode&quot;:-638486281,&quot;Placement&quot;:&quot;Footer&quot;,&quot;Top&quot;:519.343,&quot;Left&quot;:444.2841,&quot;SlideWidth&quot;:960,&quot;SlideHeight&quot;:540}">
            <a:extLst>
              <a:ext uri="{FF2B5EF4-FFF2-40B4-BE49-F238E27FC236}">
                <a16:creationId xmlns:a16="http://schemas.microsoft.com/office/drawing/2014/main" id="{1B8CEF7A-6F53-4452-805C-FBDBE1BD355F}"/>
              </a:ext>
            </a:extLst>
          </p:cNvPr>
          <p:cNvSpPr txBox="1"/>
          <p:nvPr userDrawn="1"/>
        </p:nvSpPr>
        <p:spPr>
          <a:xfrm>
            <a:off x="5642408" y="6595656"/>
            <a:ext cx="90718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000000"/>
                </a:solidFill>
                <a:latin typeface="Calibri" panose="020F0502020204030204" pitchFamily="34" charset="0"/>
              </a:rPr>
              <a:t>Confidential</a:t>
            </a:r>
          </a:p>
        </p:txBody>
      </p:sp>
    </p:spTree>
    <p:extLst>
      <p:ext uri="{BB962C8B-B14F-4D97-AF65-F5344CB8AC3E}">
        <p14:creationId xmlns:p14="http://schemas.microsoft.com/office/powerpoint/2010/main" val="3001197323"/>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3" r:id="rId5"/>
    <p:sldLayoutId id="2147483754" r:id="rId6"/>
    <p:sldLayoutId id="2147483755" r:id="rId7"/>
  </p:sldLayoutIdLst>
  <p:hf hdr="0" ftr="0" dt="0"/>
  <p:txStyles>
    <p:titleStyle>
      <a:lvl1pPr algn="l" rtl="0" eaLnBrk="0" fontAlgn="base" hangingPunct="0">
        <a:spcBef>
          <a:spcPct val="0"/>
        </a:spcBef>
        <a:spcAft>
          <a:spcPct val="0"/>
        </a:spcAft>
        <a:defRPr sz="2200" b="1" kern="1200">
          <a:solidFill>
            <a:srgbClr val="191919"/>
          </a:solidFill>
          <a:latin typeface="+mj-lt"/>
          <a:ea typeface="+mj-ea"/>
          <a:cs typeface="Arial" pitchFamily="34" charset="0"/>
        </a:defRPr>
      </a:lvl1pPr>
      <a:lvl2pPr algn="l" rtl="0" eaLnBrk="0" fontAlgn="base" hangingPunct="0">
        <a:spcBef>
          <a:spcPct val="0"/>
        </a:spcBef>
        <a:spcAft>
          <a:spcPct val="0"/>
        </a:spcAft>
        <a:defRPr sz="2200" b="1">
          <a:solidFill>
            <a:srgbClr val="191919"/>
          </a:solidFill>
          <a:latin typeface="Arial" charset="0"/>
          <a:cs typeface="Arial" charset="0"/>
        </a:defRPr>
      </a:lvl2pPr>
      <a:lvl3pPr algn="l" rtl="0" eaLnBrk="0" fontAlgn="base" hangingPunct="0">
        <a:spcBef>
          <a:spcPct val="0"/>
        </a:spcBef>
        <a:spcAft>
          <a:spcPct val="0"/>
        </a:spcAft>
        <a:defRPr sz="2200" b="1">
          <a:solidFill>
            <a:srgbClr val="191919"/>
          </a:solidFill>
          <a:latin typeface="Arial" charset="0"/>
          <a:cs typeface="Arial" charset="0"/>
        </a:defRPr>
      </a:lvl3pPr>
      <a:lvl4pPr algn="l" rtl="0" eaLnBrk="0" fontAlgn="base" hangingPunct="0">
        <a:spcBef>
          <a:spcPct val="0"/>
        </a:spcBef>
        <a:spcAft>
          <a:spcPct val="0"/>
        </a:spcAft>
        <a:defRPr sz="2200" b="1">
          <a:solidFill>
            <a:srgbClr val="191919"/>
          </a:solidFill>
          <a:latin typeface="Arial" charset="0"/>
          <a:cs typeface="Arial" charset="0"/>
        </a:defRPr>
      </a:lvl4pPr>
      <a:lvl5pPr algn="l" rtl="0" eaLnBrk="0" fontAlgn="base" hangingPunct="0">
        <a:spcBef>
          <a:spcPct val="0"/>
        </a:spcBef>
        <a:spcAft>
          <a:spcPct val="0"/>
        </a:spcAft>
        <a:defRPr sz="2200" b="1">
          <a:solidFill>
            <a:srgbClr val="191919"/>
          </a:solidFill>
          <a:latin typeface="Arial" charset="0"/>
          <a:cs typeface="Arial" charset="0"/>
        </a:defRPr>
      </a:lvl5pPr>
      <a:lvl6pPr marL="457200" algn="l" rtl="0" fontAlgn="base">
        <a:spcBef>
          <a:spcPct val="0"/>
        </a:spcBef>
        <a:spcAft>
          <a:spcPct val="0"/>
        </a:spcAft>
        <a:defRPr sz="2200" b="1">
          <a:solidFill>
            <a:srgbClr val="191919"/>
          </a:solidFill>
          <a:latin typeface="Arial" charset="0"/>
          <a:cs typeface="Arial" charset="0"/>
        </a:defRPr>
      </a:lvl6pPr>
      <a:lvl7pPr marL="914400" algn="l" rtl="0" fontAlgn="base">
        <a:spcBef>
          <a:spcPct val="0"/>
        </a:spcBef>
        <a:spcAft>
          <a:spcPct val="0"/>
        </a:spcAft>
        <a:defRPr sz="2200" b="1">
          <a:solidFill>
            <a:srgbClr val="191919"/>
          </a:solidFill>
          <a:latin typeface="Arial" charset="0"/>
          <a:cs typeface="Arial" charset="0"/>
        </a:defRPr>
      </a:lvl7pPr>
      <a:lvl8pPr marL="1371600" algn="l" rtl="0" fontAlgn="base">
        <a:spcBef>
          <a:spcPct val="0"/>
        </a:spcBef>
        <a:spcAft>
          <a:spcPct val="0"/>
        </a:spcAft>
        <a:defRPr sz="2200" b="1">
          <a:solidFill>
            <a:srgbClr val="191919"/>
          </a:solidFill>
          <a:latin typeface="Arial" charset="0"/>
          <a:cs typeface="Arial" charset="0"/>
        </a:defRPr>
      </a:lvl8pPr>
      <a:lvl9pPr marL="1828800" algn="l" rtl="0" fontAlgn="base">
        <a:spcBef>
          <a:spcPct val="0"/>
        </a:spcBef>
        <a:spcAft>
          <a:spcPct val="0"/>
        </a:spcAft>
        <a:defRPr sz="2200" b="1">
          <a:solidFill>
            <a:srgbClr val="191919"/>
          </a:solidFill>
          <a:latin typeface="Arial" charset="0"/>
          <a:cs typeface="Arial" charset="0"/>
        </a:defRPr>
      </a:lvl9pPr>
    </p:titleStyle>
    <p:bodyStyle>
      <a:lvl1pPr marL="285750" indent="-284163" algn="l" rtl="0" eaLnBrk="0" fontAlgn="base" hangingPunct="0">
        <a:spcBef>
          <a:spcPts val="1200"/>
        </a:spcBef>
        <a:spcAft>
          <a:spcPts val="600"/>
        </a:spcAft>
        <a:buSzPct val="100000"/>
        <a:buFont typeface="Arial" pitchFamily="34" charset="0"/>
        <a:buChar char="•"/>
        <a:defRPr kern="1200">
          <a:solidFill>
            <a:srgbClr val="191919"/>
          </a:solidFill>
          <a:latin typeface="+mn-lt"/>
          <a:ea typeface="+mn-ea"/>
          <a:cs typeface="+mn-cs"/>
        </a:defRPr>
      </a:lvl1pPr>
      <a:lvl2pPr marL="642938" indent="-284163" algn="l" rtl="0" eaLnBrk="0" fontAlgn="base" hangingPunct="0">
        <a:spcBef>
          <a:spcPct val="0"/>
        </a:spcBef>
        <a:spcAft>
          <a:spcPts val="600"/>
        </a:spcAft>
        <a:buSzPct val="100000"/>
        <a:buFont typeface="Arial" pitchFamily="34" charset="0"/>
        <a:buChar char="•"/>
        <a:defRPr sz="1600" kern="1200">
          <a:solidFill>
            <a:srgbClr val="191919"/>
          </a:solidFill>
          <a:latin typeface="+mn-lt"/>
          <a:ea typeface="+mn-ea"/>
          <a:cs typeface="Arial" pitchFamily="34" charset="0"/>
        </a:defRPr>
      </a:lvl2pPr>
      <a:lvl3pPr marL="1003300" indent="-284163" algn="l" rtl="0" eaLnBrk="0" fontAlgn="base" hangingPunct="0">
        <a:spcBef>
          <a:spcPct val="0"/>
        </a:spcBef>
        <a:spcAft>
          <a:spcPts val="600"/>
        </a:spcAft>
        <a:buSzPct val="100000"/>
        <a:buFont typeface="Arial" pitchFamily="34" charset="0"/>
        <a:buChar char="•"/>
        <a:defRPr sz="1600" kern="1200">
          <a:solidFill>
            <a:srgbClr val="191919"/>
          </a:solidFill>
          <a:latin typeface="+mn-lt"/>
          <a:ea typeface="+mn-ea"/>
          <a:cs typeface="Arial" pitchFamily="34" charset="0"/>
        </a:defRPr>
      </a:lvl3pPr>
      <a:lvl4pPr marL="1363663" indent="-284163" algn="l" rtl="0" eaLnBrk="0" fontAlgn="base" hangingPunct="0">
        <a:spcBef>
          <a:spcPct val="0"/>
        </a:spcBef>
        <a:spcAft>
          <a:spcPts val="600"/>
        </a:spcAft>
        <a:buSzPct val="100000"/>
        <a:buFont typeface="Arial" pitchFamily="34" charset="0"/>
        <a:buChar char="•"/>
        <a:defRPr sz="1600" kern="1200">
          <a:solidFill>
            <a:srgbClr val="191919"/>
          </a:solidFill>
          <a:latin typeface="+mn-lt"/>
          <a:ea typeface="+mn-ea"/>
          <a:cs typeface="Arial" pitchFamily="34" charset="0"/>
        </a:defRPr>
      </a:lvl4pPr>
      <a:lvl5pPr marL="1724025" indent="-284163" algn="l" rtl="0" eaLnBrk="0" fontAlgn="base" hangingPunct="0">
        <a:spcBef>
          <a:spcPct val="0"/>
        </a:spcBef>
        <a:spcAft>
          <a:spcPts val="600"/>
        </a:spcAft>
        <a:buSzPct val="100000"/>
        <a:buFont typeface="Arial" pitchFamily="34" charset="0"/>
        <a:buChar char="•"/>
        <a:defRPr sz="1600" kern="1200">
          <a:solidFill>
            <a:srgbClr val="191919"/>
          </a:solidFill>
          <a:latin typeface="+mn-lt"/>
          <a:ea typeface="+mn-ea"/>
          <a:cs typeface="Arial" pitchFamily="34" charset="0"/>
        </a:defRPr>
      </a:lvl5pPr>
      <a:lvl6pPr marL="2084400" marR="0" indent="-284400" algn="l" defTabSz="914400" rtl="0" eaLnBrk="1" fontAlgn="auto" latinLnBrk="0" hangingPunct="1">
        <a:lnSpc>
          <a:spcPct val="100000"/>
        </a:lnSpc>
        <a:spcBef>
          <a:spcPts val="0"/>
        </a:spcBef>
        <a:spcAft>
          <a:spcPts val="600"/>
        </a:spcAft>
        <a:buClrTx/>
        <a:buSzPct val="100000"/>
        <a:buFont typeface="Arial" pitchFamily="34" charset="0"/>
        <a:buChar char="•"/>
        <a:tabLst/>
        <a:defRPr sz="1600" kern="1200">
          <a:solidFill>
            <a:schemeClr val="tx1"/>
          </a:solidFill>
          <a:latin typeface="+mn-lt"/>
          <a:ea typeface="+mn-ea"/>
          <a:cs typeface="+mn-cs"/>
        </a:defRPr>
      </a:lvl6pPr>
      <a:lvl7pPr marL="2444400" marR="0" indent="-284400" algn="l" defTabSz="914400" rtl="0" eaLnBrk="1" fontAlgn="auto" latinLnBrk="0" hangingPunct="1">
        <a:lnSpc>
          <a:spcPct val="100000"/>
        </a:lnSpc>
        <a:spcBef>
          <a:spcPts val="0"/>
        </a:spcBef>
        <a:spcAft>
          <a:spcPts val="600"/>
        </a:spcAft>
        <a:buClrTx/>
        <a:buSzPct val="100000"/>
        <a:buFont typeface="Arial" pitchFamily="34" charset="0"/>
        <a:buChar char="•"/>
        <a:tabLst/>
        <a:defRPr sz="1600" kern="1200" baseline="0">
          <a:solidFill>
            <a:schemeClr val="tx1"/>
          </a:solidFill>
          <a:latin typeface="+mn-lt"/>
          <a:ea typeface="+mn-ea"/>
          <a:cs typeface="+mn-cs"/>
        </a:defRPr>
      </a:lvl7pPr>
      <a:lvl8pPr marL="2804400" marR="0" indent="-284400" algn="l" defTabSz="914400" rtl="0" eaLnBrk="1" fontAlgn="auto" latinLnBrk="0" hangingPunct="1">
        <a:lnSpc>
          <a:spcPct val="100000"/>
        </a:lnSpc>
        <a:spcBef>
          <a:spcPts val="0"/>
        </a:spcBef>
        <a:spcAft>
          <a:spcPts val="600"/>
        </a:spcAft>
        <a:buClrTx/>
        <a:buSzPct val="100000"/>
        <a:buFont typeface="Arial" pitchFamily="34" charset="0"/>
        <a:buChar char="•"/>
        <a:tabLst/>
        <a:defRPr sz="1600" kern="1200" baseline="0">
          <a:solidFill>
            <a:schemeClr val="tx1"/>
          </a:solidFill>
          <a:latin typeface="+mn-lt"/>
          <a:ea typeface="+mn-ea"/>
          <a:cs typeface="+mn-cs"/>
        </a:defRPr>
      </a:lvl8pPr>
      <a:lvl9pPr marL="3164400" marR="0" indent="-284400" algn="l" defTabSz="914400" rtl="0" eaLnBrk="1" fontAlgn="auto" latinLnBrk="0" hangingPunct="1">
        <a:lnSpc>
          <a:spcPct val="100000"/>
        </a:lnSpc>
        <a:spcBef>
          <a:spcPts val="0"/>
        </a:spcBef>
        <a:spcAft>
          <a:spcPts val="600"/>
        </a:spcAft>
        <a:buClrTx/>
        <a:buSzPct val="100000"/>
        <a:buFont typeface="Arial" pitchFamily="34" charset="0"/>
        <a:buChar char="•"/>
        <a:tabLst/>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chart" Target="../charts/char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6746" y="3614049"/>
            <a:ext cx="9034934" cy="745200"/>
          </a:xfrm>
        </p:spPr>
        <p:txBody>
          <a:bodyPr/>
          <a:lstStyle/>
          <a:p>
            <a:r>
              <a:rPr lang="en-GB" sz="3600" dirty="0" err="1"/>
              <a:t>Kvinnelige</a:t>
            </a:r>
            <a:r>
              <a:rPr lang="en-GB" sz="3600" dirty="0"/>
              <a:t> </a:t>
            </a:r>
            <a:r>
              <a:rPr lang="en-GB" sz="3600" dirty="0" err="1"/>
              <a:t>toppledere</a:t>
            </a:r>
            <a:r>
              <a:rPr lang="en-GB" sz="3600" dirty="0"/>
              <a:t> i </a:t>
            </a:r>
            <a:r>
              <a:rPr lang="en-GB" sz="3600" dirty="0" err="1"/>
              <a:t>børsnoterte</a:t>
            </a:r>
            <a:r>
              <a:rPr lang="en-GB" sz="3600" dirty="0"/>
              <a:t> </a:t>
            </a:r>
            <a:r>
              <a:rPr lang="en-GB" sz="3600" dirty="0" err="1"/>
              <a:t>selskap</a:t>
            </a:r>
            <a:br>
              <a:rPr lang="en-GB" sz="3600" dirty="0"/>
            </a:br>
            <a:endParaRPr lang="en-GB" sz="3600" dirty="0"/>
          </a:p>
        </p:txBody>
      </p:sp>
      <p:sp>
        <p:nvSpPr>
          <p:cNvPr id="9" name="Text Placeholder 8"/>
          <p:cNvSpPr>
            <a:spLocks noGrp="1"/>
          </p:cNvSpPr>
          <p:nvPr>
            <p:ph type="body" sz="quarter" idx="14"/>
          </p:nvPr>
        </p:nvSpPr>
        <p:spPr>
          <a:xfrm>
            <a:off x="542831" y="5734050"/>
            <a:ext cx="7198125" cy="215950"/>
          </a:xfrm>
        </p:spPr>
        <p:txBody>
          <a:bodyPr/>
          <a:lstStyle/>
          <a:p>
            <a:r>
              <a:rPr lang="en-GB" dirty="0"/>
              <a:t>Robert Næss</a:t>
            </a:r>
          </a:p>
          <a:p>
            <a:r>
              <a:rPr lang="en-GB" dirty="0"/>
              <a:t>21. </a:t>
            </a:r>
            <a:r>
              <a:rPr lang="en-GB" dirty="0" err="1"/>
              <a:t>februar</a:t>
            </a:r>
            <a:r>
              <a:rPr lang="en-GB" dirty="0"/>
              <a:t> 2024</a:t>
            </a:r>
          </a:p>
        </p:txBody>
      </p:sp>
    </p:spTree>
    <p:extLst>
      <p:ext uri="{BB962C8B-B14F-4D97-AF65-F5344CB8AC3E}">
        <p14:creationId xmlns:p14="http://schemas.microsoft.com/office/powerpoint/2010/main" val="3176212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998" y="3181577"/>
            <a:ext cx="9744601" cy="676048"/>
          </a:xfrm>
        </p:spPr>
        <p:txBody>
          <a:bodyPr/>
          <a:lstStyle/>
          <a:p>
            <a:r>
              <a:rPr lang="en-GB" sz="3200" dirty="0" err="1"/>
              <a:t>Finnes</a:t>
            </a:r>
            <a:r>
              <a:rPr lang="en-GB" sz="3200" dirty="0"/>
              <a:t> </a:t>
            </a:r>
            <a:r>
              <a:rPr lang="en-GB" sz="3200" dirty="0" err="1"/>
              <a:t>det</a:t>
            </a:r>
            <a:r>
              <a:rPr lang="en-GB" sz="3200" dirty="0"/>
              <a:t> mange </a:t>
            </a:r>
            <a:r>
              <a:rPr lang="en-GB" sz="3200" dirty="0" err="1"/>
              <a:t>kvinnelige</a:t>
            </a:r>
            <a:r>
              <a:rPr lang="en-GB" sz="3200" dirty="0"/>
              <a:t> </a:t>
            </a:r>
            <a:r>
              <a:rPr lang="en-GB" sz="3200" dirty="0" err="1"/>
              <a:t>toppledere</a:t>
            </a:r>
            <a:r>
              <a:rPr lang="en-GB" sz="3200" dirty="0"/>
              <a:t>?</a:t>
            </a:r>
            <a:br>
              <a:rPr lang="en-GB" dirty="0"/>
            </a:br>
            <a:br>
              <a:rPr lang="en-GB" dirty="0"/>
            </a:br>
            <a:br>
              <a:rPr lang="en-GB" dirty="0"/>
            </a:br>
            <a:r>
              <a:rPr lang="en-GB" sz="2800" dirty="0" err="1"/>
              <a:t>Hvor</a:t>
            </a:r>
            <a:r>
              <a:rPr lang="en-GB" sz="2800" dirty="0"/>
              <a:t> mange </a:t>
            </a:r>
            <a:r>
              <a:rPr lang="en-GB" sz="2800" dirty="0" err="1"/>
              <a:t>av</a:t>
            </a:r>
            <a:r>
              <a:rPr lang="en-GB" sz="2800" dirty="0"/>
              <a:t> de </a:t>
            </a:r>
            <a:r>
              <a:rPr lang="en-GB" sz="2800" dirty="0" err="1"/>
              <a:t>børsnoterte</a:t>
            </a:r>
            <a:r>
              <a:rPr lang="en-GB" sz="2800" dirty="0"/>
              <a:t> </a:t>
            </a:r>
            <a:r>
              <a:rPr lang="en-GB" sz="2800" dirty="0" err="1"/>
              <a:t>selskapene</a:t>
            </a:r>
            <a:r>
              <a:rPr lang="en-GB" sz="2800" dirty="0"/>
              <a:t> </a:t>
            </a:r>
            <a:r>
              <a:rPr lang="en-GB" sz="2800" dirty="0" err="1"/>
              <a:t>har</a:t>
            </a:r>
            <a:r>
              <a:rPr lang="en-GB" sz="2800" dirty="0"/>
              <a:t> </a:t>
            </a:r>
            <a:r>
              <a:rPr lang="en-GB" sz="2800" dirty="0" err="1"/>
              <a:t>en</a:t>
            </a:r>
            <a:r>
              <a:rPr lang="en-GB" sz="2800" dirty="0"/>
              <a:t> </a:t>
            </a:r>
            <a:r>
              <a:rPr lang="en-GB" sz="2800" dirty="0" err="1"/>
              <a:t>kvinnelig</a:t>
            </a:r>
            <a:r>
              <a:rPr lang="en-GB" sz="2800" dirty="0"/>
              <a:t> </a:t>
            </a:r>
            <a:r>
              <a:rPr lang="en-GB" sz="2800" dirty="0" err="1"/>
              <a:t>toppleder</a:t>
            </a:r>
            <a:r>
              <a:rPr lang="en-GB" sz="2800" dirty="0"/>
              <a:t>?</a:t>
            </a:r>
          </a:p>
        </p:txBody>
      </p:sp>
      <p:sp>
        <p:nvSpPr>
          <p:cNvPr id="5" name="Slide Number Placeholder 4"/>
          <p:cNvSpPr>
            <a:spLocks noGrp="1"/>
          </p:cNvSpPr>
          <p:nvPr>
            <p:ph type="sldNum" sz="quarter" idx="12"/>
          </p:nvPr>
        </p:nvSpPr>
        <p:spPr/>
        <p:txBody>
          <a:bodyPr/>
          <a:lstStyle/>
          <a:p>
            <a:fld id="{D14BCCD3-0010-4FBA-B965-2126ADC31932}" type="slidenum">
              <a:rPr lang="en-GB" smtClean="0"/>
              <a:t>2</a:t>
            </a:fld>
            <a:endParaRPr lang="en-GB" dirty="0"/>
          </a:p>
        </p:txBody>
      </p:sp>
    </p:spTree>
    <p:extLst>
      <p:ext uri="{BB962C8B-B14F-4D97-AF65-F5344CB8AC3E}">
        <p14:creationId xmlns:p14="http://schemas.microsoft.com/office/powerpoint/2010/main" val="2856816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 </a:t>
            </a:r>
            <a:r>
              <a:rPr lang="en-GB" dirty="0" err="1"/>
              <a:t>vel</a:t>
            </a:r>
            <a:r>
              <a:rPr lang="en-GB" dirty="0"/>
              <a:t> 11.000 </a:t>
            </a:r>
            <a:r>
              <a:rPr lang="en-GB" dirty="0" err="1"/>
              <a:t>største</a:t>
            </a:r>
            <a:r>
              <a:rPr lang="en-GB" dirty="0"/>
              <a:t> </a:t>
            </a:r>
            <a:r>
              <a:rPr lang="en-GB" dirty="0" err="1"/>
              <a:t>børsnoterte</a:t>
            </a:r>
            <a:r>
              <a:rPr lang="en-GB" dirty="0"/>
              <a:t> </a:t>
            </a:r>
            <a:r>
              <a:rPr lang="en-GB" dirty="0" err="1"/>
              <a:t>selskapene</a:t>
            </a:r>
            <a:r>
              <a:rPr lang="en-GB" dirty="0"/>
              <a:t> i </a:t>
            </a:r>
            <a:r>
              <a:rPr lang="en-GB" dirty="0" err="1"/>
              <a:t>verden</a:t>
            </a:r>
            <a:r>
              <a:rPr lang="en-GB" dirty="0"/>
              <a:t>: (2017)</a:t>
            </a:r>
            <a:br>
              <a:rPr lang="en-GB" dirty="0"/>
            </a:br>
            <a:endParaRPr lang="en-GB"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390199815"/>
              </p:ext>
            </p:extLst>
          </p:nvPr>
        </p:nvGraphicFramePr>
        <p:xfrm>
          <a:off x="719999" y="957944"/>
          <a:ext cx="10397180" cy="5038595"/>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D14BCCD3-0010-4FBA-B965-2126ADC31932}" type="slidenum">
              <a:rPr lang="en-GB" smtClean="0"/>
              <a:t>3</a:t>
            </a:fld>
            <a:endParaRPr lang="en-GB" dirty="0"/>
          </a:p>
        </p:txBody>
      </p:sp>
    </p:spTree>
    <p:extLst>
      <p:ext uri="{BB962C8B-B14F-4D97-AF65-F5344CB8AC3E}">
        <p14:creationId xmlns:p14="http://schemas.microsoft.com/office/powerpoint/2010/main" val="41492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0" bldStep="ptIn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0" categoryIdx="1" bldStep="ptIn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0" categoryIdx="2" bldStep="ptIn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0" categoryIdx="3" bldStep="ptIn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categoryEl"/>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998" y="3181577"/>
            <a:ext cx="9744601" cy="676048"/>
          </a:xfrm>
        </p:spPr>
        <p:txBody>
          <a:bodyPr/>
          <a:lstStyle/>
          <a:p>
            <a:r>
              <a:rPr lang="en-GB" sz="3200" dirty="0" err="1"/>
              <a:t>Hvor</a:t>
            </a:r>
            <a:r>
              <a:rPr lang="en-GB" sz="3200" dirty="0"/>
              <a:t> mange </a:t>
            </a:r>
            <a:r>
              <a:rPr lang="en-GB" sz="3200" dirty="0" err="1"/>
              <a:t>kvinnelige</a:t>
            </a:r>
            <a:r>
              <a:rPr lang="en-GB" sz="3200" dirty="0"/>
              <a:t> </a:t>
            </a:r>
            <a:r>
              <a:rPr lang="en-GB" sz="3200" dirty="0" err="1"/>
              <a:t>toppsjefer</a:t>
            </a:r>
            <a:r>
              <a:rPr lang="en-GB" sz="3200" dirty="0"/>
              <a:t> er det i </a:t>
            </a:r>
            <a:r>
              <a:rPr lang="en-GB" sz="3200" dirty="0" err="1"/>
              <a:t>dag</a:t>
            </a:r>
            <a:r>
              <a:rPr lang="en-GB" sz="3200" dirty="0"/>
              <a:t>?</a:t>
            </a:r>
            <a:endParaRPr lang="en-GB" sz="2800" dirty="0"/>
          </a:p>
        </p:txBody>
      </p:sp>
      <p:sp>
        <p:nvSpPr>
          <p:cNvPr id="5" name="Slide Number Placeholder 4"/>
          <p:cNvSpPr>
            <a:spLocks noGrp="1"/>
          </p:cNvSpPr>
          <p:nvPr>
            <p:ph type="sldNum" sz="quarter" idx="12"/>
          </p:nvPr>
        </p:nvSpPr>
        <p:spPr/>
        <p:txBody>
          <a:bodyPr/>
          <a:lstStyle/>
          <a:p>
            <a:fld id="{D14BCCD3-0010-4FBA-B965-2126ADC31932}" type="slidenum">
              <a:rPr lang="en-GB" smtClean="0"/>
              <a:t>4</a:t>
            </a:fld>
            <a:endParaRPr lang="en-GB" dirty="0"/>
          </a:p>
        </p:txBody>
      </p:sp>
    </p:spTree>
    <p:extLst>
      <p:ext uri="{BB962C8B-B14F-4D97-AF65-F5344CB8AC3E}">
        <p14:creationId xmlns:p14="http://schemas.microsoft.com/office/powerpoint/2010/main" val="3381816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56EC5DEB-7218-333E-E2DE-0BA26CAEC7D0}"/>
              </a:ext>
            </a:extLst>
          </p:cNvPr>
          <p:cNvGraphicFramePr>
            <a:graphicFrameLocks noGrp="1"/>
          </p:cNvGraphicFramePr>
          <p:nvPr>
            <p:ph sz="half" idx="1"/>
            <p:extLst>
              <p:ext uri="{D42A27DB-BD31-4B8C-83A1-F6EECF244321}">
                <p14:modId xmlns:p14="http://schemas.microsoft.com/office/powerpoint/2010/main" val="436097531"/>
              </p:ext>
            </p:extLst>
          </p:nvPr>
        </p:nvGraphicFramePr>
        <p:xfrm>
          <a:off x="720725" y="343475"/>
          <a:ext cx="9505841" cy="5749317"/>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014AAEE2-C50A-B319-09C4-7249CB751AEE}"/>
              </a:ext>
            </a:extLst>
          </p:cNvPr>
          <p:cNvSpPr>
            <a:spLocks noGrp="1"/>
          </p:cNvSpPr>
          <p:nvPr>
            <p:ph type="sldNum" sz="quarter" idx="12"/>
          </p:nvPr>
        </p:nvSpPr>
        <p:spPr/>
        <p:txBody>
          <a:bodyPr/>
          <a:lstStyle/>
          <a:p>
            <a:fld id="{D14BCCD3-0010-4FBA-B965-2126ADC31932}" type="slidenum">
              <a:rPr lang="en-GB" smtClean="0"/>
              <a:t>5</a:t>
            </a:fld>
            <a:endParaRPr lang="en-GB" dirty="0"/>
          </a:p>
        </p:txBody>
      </p:sp>
    </p:spTree>
    <p:extLst>
      <p:ext uri="{BB962C8B-B14F-4D97-AF65-F5344CB8AC3E}">
        <p14:creationId xmlns:p14="http://schemas.microsoft.com/office/powerpoint/2010/main" val="258179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chart seriesIdx="-4" categoryIdx="4"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999" y="3167828"/>
            <a:ext cx="8064000" cy="720000"/>
          </a:xfrm>
        </p:spPr>
        <p:txBody>
          <a:bodyPr/>
          <a:lstStyle/>
          <a:p>
            <a:r>
              <a:rPr lang="en-GB" sz="3200" dirty="0" err="1"/>
              <a:t>Hvem</a:t>
            </a:r>
            <a:r>
              <a:rPr lang="en-GB" sz="3200" dirty="0"/>
              <a:t> </a:t>
            </a:r>
            <a:r>
              <a:rPr lang="en-GB" sz="3200" i="1" dirty="0" err="1"/>
              <a:t>har</a:t>
            </a:r>
            <a:r>
              <a:rPr lang="en-GB" sz="3200" i="1" dirty="0"/>
              <a:t> </a:t>
            </a:r>
            <a:r>
              <a:rPr lang="en-GB" sz="3200" dirty="0" err="1"/>
              <a:t>vært</a:t>
            </a:r>
            <a:r>
              <a:rPr lang="en-GB" sz="3200" dirty="0"/>
              <a:t> de </a:t>
            </a:r>
            <a:r>
              <a:rPr lang="en-GB" sz="3200" dirty="0" err="1"/>
              <a:t>beste</a:t>
            </a:r>
            <a:r>
              <a:rPr lang="en-GB" sz="3200" dirty="0"/>
              <a:t> </a:t>
            </a:r>
            <a:r>
              <a:rPr lang="en-GB" sz="3200" dirty="0" err="1"/>
              <a:t>topplederne</a:t>
            </a:r>
            <a:r>
              <a:rPr lang="en-GB" sz="3200" dirty="0"/>
              <a:t>?</a:t>
            </a:r>
            <a:br>
              <a:rPr lang="en-GB" dirty="0"/>
            </a:br>
            <a:br>
              <a:rPr lang="en-GB" dirty="0"/>
            </a:br>
            <a:r>
              <a:rPr lang="en-GB" dirty="0" err="1"/>
              <a:t>Hvordan</a:t>
            </a:r>
            <a:r>
              <a:rPr lang="en-GB" dirty="0"/>
              <a:t> </a:t>
            </a:r>
            <a:r>
              <a:rPr lang="en-GB" dirty="0" err="1"/>
              <a:t>skal</a:t>
            </a:r>
            <a:r>
              <a:rPr lang="en-GB" dirty="0"/>
              <a:t> vi </a:t>
            </a:r>
            <a:r>
              <a:rPr lang="en-GB" dirty="0" err="1"/>
              <a:t>måle</a:t>
            </a:r>
            <a:r>
              <a:rPr lang="en-GB" dirty="0"/>
              <a:t> </a:t>
            </a:r>
            <a:r>
              <a:rPr lang="en-GB" dirty="0" err="1"/>
              <a:t>det</a:t>
            </a:r>
            <a:r>
              <a:rPr lang="en-GB" dirty="0"/>
              <a:t>?</a:t>
            </a:r>
            <a:br>
              <a:rPr lang="en-GB" dirty="0"/>
            </a:br>
            <a:br>
              <a:rPr lang="en-GB" dirty="0"/>
            </a:br>
            <a:endParaRPr lang="en-GB" dirty="0"/>
          </a:p>
        </p:txBody>
      </p:sp>
      <p:sp>
        <p:nvSpPr>
          <p:cNvPr id="5" name="Slide Number Placeholder 4"/>
          <p:cNvSpPr>
            <a:spLocks noGrp="1"/>
          </p:cNvSpPr>
          <p:nvPr>
            <p:ph type="sldNum" sz="quarter" idx="12"/>
          </p:nvPr>
        </p:nvSpPr>
        <p:spPr/>
        <p:txBody>
          <a:bodyPr/>
          <a:lstStyle/>
          <a:p>
            <a:fld id="{D14BCCD3-0010-4FBA-B965-2126ADC31932}" type="slidenum">
              <a:rPr lang="en-GB" smtClean="0"/>
              <a:t>6</a:t>
            </a:fld>
            <a:endParaRPr lang="en-GB" dirty="0"/>
          </a:p>
        </p:txBody>
      </p:sp>
    </p:spTree>
    <p:extLst>
      <p:ext uri="{BB962C8B-B14F-4D97-AF65-F5344CB8AC3E}">
        <p14:creationId xmlns:p14="http://schemas.microsoft.com/office/powerpoint/2010/main" val="3268677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1769" y="4847800"/>
            <a:ext cx="8064000" cy="720000"/>
          </a:xfrm>
        </p:spPr>
        <p:txBody>
          <a:bodyPr/>
          <a:lstStyle/>
          <a:p>
            <a:r>
              <a:rPr lang="en-GB" dirty="0" err="1"/>
              <a:t>Høyest</a:t>
            </a:r>
            <a:r>
              <a:rPr lang="en-GB" dirty="0"/>
              <a:t> </a:t>
            </a:r>
            <a:r>
              <a:rPr lang="en-GB" dirty="0" err="1"/>
              <a:t>inntjening</a:t>
            </a:r>
            <a:r>
              <a:rPr lang="en-GB" dirty="0"/>
              <a:t>?</a:t>
            </a:r>
            <a:br>
              <a:rPr lang="en-GB" dirty="0"/>
            </a:br>
            <a:br>
              <a:rPr lang="en-GB" dirty="0"/>
            </a:br>
            <a:br>
              <a:rPr lang="en-GB" dirty="0"/>
            </a:br>
            <a:br>
              <a:rPr lang="en-GB" dirty="0"/>
            </a:br>
            <a:br>
              <a:rPr lang="en-GB" dirty="0"/>
            </a:br>
            <a:r>
              <a:rPr lang="en-GB" dirty="0" err="1"/>
              <a:t>Høyest</a:t>
            </a:r>
            <a:r>
              <a:rPr lang="en-GB" dirty="0"/>
              <a:t> </a:t>
            </a:r>
            <a:r>
              <a:rPr lang="en-GB" dirty="0" err="1"/>
              <a:t>kapitalavkastning</a:t>
            </a:r>
            <a:r>
              <a:rPr lang="en-GB" dirty="0"/>
              <a:t>?</a:t>
            </a:r>
            <a:br>
              <a:rPr lang="en-GB" dirty="0"/>
            </a:br>
            <a:br>
              <a:rPr lang="en-GB" dirty="0"/>
            </a:br>
            <a:br>
              <a:rPr lang="en-GB" dirty="0"/>
            </a:br>
            <a:br>
              <a:rPr lang="en-GB" dirty="0"/>
            </a:br>
            <a:br>
              <a:rPr lang="en-GB" dirty="0"/>
            </a:br>
            <a:r>
              <a:rPr lang="en-GB" dirty="0" err="1"/>
              <a:t>Resultatoppgang</a:t>
            </a:r>
            <a:r>
              <a:rPr lang="en-GB" dirty="0"/>
              <a:t>?  </a:t>
            </a:r>
          </a:p>
        </p:txBody>
      </p:sp>
      <p:sp>
        <p:nvSpPr>
          <p:cNvPr id="5" name="Slide Number Placeholder 4"/>
          <p:cNvSpPr>
            <a:spLocks noGrp="1"/>
          </p:cNvSpPr>
          <p:nvPr>
            <p:ph type="sldNum" sz="quarter" idx="12"/>
          </p:nvPr>
        </p:nvSpPr>
        <p:spPr/>
        <p:txBody>
          <a:bodyPr/>
          <a:lstStyle/>
          <a:p>
            <a:fld id="{D14BCCD3-0010-4FBA-B965-2126ADC31932}" type="slidenum">
              <a:rPr lang="en-GB" smtClean="0"/>
              <a:t>7</a:t>
            </a:fld>
            <a:endParaRPr lang="en-GB" dirty="0"/>
          </a:p>
        </p:txBody>
      </p:sp>
      <p:sp>
        <p:nvSpPr>
          <p:cNvPr id="10" name="Title 1"/>
          <p:cNvSpPr txBox="1">
            <a:spLocks/>
          </p:cNvSpPr>
          <p:nvPr/>
        </p:nvSpPr>
        <p:spPr>
          <a:xfrm>
            <a:off x="2052026" y="1378903"/>
            <a:ext cx="8064000" cy="720000"/>
          </a:xfrm>
          <a:prstGeom prst="rect">
            <a:avLst/>
          </a:prstGeom>
        </p:spPr>
        <p:txBody>
          <a:bodyPr vert="horz" lIns="0" tIns="0" rIns="0" bIns="0" rtlCol="0" anchor="b" anchorCtr="0">
            <a:noAutofit/>
          </a:bodyPr>
          <a:lstStyle>
            <a:lvl1pPr algn="l" defTabSz="914245" rtl="0" eaLnBrk="1" latinLnBrk="0" hangingPunct="1">
              <a:spcBef>
                <a:spcPct val="0"/>
              </a:spcBef>
              <a:buNone/>
              <a:defRPr sz="2000" b="1" kern="1200">
                <a:solidFill>
                  <a:schemeClr val="accent1"/>
                </a:solidFill>
                <a:latin typeface="+mj-lt"/>
                <a:ea typeface="+mj-ea"/>
                <a:cs typeface="+mj-cs"/>
              </a:defRPr>
            </a:lvl1pPr>
          </a:lstStyle>
          <a:p>
            <a:r>
              <a:rPr lang="en-GB" sz="3200" dirty="0" err="1"/>
              <a:t>Hvem</a:t>
            </a:r>
            <a:r>
              <a:rPr lang="en-GB" sz="3200" dirty="0"/>
              <a:t> </a:t>
            </a:r>
            <a:r>
              <a:rPr lang="en-GB" sz="3200" i="1" dirty="0" err="1"/>
              <a:t>har</a:t>
            </a:r>
            <a:r>
              <a:rPr lang="en-GB" sz="3200" i="1" dirty="0"/>
              <a:t> </a:t>
            </a:r>
            <a:r>
              <a:rPr lang="en-GB" sz="3200" dirty="0" err="1"/>
              <a:t>vært</a:t>
            </a:r>
            <a:r>
              <a:rPr lang="en-GB" sz="3200" dirty="0"/>
              <a:t> de </a:t>
            </a:r>
            <a:r>
              <a:rPr lang="en-GB" sz="3200" dirty="0" err="1"/>
              <a:t>beste</a:t>
            </a:r>
            <a:r>
              <a:rPr lang="en-GB" sz="3200" dirty="0"/>
              <a:t> </a:t>
            </a:r>
            <a:r>
              <a:rPr lang="en-GB" sz="3200" dirty="0" err="1"/>
              <a:t>topplederne</a:t>
            </a:r>
            <a:r>
              <a:rPr lang="en-GB" sz="3200" dirty="0"/>
              <a:t>?</a:t>
            </a:r>
            <a:br>
              <a:rPr lang="en-GB" dirty="0"/>
            </a:br>
            <a:br>
              <a:rPr lang="en-GB" dirty="0"/>
            </a:br>
            <a:br>
              <a:rPr lang="en-GB" dirty="0"/>
            </a:br>
            <a:br>
              <a:rPr lang="en-GB" dirty="0"/>
            </a:br>
            <a:endParaRPr lang="en-GB" dirty="0"/>
          </a:p>
        </p:txBody>
      </p:sp>
      <p:pic>
        <p:nvPicPr>
          <p:cNvPr id="12" name="Content Placeholder 11"/>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84027" y="1129825"/>
            <a:ext cx="1938157" cy="1938157"/>
          </a:xfr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6698" y="3360011"/>
            <a:ext cx="3495675" cy="1304925"/>
          </a:xfrm>
          <a:prstGeom prst="rect">
            <a:avLst/>
          </a:prstGeom>
        </p:spPr>
      </p:pic>
      <p:pic>
        <p:nvPicPr>
          <p:cNvPr id="4" name="Picture 3">
            <a:extLst>
              <a:ext uri="{FF2B5EF4-FFF2-40B4-BE49-F238E27FC236}">
                <a16:creationId xmlns:a16="http://schemas.microsoft.com/office/drawing/2014/main" id="{7D5F103D-E8ED-67C7-FAAF-708BACE3C82D}"/>
              </a:ext>
            </a:extLst>
          </p:cNvPr>
          <p:cNvPicPr>
            <a:picLocks noChangeAspect="1"/>
          </p:cNvPicPr>
          <p:nvPr/>
        </p:nvPicPr>
        <p:blipFill>
          <a:blip r:embed="rId4"/>
          <a:stretch>
            <a:fillRect/>
          </a:stretch>
        </p:blipFill>
        <p:spPr>
          <a:xfrm>
            <a:off x="5643661" y="5253247"/>
            <a:ext cx="2985533" cy="672797"/>
          </a:xfrm>
          <a:prstGeom prst="rect">
            <a:avLst/>
          </a:prstGeom>
        </p:spPr>
      </p:pic>
    </p:spTree>
    <p:extLst>
      <p:ext uri="{BB962C8B-B14F-4D97-AF65-F5344CB8AC3E}">
        <p14:creationId xmlns:p14="http://schemas.microsoft.com/office/powerpoint/2010/main" val="135371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4BCCD3-0010-4FBA-B965-2126ADC31932}" type="slidenum">
              <a:rPr lang="en-GB" smtClean="0"/>
              <a:t>8</a:t>
            </a:fld>
            <a:endParaRPr lang="en-GB" dirty="0"/>
          </a:p>
        </p:txBody>
      </p:sp>
      <p:sp>
        <p:nvSpPr>
          <p:cNvPr id="4" name="Title 3">
            <a:extLst>
              <a:ext uri="{FF2B5EF4-FFF2-40B4-BE49-F238E27FC236}">
                <a16:creationId xmlns:a16="http://schemas.microsoft.com/office/drawing/2014/main" id="{1A586131-569F-F104-D6E4-D8878DF92168}"/>
              </a:ext>
            </a:extLst>
          </p:cNvPr>
          <p:cNvSpPr>
            <a:spLocks noGrp="1"/>
          </p:cNvSpPr>
          <p:nvPr>
            <p:ph type="title"/>
          </p:nvPr>
        </p:nvSpPr>
        <p:spPr/>
        <p:txBody>
          <a:bodyPr/>
          <a:lstStyle/>
          <a:p>
            <a:endParaRPr lang="en-GB"/>
          </a:p>
        </p:txBody>
      </p:sp>
      <p:sp>
        <p:nvSpPr>
          <p:cNvPr id="6" name="Title 1">
            <a:extLst>
              <a:ext uri="{FF2B5EF4-FFF2-40B4-BE49-F238E27FC236}">
                <a16:creationId xmlns:a16="http://schemas.microsoft.com/office/drawing/2014/main" id="{C85AB55D-0CCD-5DE4-F957-789537035110}"/>
              </a:ext>
            </a:extLst>
          </p:cNvPr>
          <p:cNvSpPr txBox="1">
            <a:spLocks/>
          </p:cNvSpPr>
          <p:nvPr/>
        </p:nvSpPr>
        <p:spPr>
          <a:xfrm>
            <a:off x="1151999" y="3528464"/>
            <a:ext cx="8064000" cy="720000"/>
          </a:xfrm>
          <a:prstGeom prst="rect">
            <a:avLst/>
          </a:prstGeom>
        </p:spPr>
        <p:txBody>
          <a:bodyPr vert="horz" lIns="0" tIns="0" rIns="0" bIns="0" rtlCol="0" anchor="b" anchorCtr="0">
            <a:noAutofit/>
          </a:bodyPr>
          <a:lstStyle>
            <a:lvl1pPr algn="l" defTabSz="914245" rtl="0" eaLnBrk="1" latinLnBrk="0" hangingPunct="1">
              <a:spcBef>
                <a:spcPct val="0"/>
              </a:spcBef>
              <a:buNone/>
              <a:defRPr sz="2000" b="1" kern="1200">
                <a:solidFill>
                  <a:schemeClr val="accent1"/>
                </a:solidFill>
                <a:latin typeface="+mj-lt"/>
                <a:ea typeface="+mj-ea"/>
                <a:cs typeface="+mj-cs"/>
              </a:defRPr>
            </a:lvl1pPr>
          </a:lstStyle>
          <a:p>
            <a:r>
              <a:rPr lang="en-GB" sz="3200" dirty="0" err="1"/>
              <a:t>Hvem</a:t>
            </a:r>
            <a:r>
              <a:rPr lang="en-GB" sz="3200" dirty="0"/>
              <a:t> </a:t>
            </a:r>
            <a:r>
              <a:rPr lang="en-GB" sz="3200" i="1" dirty="0" err="1"/>
              <a:t>har</a:t>
            </a:r>
            <a:r>
              <a:rPr lang="en-GB" sz="3200" i="1" dirty="0"/>
              <a:t> </a:t>
            </a:r>
            <a:r>
              <a:rPr lang="en-GB" sz="3200" dirty="0" err="1"/>
              <a:t>vært</a:t>
            </a:r>
            <a:r>
              <a:rPr lang="en-GB" sz="3200" dirty="0"/>
              <a:t> de </a:t>
            </a:r>
            <a:r>
              <a:rPr lang="en-GB" sz="3200" dirty="0" err="1"/>
              <a:t>beste</a:t>
            </a:r>
            <a:r>
              <a:rPr lang="en-GB" sz="3200" dirty="0"/>
              <a:t> </a:t>
            </a:r>
            <a:r>
              <a:rPr lang="en-GB" sz="3200" dirty="0" err="1"/>
              <a:t>topplederne</a:t>
            </a:r>
            <a:r>
              <a:rPr lang="en-GB" sz="3200" dirty="0"/>
              <a:t>?</a:t>
            </a:r>
            <a:br>
              <a:rPr lang="en-GB" dirty="0"/>
            </a:br>
            <a:br>
              <a:rPr lang="en-GB" dirty="0"/>
            </a:br>
            <a:br>
              <a:rPr lang="en-GB" dirty="0"/>
            </a:br>
            <a:br>
              <a:rPr lang="en-GB" dirty="0"/>
            </a:br>
            <a:r>
              <a:rPr lang="en-GB" sz="5400" dirty="0" err="1"/>
              <a:t>Aksjekursutvikling</a:t>
            </a:r>
            <a:br>
              <a:rPr lang="en-GB" dirty="0"/>
            </a:br>
            <a:br>
              <a:rPr lang="en-GB" dirty="0"/>
            </a:br>
            <a:endParaRPr lang="en-GB" dirty="0"/>
          </a:p>
        </p:txBody>
      </p:sp>
    </p:spTree>
    <p:extLst>
      <p:ext uri="{BB962C8B-B14F-4D97-AF65-F5344CB8AC3E}">
        <p14:creationId xmlns:p14="http://schemas.microsoft.com/office/powerpoint/2010/main" val="413299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7114" y="2014525"/>
            <a:ext cx="4827701" cy="4428000"/>
          </a:xfrm>
        </p:spPr>
        <p:txBody>
          <a:bodyPr/>
          <a:lstStyle/>
          <a:p>
            <a:r>
              <a:rPr lang="en-GB" dirty="0"/>
              <a:t>11.000 </a:t>
            </a:r>
            <a:r>
              <a:rPr lang="en-GB" dirty="0" err="1"/>
              <a:t>selskap</a:t>
            </a:r>
            <a:r>
              <a:rPr lang="en-GB" dirty="0"/>
              <a:t> </a:t>
            </a:r>
            <a:r>
              <a:rPr lang="en-GB" dirty="0" err="1"/>
              <a:t>som</a:t>
            </a:r>
            <a:r>
              <a:rPr lang="en-GB" dirty="0"/>
              <a:t> </a:t>
            </a:r>
            <a:r>
              <a:rPr lang="en-GB" dirty="0" err="1"/>
              <a:t>eksisterer</a:t>
            </a:r>
            <a:r>
              <a:rPr lang="en-GB" dirty="0"/>
              <a:t> i dag</a:t>
            </a:r>
          </a:p>
          <a:p>
            <a:r>
              <a:rPr lang="en-GB" dirty="0" err="1"/>
              <a:t>Alle</a:t>
            </a:r>
            <a:r>
              <a:rPr lang="en-GB" dirty="0"/>
              <a:t> </a:t>
            </a:r>
            <a:r>
              <a:rPr lang="en-GB" dirty="0" err="1"/>
              <a:t>børsnoterte</a:t>
            </a:r>
            <a:r>
              <a:rPr lang="en-GB" dirty="0"/>
              <a:t> </a:t>
            </a:r>
            <a:r>
              <a:rPr lang="en-GB" dirty="0" err="1"/>
              <a:t>selskap</a:t>
            </a:r>
            <a:r>
              <a:rPr lang="en-GB" dirty="0"/>
              <a:t> med et </a:t>
            </a:r>
            <a:r>
              <a:rPr lang="en-GB" dirty="0" err="1"/>
              <a:t>daglig</a:t>
            </a:r>
            <a:r>
              <a:rPr lang="en-GB" dirty="0"/>
              <a:t> </a:t>
            </a:r>
            <a:r>
              <a:rPr lang="en-GB" dirty="0" err="1"/>
              <a:t>omstetningsvolum</a:t>
            </a:r>
            <a:r>
              <a:rPr lang="en-GB" dirty="0"/>
              <a:t> </a:t>
            </a:r>
            <a:r>
              <a:rPr lang="en-GB" dirty="0" err="1"/>
              <a:t>på</a:t>
            </a:r>
            <a:r>
              <a:rPr lang="en-GB" dirty="0"/>
              <a:t> </a:t>
            </a:r>
            <a:r>
              <a:rPr lang="en-GB" dirty="0" err="1"/>
              <a:t>minst</a:t>
            </a:r>
            <a:r>
              <a:rPr lang="en-GB" dirty="0"/>
              <a:t> 2mill </a:t>
            </a:r>
            <a:r>
              <a:rPr lang="en-GB" dirty="0" err="1"/>
              <a:t>usd</a:t>
            </a:r>
            <a:r>
              <a:rPr lang="en-GB" dirty="0"/>
              <a:t> per dag</a:t>
            </a:r>
          </a:p>
          <a:p>
            <a:pPr marL="0" indent="0">
              <a:buNone/>
            </a:pPr>
            <a:endParaRPr lang="en-GB" dirty="0"/>
          </a:p>
          <a:p>
            <a:r>
              <a:rPr lang="en-GB" dirty="0" err="1"/>
              <a:t>Svært</a:t>
            </a:r>
            <a:r>
              <a:rPr lang="en-GB" dirty="0"/>
              <a:t> </a:t>
            </a:r>
            <a:r>
              <a:rPr lang="en-GB" dirty="0" err="1"/>
              <a:t>få</a:t>
            </a:r>
            <a:r>
              <a:rPr lang="en-GB" dirty="0"/>
              <a:t> </a:t>
            </a:r>
            <a:r>
              <a:rPr lang="en-GB" dirty="0" err="1"/>
              <a:t>selskap</a:t>
            </a:r>
            <a:r>
              <a:rPr lang="en-GB" dirty="0"/>
              <a:t> </a:t>
            </a:r>
            <a:r>
              <a:rPr lang="en-GB" dirty="0" err="1"/>
              <a:t>før</a:t>
            </a:r>
            <a:r>
              <a:rPr lang="en-GB" dirty="0"/>
              <a:t> 2008 </a:t>
            </a:r>
            <a:r>
              <a:rPr lang="en-GB" dirty="0">
                <a:sym typeface="Wingdings" panose="05000000000000000000" pitchFamily="2" charset="2"/>
              </a:rPr>
              <a:t> </a:t>
            </a:r>
            <a:r>
              <a:rPr lang="en-GB" dirty="0" err="1">
                <a:sym typeface="Wingdings" panose="05000000000000000000" pitchFamily="2" charset="2"/>
              </a:rPr>
              <a:t>Begynte</a:t>
            </a:r>
            <a:r>
              <a:rPr lang="en-GB" dirty="0">
                <a:sym typeface="Wingdings" panose="05000000000000000000" pitchFamily="2" charset="2"/>
              </a:rPr>
              <a:t> </a:t>
            </a:r>
            <a:r>
              <a:rPr lang="en-GB" dirty="0" err="1">
                <a:sym typeface="Wingdings" panose="05000000000000000000" pitchFamily="2" charset="2"/>
              </a:rPr>
              <a:t>analysen</a:t>
            </a:r>
            <a:r>
              <a:rPr lang="en-GB" dirty="0">
                <a:sym typeface="Wingdings" panose="05000000000000000000" pitchFamily="2" charset="2"/>
              </a:rPr>
              <a:t> </a:t>
            </a:r>
            <a:r>
              <a:rPr lang="en-GB" dirty="0" err="1">
                <a:sym typeface="Wingdings" panose="05000000000000000000" pitchFamily="2" charset="2"/>
              </a:rPr>
              <a:t>fra</a:t>
            </a:r>
            <a:r>
              <a:rPr lang="en-GB" dirty="0">
                <a:sym typeface="Wingdings" panose="05000000000000000000" pitchFamily="2" charset="2"/>
              </a:rPr>
              <a:t> 2009</a:t>
            </a:r>
            <a:endParaRPr lang="en-GB" dirty="0"/>
          </a:p>
          <a:p>
            <a:endParaRPr lang="en-GB" dirty="0"/>
          </a:p>
          <a:p>
            <a:endParaRPr lang="en-GB" dirty="0"/>
          </a:p>
          <a:p>
            <a:endParaRPr lang="en-GB" dirty="0"/>
          </a:p>
          <a:p>
            <a:endParaRPr lang="en-GB" dirty="0"/>
          </a:p>
          <a:p>
            <a:endParaRPr lang="en-GB" dirty="0"/>
          </a:p>
        </p:txBody>
      </p:sp>
      <p:sp>
        <p:nvSpPr>
          <p:cNvPr id="5" name="Slide Number Placeholder 4"/>
          <p:cNvSpPr>
            <a:spLocks noGrp="1"/>
          </p:cNvSpPr>
          <p:nvPr>
            <p:ph type="sldNum" sz="quarter" idx="12"/>
          </p:nvPr>
        </p:nvSpPr>
        <p:spPr/>
        <p:txBody>
          <a:bodyPr/>
          <a:lstStyle/>
          <a:p>
            <a:fld id="{D14BCCD3-0010-4FBA-B965-2126ADC31932}" type="slidenum">
              <a:rPr lang="en-GB" smtClean="0"/>
              <a:t>9</a:t>
            </a:fld>
            <a:endParaRPr lang="en-GB" dirty="0"/>
          </a:p>
        </p:txBody>
      </p:sp>
      <p:sp>
        <p:nvSpPr>
          <p:cNvPr id="4" name="Title 3"/>
          <p:cNvSpPr>
            <a:spLocks noGrp="1"/>
          </p:cNvSpPr>
          <p:nvPr>
            <p:ph type="title"/>
          </p:nvPr>
        </p:nvSpPr>
        <p:spPr>
          <a:xfrm>
            <a:off x="1985622" y="1074103"/>
            <a:ext cx="8064000" cy="310560"/>
          </a:xfrm>
        </p:spPr>
        <p:txBody>
          <a:bodyPr/>
          <a:lstStyle/>
          <a:p>
            <a:r>
              <a:rPr lang="en-GB" sz="2800" dirty="0" err="1"/>
              <a:t>Hvilke</a:t>
            </a:r>
            <a:r>
              <a:rPr lang="en-GB" sz="2800" dirty="0"/>
              <a:t> </a:t>
            </a:r>
            <a:r>
              <a:rPr lang="en-GB" sz="2800" dirty="0" err="1"/>
              <a:t>selskap</a:t>
            </a:r>
            <a:r>
              <a:rPr lang="en-GB" sz="2800" dirty="0"/>
              <a:t> </a:t>
            </a:r>
            <a:r>
              <a:rPr lang="en-GB" sz="2800" dirty="0" err="1"/>
              <a:t>analyserte</a:t>
            </a:r>
            <a:r>
              <a:rPr lang="en-GB" sz="2800" dirty="0"/>
              <a:t> vi?</a:t>
            </a:r>
            <a:br>
              <a:rPr lang="en-GB" dirty="0"/>
            </a:br>
            <a:r>
              <a:rPr lang="en-GB" dirty="0"/>
              <a:t> </a:t>
            </a:r>
            <a:br>
              <a:rPr lang="en-GB" dirty="0"/>
            </a:br>
            <a:endParaRPr lang="en-GB" dirty="0"/>
          </a:p>
        </p:txBody>
      </p:sp>
      <p:graphicFrame>
        <p:nvGraphicFramePr>
          <p:cNvPr id="2" name="Chart 1"/>
          <p:cNvGraphicFramePr/>
          <p:nvPr>
            <p:extLst>
              <p:ext uri="{D42A27DB-BD31-4B8C-83A1-F6EECF244321}">
                <p14:modId xmlns:p14="http://schemas.microsoft.com/office/powerpoint/2010/main" val="2684829151"/>
              </p:ext>
            </p:extLst>
          </p:nvPr>
        </p:nvGraphicFramePr>
        <p:xfrm>
          <a:off x="6479177" y="1114697"/>
          <a:ext cx="5273269" cy="50074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5513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2"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14BCCD3-0010-4FBA-B965-2126ADC31932}" type="slidenum">
              <a:rPr lang="en-GB" smtClean="0"/>
              <a:t>10</a:t>
            </a:fld>
            <a:endParaRPr lang="en-GB" dirty="0"/>
          </a:p>
        </p:txBody>
      </p:sp>
      <p:sp>
        <p:nvSpPr>
          <p:cNvPr id="4" name="Title 3"/>
          <p:cNvSpPr>
            <a:spLocks noGrp="1"/>
          </p:cNvSpPr>
          <p:nvPr>
            <p:ph type="title"/>
          </p:nvPr>
        </p:nvSpPr>
        <p:spPr>
          <a:xfrm>
            <a:off x="2069013" y="603778"/>
            <a:ext cx="8064000" cy="548777"/>
          </a:xfrm>
        </p:spPr>
        <p:txBody>
          <a:bodyPr/>
          <a:lstStyle/>
          <a:p>
            <a:r>
              <a:rPr lang="en-GB" sz="2400" dirty="0" err="1"/>
              <a:t>Årlig</a:t>
            </a:r>
            <a:r>
              <a:rPr lang="en-GB" sz="2400" dirty="0"/>
              <a:t> </a:t>
            </a:r>
            <a:r>
              <a:rPr lang="en-GB" sz="2400" dirty="0" err="1"/>
              <a:t>avkastning</a:t>
            </a:r>
            <a:r>
              <a:rPr lang="en-GB" sz="2400" dirty="0"/>
              <a:t> 2009-2023</a:t>
            </a:r>
          </a:p>
        </p:txBody>
      </p:sp>
      <p:sp>
        <p:nvSpPr>
          <p:cNvPr id="5" name="TextBox 4"/>
          <p:cNvSpPr txBox="1"/>
          <p:nvPr/>
        </p:nvSpPr>
        <p:spPr>
          <a:xfrm>
            <a:off x="2147190" y="5916734"/>
            <a:ext cx="7161795" cy="830997"/>
          </a:xfrm>
          <a:prstGeom prst="rect">
            <a:avLst/>
          </a:prstGeom>
          <a:noFill/>
        </p:spPr>
        <p:txBody>
          <a:bodyPr wrap="square" rtlCol="0">
            <a:spAutoFit/>
          </a:bodyPr>
          <a:lstStyle/>
          <a:p>
            <a:r>
              <a:rPr lang="en-GB" sz="1200" dirty="0"/>
              <a:t>Source: 19.01.2024 Nordea Investment Management.  Female leaders for each company as at 1 January each year. Performance is calculated for the period January 1st until December 31st. All calculations are done in local currency. The performance is calculated based on equal weights as at January 1st. Index is </a:t>
            </a:r>
            <a:r>
              <a:rPr lang="en-GB" sz="1200" dirty="0" err="1"/>
              <a:t>MSCi</a:t>
            </a:r>
            <a:r>
              <a:rPr lang="en-GB" sz="1200" dirty="0"/>
              <a:t> All Country Equal wgt </a:t>
            </a:r>
            <a:r>
              <a:rPr lang="en-GB" sz="1200" dirty="0" err="1"/>
              <a:t>incl</a:t>
            </a:r>
            <a:r>
              <a:rPr lang="en-GB" sz="1200" dirty="0"/>
              <a:t> net dividend</a:t>
            </a:r>
          </a:p>
        </p:txBody>
      </p:sp>
      <p:graphicFrame>
        <p:nvGraphicFramePr>
          <p:cNvPr id="7" name="Chart 6">
            <a:extLst>
              <a:ext uri="{FF2B5EF4-FFF2-40B4-BE49-F238E27FC236}">
                <a16:creationId xmlns:a16="http://schemas.microsoft.com/office/drawing/2014/main" id="{112389DC-3952-44F5-8F0B-1D7D762274B3}"/>
              </a:ext>
            </a:extLst>
          </p:cNvPr>
          <p:cNvGraphicFramePr/>
          <p:nvPr>
            <p:extLst>
              <p:ext uri="{D42A27DB-BD31-4B8C-83A1-F6EECF244321}">
                <p14:modId xmlns:p14="http://schemas.microsoft.com/office/powerpoint/2010/main" val="3496338546"/>
              </p:ext>
            </p:extLst>
          </p:nvPr>
        </p:nvGraphicFramePr>
        <p:xfrm>
          <a:off x="325821" y="1336676"/>
          <a:ext cx="11153392" cy="41243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224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graphicEl>
                                              <a:chart seriesIdx="-4" categoryIdx="10" bldStep="category"/>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graphicEl>
                                              <a:chart seriesIdx="-4" categoryIdx="11" bldStep="category"/>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graphicEl>
                                              <a:chart seriesIdx="-4" categoryIdx="12" bldStep="category"/>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
                                            <p:graphicEl>
                                              <a:chart seriesIdx="-4" categoryIdx="13" bldStep="category"/>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
                                            <p:graphicEl>
                                              <a:chart seriesIdx="-4" categoryIdx="14"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739660508"/>
              </p:ext>
            </p:extLst>
          </p:nvPr>
        </p:nvGraphicFramePr>
        <p:xfrm>
          <a:off x="875899" y="1331914"/>
          <a:ext cx="9252351" cy="4427537"/>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D14BCCD3-0010-4FBA-B965-2126ADC31932}" type="slidenum">
              <a:rPr lang="en-GB" smtClean="0"/>
              <a:t>11</a:t>
            </a:fld>
            <a:endParaRPr lang="en-GB" dirty="0"/>
          </a:p>
        </p:txBody>
      </p:sp>
      <p:sp>
        <p:nvSpPr>
          <p:cNvPr id="4" name="Title 3"/>
          <p:cNvSpPr>
            <a:spLocks noGrp="1"/>
          </p:cNvSpPr>
          <p:nvPr>
            <p:ph type="title"/>
          </p:nvPr>
        </p:nvSpPr>
        <p:spPr>
          <a:xfrm>
            <a:off x="1058360" y="170879"/>
            <a:ext cx="8064000" cy="720000"/>
          </a:xfrm>
        </p:spPr>
        <p:txBody>
          <a:bodyPr/>
          <a:lstStyle/>
          <a:p>
            <a:r>
              <a:rPr lang="en-GB" dirty="0"/>
              <a:t>Samlet </a:t>
            </a:r>
            <a:r>
              <a:rPr lang="en-GB" dirty="0" err="1"/>
              <a:t>avkastning</a:t>
            </a:r>
            <a:endParaRPr lang="en-GB" dirty="0"/>
          </a:p>
        </p:txBody>
      </p:sp>
      <p:sp>
        <p:nvSpPr>
          <p:cNvPr id="7" name="TextBox 6"/>
          <p:cNvSpPr txBox="1"/>
          <p:nvPr/>
        </p:nvSpPr>
        <p:spPr>
          <a:xfrm>
            <a:off x="2155579" y="5921521"/>
            <a:ext cx="7309849" cy="830997"/>
          </a:xfrm>
          <a:prstGeom prst="rect">
            <a:avLst/>
          </a:prstGeom>
          <a:noFill/>
        </p:spPr>
        <p:txBody>
          <a:bodyPr wrap="square" rtlCol="0">
            <a:spAutoFit/>
          </a:bodyPr>
          <a:lstStyle/>
          <a:p>
            <a:r>
              <a:rPr lang="en-GB" sz="1200" dirty="0"/>
              <a:t>Source: 19.01.2024 Nordea Investment Management.  Female leaders for each company as at 1 January each year. Performance is calculated for the period January 1st until December 31st. All calculations are done in local currency. The performance is calculated based on equal weights as at January 1st. Aggregated numbers are geometric</a:t>
            </a:r>
          </a:p>
        </p:txBody>
      </p:sp>
    </p:spTree>
    <p:extLst>
      <p:ext uri="{BB962C8B-B14F-4D97-AF65-F5344CB8AC3E}">
        <p14:creationId xmlns:p14="http://schemas.microsoft.com/office/powerpoint/2010/main" val="67382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grpId="0" nodeType="afterEffect">
                                  <p:stCondLst>
                                    <p:cond delay="200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2000"/>
                                  </p:stCondLst>
                                  <p:childTnLst>
                                    <p:set>
                                      <p:cBhvr>
                                        <p:cTn id="13"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14BCCD3-0010-4FBA-B965-2126ADC31932}" type="slidenum">
              <a:rPr lang="en-GB" smtClean="0"/>
              <a:t>12</a:t>
            </a:fld>
            <a:endParaRPr lang="en-GB"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947" t="9524" r="3439" b="77143"/>
          <a:stretch/>
        </p:blipFill>
        <p:spPr>
          <a:xfrm>
            <a:off x="1278310" y="166413"/>
            <a:ext cx="4763588" cy="914400"/>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016" t="13047" r="6402" b="61493"/>
          <a:stretch/>
        </p:blipFill>
        <p:spPr>
          <a:xfrm>
            <a:off x="851338" y="1057492"/>
            <a:ext cx="5462377" cy="2047115"/>
          </a:xfrm>
          <a:prstGeom prst="rect">
            <a:avLst/>
          </a:prstGeom>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669" y="4789716"/>
            <a:ext cx="8403278" cy="648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28061" b="43878"/>
          <a:stretch/>
        </p:blipFill>
        <p:spPr bwMode="auto">
          <a:xfrm>
            <a:off x="1593669" y="3583467"/>
            <a:ext cx="7648575" cy="1087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b="89144"/>
          <a:stretch/>
        </p:blipFill>
        <p:spPr bwMode="auto">
          <a:xfrm>
            <a:off x="1654630" y="3104607"/>
            <a:ext cx="7648575" cy="420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b="19640"/>
          <a:stretch/>
        </p:blipFill>
        <p:spPr bwMode="auto">
          <a:xfrm>
            <a:off x="6468870" y="247437"/>
            <a:ext cx="4202615" cy="1929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62470" y="2225269"/>
            <a:ext cx="2885123" cy="760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rotWithShape="1">
          <a:blip r:embed="rId8">
            <a:extLst>
              <a:ext uri="{28A0092B-C50C-407E-A947-70E740481C1C}">
                <a14:useLocalDpi xmlns:a14="http://schemas.microsoft.com/office/drawing/2010/main" val="0"/>
              </a:ext>
            </a:extLst>
          </a:blip>
          <a:srcRect b="29003"/>
          <a:stretch/>
        </p:blipFill>
        <p:spPr bwMode="auto">
          <a:xfrm>
            <a:off x="2452348" y="5556523"/>
            <a:ext cx="2941729" cy="1084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408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5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5000"/>
                            </p:stCondLst>
                            <p:childTnLst>
                              <p:par>
                                <p:cTn id="23" presetID="1" presetClass="entr" presetSubtype="0" fill="hold" nodeType="afterEffect">
                                  <p:stCondLst>
                                    <p:cond delay="3000"/>
                                  </p:stCondLst>
                                  <p:childTnLst>
                                    <p:set>
                                      <p:cBhvr>
                                        <p:cTn id="24" dur="1" fill="hold">
                                          <p:stCondLst>
                                            <p:cond delay="0"/>
                                          </p:stCondLst>
                                        </p:cTn>
                                        <p:tgtEl>
                                          <p:spTgt spid="5122"/>
                                        </p:tgtEl>
                                        <p:attrNameLst>
                                          <p:attrName>style.visibility</p:attrName>
                                        </p:attrNameLst>
                                      </p:cBhvr>
                                      <p:to>
                                        <p:strVal val="visible"/>
                                      </p:to>
                                    </p:set>
                                  </p:childTnLst>
                                </p:cTn>
                              </p:par>
                            </p:childTnLst>
                          </p:cTn>
                        </p:par>
                        <p:par>
                          <p:cTn id="25" fill="hold">
                            <p:stCondLst>
                              <p:cond delay="8000"/>
                            </p:stCondLst>
                            <p:childTnLst>
                              <p:par>
                                <p:cTn id="26" presetID="1" presetClass="entr" presetSubtype="0" fill="hold" nodeType="afterEffect">
                                  <p:stCondLst>
                                    <p:cond delay="3000"/>
                                  </p:stCondLst>
                                  <p:childTnLst>
                                    <p:set>
                                      <p:cBhvr>
                                        <p:cTn id="27" dur="1" fill="hold">
                                          <p:stCondLst>
                                            <p:cond delay="0"/>
                                          </p:stCondLst>
                                        </p:cTn>
                                        <p:tgtEl>
                                          <p:spTgt spid="5126"/>
                                        </p:tgtEl>
                                        <p:attrNameLst>
                                          <p:attrName>style.visibility</p:attrName>
                                        </p:attrNameLst>
                                      </p:cBhvr>
                                      <p:to>
                                        <p:strVal val="visible"/>
                                      </p:to>
                                    </p:set>
                                  </p:childTnLst>
                                </p:cTn>
                              </p:par>
                            </p:childTnLst>
                          </p:cTn>
                        </p:par>
                        <p:par>
                          <p:cTn id="28" fill="hold">
                            <p:stCondLst>
                              <p:cond delay="11000"/>
                            </p:stCondLst>
                            <p:childTnLst>
                              <p:par>
                                <p:cTn id="29" presetID="1" presetClass="entr" presetSubtype="0" fill="hold" nodeType="afterEffect">
                                  <p:stCondLst>
                                    <p:cond delay="3000"/>
                                  </p:stCondLst>
                                  <p:childTnLst>
                                    <p:set>
                                      <p:cBhvr>
                                        <p:cTn id="30"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14BCCD3-0010-4FBA-B965-2126ADC31932}" type="slidenum">
              <a:rPr lang="en-GB" smtClean="0"/>
              <a:t>13</a:t>
            </a:fld>
            <a:endParaRPr lang="en-GB" dirty="0"/>
          </a:p>
        </p:txBody>
      </p:sp>
      <p:sp>
        <p:nvSpPr>
          <p:cNvPr id="4" name="Title 3"/>
          <p:cNvSpPr>
            <a:spLocks noGrp="1"/>
          </p:cNvSpPr>
          <p:nvPr>
            <p:ph type="title"/>
          </p:nvPr>
        </p:nvSpPr>
        <p:spPr>
          <a:xfrm>
            <a:off x="2069013" y="2397486"/>
            <a:ext cx="8064000" cy="720000"/>
          </a:xfrm>
        </p:spPr>
        <p:txBody>
          <a:bodyPr/>
          <a:lstStyle/>
          <a:p>
            <a:r>
              <a:rPr lang="en-GB" sz="4800" dirty="0"/>
              <a:t>Har vi sett </a:t>
            </a:r>
            <a:r>
              <a:rPr lang="en-GB" sz="4800" dirty="0" err="1"/>
              <a:t>samme</a:t>
            </a:r>
            <a:r>
              <a:rPr lang="en-GB" sz="4800" dirty="0"/>
              <a:t> </a:t>
            </a:r>
            <a:r>
              <a:rPr lang="en-GB" sz="4800" dirty="0" err="1"/>
              <a:t>avkastning</a:t>
            </a:r>
            <a:r>
              <a:rPr lang="en-GB" sz="4800" dirty="0"/>
              <a:t> i Norge?</a:t>
            </a:r>
          </a:p>
        </p:txBody>
      </p:sp>
    </p:spTree>
    <p:extLst>
      <p:ext uri="{BB962C8B-B14F-4D97-AF65-F5344CB8AC3E}">
        <p14:creationId xmlns:p14="http://schemas.microsoft.com/office/powerpoint/2010/main" val="4268461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36892B6-F820-FE68-94F3-DD568FC85E70}"/>
              </a:ext>
            </a:extLst>
          </p:cNvPr>
          <p:cNvSpPr>
            <a:spLocks noGrp="1"/>
          </p:cNvSpPr>
          <p:nvPr>
            <p:ph type="sldNum" sz="quarter" idx="12"/>
          </p:nvPr>
        </p:nvSpPr>
        <p:spPr/>
        <p:txBody>
          <a:bodyPr/>
          <a:lstStyle/>
          <a:p>
            <a:fld id="{D14BCCD3-0010-4FBA-B965-2126ADC31932}" type="slidenum">
              <a:rPr lang="en-GB" smtClean="0"/>
              <a:t>14</a:t>
            </a:fld>
            <a:endParaRPr lang="en-GB" dirty="0"/>
          </a:p>
        </p:txBody>
      </p:sp>
      <p:sp>
        <p:nvSpPr>
          <p:cNvPr id="4" name="Title 3">
            <a:extLst>
              <a:ext uri="{FF2B5EF4-FFF2-40B4-BE49-F238E27FC236}">
                <a16:creationId xmlns:a16="http://schemas.microsoft.com/office/drawing/2014/main" id="{78283EDF-6BC9-791B-A8AE-803B8C709235}"/>
              </a:ext>
            </a:extLst>
          </p:cNvPr>
          <p:cNvSpPr>
            <a:spLocks noGrp="1"/>
          </p:cNvSpPr>
          <p:nvPr>
            <p:ph type="title"/>
          </p:nvPr>
        </p:nvSpPr>
        <p:spPr/>
        <p:txBody>
          <a:bodyPr/>
          <a:lstStyle/>
          <a:p>
            <a:endParaRPr lang="en-GB"/>
          </a:p>
        </p:txBody>
      </p:sp>
      <p:graphicFrame>
        <p:nvGraphicFramePr>
          <p:cNvPr id="12" name="Content Placeholder 11">
            <a:extLst>
              <a:ext uri="{FF2B5EF4-FFF2-40B4-BE49-F238E27FC236}">
                <a16:creationId xmlns:a16="http://schemas.microsoft.com/office/drawing/2014/main" id="{40813767-E537-F309-81BB-48781480A9CA}"/>
              </a:ext>
            </a:extLst>
          </p:cNvPr>
          <p:cNvGraphicFramePr>
            <a:graphicFrameLocks noGrp="1"/>
          </p:cNvGraphicFramePr>
          <p:nvPr>
            <p:ph idx="1"/>
            <p:extLst>
              <p:ext uri="{D42A27DB-BD31-4B8C-83A1-F6EECF244321}">
                <p14:modId xmlns:p14="http://schemas.microsoft.com/office/powerpoint/2010/main" val="1873976747"/>
              </p:ext>
            </p:extLst>
          </p:nvPr>
        </p:nvGraphicFramePr>
        <p:xfrm>
          <a:off x="720725" y="693683"/>
          <a:ext cx="10750550" cy="56768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7091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13DDF6F-F133-D03B-7F84-65E8C04E4FC6}"/>
              </a:ext>
            </a:extLst>
          </p:cNvPr>
          <p:cNvPicPr>
            <a:picLocks noGrp="1" noChangeAspect="1"/>
          </p:cNvPicPr>
          <p:nvPr>
            <p:ph idx="1"/>
          </p:nvPr>
        </p:nvPicPr>
        <p:blipFill>
          <a:blip r:embed="rId2"/>
          <a:stretch>
            <a:fillRect/>
          </a:stretch>
        </p:blipFill>
        <p:spPr>
          <a:xfrm>
            <a:off x="147145" y="1092200"/>
            <a:ext cx="4582510" cy="2833812"/>
          </a:xfrm>
        </p:spPr>
      </p:pic>
      <p:sp>
        <p:nvSpPr>
          <p:cNvPr id="3" name="Slide Number Placeholder 2">
            <a:extLst>
              <a:ext uri="{FF2B5EF4-FFF2-40B4-BE49-F238E27FC236}">
                <a16:creationId xmlns:a16="http://schemas.microsoft.com/office/drawing/2014/main" id="{DC96F378-D57E-837C-1DF1-9149DEFEF773}"/>
              </a:ext>
            </a:extLst>
          </p:cNvPr>
          <p:cNvSpPr>
            <a:spLocks noGrp="1"/>
          </p:cNvSpPr>
          <p:nvPr>
            <p:ph type="sldNum" sz="quarter" idx="12"/>
          </p:nvPr>
        </p:nvSpPr>
        <p:spPr/>
        <p:txBody>
          <a:bodyPr/>
          <a:lstStyle/>
          <a:p>
            <a:fld id="{D14BCCD3-0010-4FBA-B965-2126ADC31932}" type="slidenum">
              <a:rPr lang="en-GB" smtClean="0"/>
              <a:t>15</a:t>
            </a:fld>
            <a:endParaRPr lang="en-GB" dirty="0"/>
          </a:p>
        </p:txBody>
      </p:sp>
      <p:sp>
        <p:nvSpPr>
          <p:cNvPr id="4" name="Title 3">
            <a:extLst>
              <a:ext uri="{FF2B5EF4-FFF2-40B4-BE49-F238E27FC236}">
                <a16:creationId xmlns:a16="http://schemas.microsoft.com/office/drawing/2014/main" id="{DAF39C0B-1E52-A82E-5E62-CD4FCE26F88A}"/>
              </a:ext>
            </a:extLst>
          </p:cNvPr>
          <p:cNvSpPr>
            <a:spLocks noGrp="1"/>
          </p:cNvSpPr>
          <p:nvPr>
            <p:ph type="title"/>
          </p:nvPr>
        </p:nvSpPr>
        <p:spPr>
          <a:xfrm>
            <a:off x="755973" y="296897"/>
            <a:ext cx="10752000" cy="720000"/>
          </a:xfrm>
        </p:spPr>
        <p:txBody>
          <a:bodyPr/>
          <a:lstStyle/>
          <a:p>
            <a:r>
              <a:rPr lang="en-GB" sz="2800" dirty="0"/>
              <a:t>Vi </a:t>
            </a:r>
            <a:r>
              <a:rPr lang="en-GB" sz="2800" dirty="0" err="1"/>
              <a:t>tror</a:t>
            </a:r>
            <a:r>
              <a:rPr lang="en-GB" sz="2800" dirty="0"/>
              <a:t> at </a:t>
            </a:r>
            <a:r>
              <a:rPr lang="en-GB" sz="2800" dirty="0" err="1"/>
              <a:t>kjønnsbalanse</a:t>
            </a:r>
            <a:r>
              <a:rPr lang="en-GB" sz="2800" dirty="0"/>
              <a:t> </a:t>
            </a:r>
            <a:r>
              <a:rPr lang="en-GB" sz="2800" dirty="0" err="1"/>
              <a:t>kan</a:t>
            </a:r>
            <a:r>
              <a:rPr lang="en-GB" sz="2800" dirty="0"/>
              <a:t> </a:t>
            </a:r>
            <a:r>
              <a:rPr lang="en-GB" sz="2800" dirty="0" err="1"/>
              <a:t>gi</a:t>
            </a:r>
            <a:r>
              <a:rPr lang="en-GB" sz="2800" dirty="0"/>
              <a:t> god </a:t>
            </a:r>
            <a:r>
              <a:rPr lang="en-GB" sz="2800" dirty="0" err="1"/>
              <a:t>avkastning</a:t>
            </a:r>
            <a:r>
              <a:rPr lang="en-GB" sz="2800" dirty="0"/>
              <a:t> </a:t>
            </a:r>
            <a:r>
              <a:rPr lang="en-GB" sz="2800" dirty="0" err="1"/>
              <a:t>fremover</a:t>
            </a:r>
            <a:endParaRPr lang="en-GB" sz="2800" dirty="0"/>
          </a:p>
        </p:txBody>
      </p:sp>
      <p:pic>
        <p:nvPicPr>
          <p:cNvPr id="8" name="Picture 7">
            <a:extLst>
              <a:ext uri="{FF2B5EF4-FFF2-40B4-BE49-F238E27FC236}">
                <a16:creationId xmlns:a16="http://schemas.microsoft.com/office/drawing/2014/main" id="{A8AB4E7C-7181-10C8-5090-35106B56CF41}"/>
              </a:ext>
            </a:extLst>
          </p:cNvPr>
          <p:cNvPicPr>
            <a:picLocks noChangeAspect="1"/>
          </p:cNvPicPr>
          <p:nvPr/>
        </p:nvPicPr>
        <p:blipFill rotWithShape="1">
          <a:blip r:embed="rId3"/>
          <a:srcRect r="3645"/>
          <a:stretch/>
        </p:blipFill>
        <p:spPr>
          <a:xfrm>
            <a:off x="0" y="4141742"/>
            <a:ext cx="5039671" cy="2716258"/>
          </a:xfrm>
          <a:prstGeom prst="rect">
            <a:avLst/>
          </a:prstGeom>
        </p:spPr>
      </p:pic>
      <p:graphicFrame>
        <p:nvGraphicFramePr>
          <p:cNvPr id="11" name="Chart 10">
            <a:extLst>
              <a:ext uri="{FF2B5EF4-FFF2-40B4-BE49-F238E27FC236}">
                <a16:creationId xmlns:a16="http://schemas.microsoft.com/office/drawing/2014/main" id="{D475D828-C4AB-960E-DD33-B1B9399DC218}"/>
              </a:ext>
            </a:extLst>
          </p:cNvPr>
          <p:cNvGraphicFramePr/>
          <p:nvPr>
            <p:extLst>
              <p:ext uri="{D42A27DB-BD31-4B8C-83A1-F6EECF244321}">
                <p14:modId xmlns:p14="http://schemas.microsoft.com/office/powerpoint/2010/main" val="1950978461"/>
              </p:ext>
            </p:extLst>
          </p:nvPr>
        </p:nvGraphicFramePr>
        <p:xfrm>
          <a:off x="5759670" y="1208076"/>
          <a:ext cx="5748303" cy="49930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7135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TAG_LANGUAGETEXTBOX" val="Eng"/>
</p:tagLst>
</file>

<file path=ppt/theme/theme1.xml><?xml version="1.0" encoding="utf-8"?>
<a:theme xmlns:a="http://schemas.openxmlformats.org/drawingml/2006/main" name="Nordea">
  <a:themeElements>
    <a:clrScheme name="Nordea">
      <a:dk1>
        <a:sysClr val="windowText" lastClr="000000"/>
      </a:dk1>
      <a:lt1>
        <a:sysClr val="window" lastClr="FFFFFF"/>
      </a:lt1>
      <a:dk2>
        <a:srgbClr val="00005E"/>
      </a:dk2>
      <a:lt2>
        <a:srgbClr val="0000A0"/>
      </a:lt2>
      <a:accent1>
        <a:srgbClr val="0000A0"/>
      </a:accent1>
      <a:accent2>
        <a:srgbClr val="3399FF"/>
      </a:accent2>
      <a:accent3>
        <a:srgbClr val="99CCFF"/>
      </a:accent3>
      <a:accent4>
        <a:srgbClr val="FBD9CA"/>
      </a:accent4>
      <a:accent5>
        <a:srgbClr val="C9C7C7"/>
      </a:accent5>
      <a:accent6>
        <a:srgbClr val="474748"/>
      </a:accent6>
      <a:hlink>
        <a:srgbClr val="000000"/>
      </a:hlink>
      <a:folHlink>
        <a:srgbClr val="3399FF"/>
      </a:folHlink>
    </a:clrScheme>
    <a:fontScheme name="Nord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rgbClr val="8B8A8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a:solidFill>
              <a:schemeClr val="tx1"/>
            </a:solidFill>
          </a:defRPr>
        </a:defPPr>
      </a:lstStyle>
    </a:txDef>
  </a:objectDefaults>
  <a:extraClrSchemeLst/>
  <a:custClrLst>
    <a:custClr name="Nordea Deep Blue B5">
      <a:srgbClr val="00005E"/>
    </a:custClr>
    <a:custClr name="Nordea Blue B4">
      <a:srgbClr val="0000A0"/>
    </a:custClr>
    <a:custClr name="Nordea Vivid Blue B3">
      <a:srgbClr val="0000FF"/>
    </a:custClr>
    <a:custClr name="Nordea Medium Blue B2">
      <a:srgbClr val="3399FF"/>
    </a:custClr>
    <a:custClr name="Nordea Light Blue B1">
      <a:srgbClr val="99CCFF"/>
    </a:custClr>
    <a:custClr name="Nordea Dark Pink P3">
      <a:srgbClr val="F0C1AE"/>
    </a:custClr>
    <a:custClr name="Nordea Pink P2">
      <a:srgbClr val="FBD9CA"/>
    </a:custClr>
    <a:custClr name="Nordea Light Pink P1">
      <a:srgbClr val="FDECE4"/>
    </a:custClr>
    <a:custClr name="Nordea Dark Gray G4">
      <a:srgbClr val="474748"/>
    </a:custClr>
    <a:custClr name="Nordea Gray G3">
      <a:srgbClr val="8B8A8D"/>
    </a:custClr>
    <a:custClr name="Nordea Medium Gray G2">
      <a:srgbClr val="C9C7C7"/>
    </a:custClr>
    <a:custClr name="Nordea Light Gray G1">
      <a:srgbClr val="E6E4E3"/>
    </a:custClr>
    <a:custClr name="Nordea Accent Red">
      <a:srgbClr val="FF5959"/>
    </a:custClr>
    <a:custClr name="Nordea Accent Yellow">
      <a:srgbClr val="FFE183"/>
    </a:custClr>
    <a:custClr name="Nordea Accent Green">
      <a:srgbClr val="40BFBF"/>
    </a:custClr>
  </a:custClrLst>
</a:theme>
</file>

<file path=ppt/theme/theme2.xml><?xml version="1.0" encoding="utf-8"?>
<a:theme xmlns:a="http://schemas.openxmlformats.org/drawingml/2006/main" name="20_Nordea">
  <a:themeElements>
    <a:clrScheme name="Nordea">
      <a:dk1>
        <a:srgbClr val="191919"/>
      </a:dk1>
      <a:lt1>
        <a:srgbClr val="FFFFFF"/>
      </a:lt1>
      <a:dk2>
        <a:srgbClr val="779ABC"/>
      </a:dk2>
      <a:lt2>
        <a:srgbClr val="005284"/>
      </a:lt2>
      <a:accent1>
        <a:srgbClr val="A9AF00"/>
      </a:accent1>
      <a:accent2>
        <a:srgbClr val="D1D175"/>
      </a:accent2>
      <a:accent3>
        <a:srgbClr val="CCD8DE"/>
      </a:accent3>
      <a:accent4>
        <a:srgbClr val="AA0000"/>
      </a:accent4>
      <a:accent5>
        <a:srgbClr val="CC6600"/>
      </a:accent5>
      <a:accent6>
        <a:srgbClr val="E8BD00"/>
      </a:accent6>
      <a:hlink>
        <a:srgbClr val="660033"/>
      </a:hlink>
      <a:folHlink>
        <a:srgbClr val="E5EAEF"/>
      </a:folHlink>
    </a:clrScheme>
    <a:fontScheme name="Nordea">
      <a:majorFont>
        <a:latin typeface="Arial"/>
        <a:ea typeface="Arial"/>
        <a:cs typeface="Arial"/>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orde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9999" dist="19999" dir="5400000" rotWithShape="0">
              <a:srgbClr val="000000">
                <a:alpha val="37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tint val="99000"/>
          </a:scheme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Brand blue">
      <a:srgbClr val="005284"/>
    </a:custClr>
    <a:custClr name="Brand blue 01">
      <a:srgbClr val="779ABC"/>
    </a:custClr>
    <a:custClr name="Brand blue 02">
      <a:srgbClr val="CCD8DE"/>
    </a:custClr>
    <a:custClr name="Brand blue 03">
      <a:srgbClr val="E5EAEF"/>
    </a:custClr>
    <a:custClr name="Dust Green 01">
      <a:srgbClr val="968F69"/>
    </a:custClr>
    <a:custClr name="Dust Green 02">
      <a:srgbClr val="C5BC89"/>
    </a:custClr>
    <a:custClr name="Dust Green 03">
      <a:srgbClr val="D9D5BE"/>
    </a:custClr>
    <a:custClr name="Cool Grey 01">
      <a:srgbClr val="999999"/>
    </a:custClr>
    <a:custClr name="Cool Grey 02">
      <a:srgbClr val="CCCCCC"/>
    </a:custClr>
    <a:custClr name="Cool Grey 03">
      <a:srgbClr val="E4E3E3"/>
    </a:custClr>
    <a:custClr name="Green 01">
      <a:srgbClr val="A9AF00"/>
    </a:custClr>
    <a:custClr name="Green 02">
      <a:srgbClr val="D8DB7F"/>
    </a:custClr>
    <a:custClr name="Green 03">
      <a:srgbClr val="EFF1CC"/>
    </a:custClr>
    <a:custClr name="Dark Blue">
      <a:srgbClr val="003366"/>
    </a:custClr>
    <a:custClr name="Orange">
      <a:srgbClr val="CC6600"/>
    </a:custClr>
    <a:custClr name="Dark Orange">
      <a:srgbClr val="CC3300"/>
    </a:custClr>
    <a:custClr name="Brown">
      <a:srgbClr val="AA0000"/>
    </a:custClr>
    <a:custClr name="Yellow">
      <a:srgbClr val="E8BD00"/>
    </a:custClr>
    <a:custClr name="Red">
      <a:srgbClr val="C1004F"/>
    </a:custClr>
    <a:custClr name="Petrol">
      <a:srgbClr val="660033"/>
    </a:custClr>
    <a:custClr name="Olive">
      <a:srgbClr val="999933"/>
    </a:custClr>
    <a:custClr name="Light Olive">
      <a:srgbClr val="F3EFC3"/>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6970</TotalTime>
  <Words>336</Words>
  <Application>Microsoft Office PowerPoint</Application>
  <PresentationFormat>Widescreen</PresentationFormat>
  <Paragraphs>51</Paragraphs>
  <Slides>15</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Symbol</vt:lpstr>
      <vt:lpstr>Nordea</vt:lpstr>
      <vt:lpstr>20_Nordea</vt:lpstr>
      <vt:lpstr>Kvinnelige toppledere i børsnoterte selskap </vt:lpstr>
      <vt:lpstr>Finnes det mange kvinnelige toppledere?   Hvor mange av de børsnoterte selskapene har en kvinnelig toppleder?</vt:lpstr>
      <vt:lpstr>De vel 11.000 største børsnoterte selskapene i verden: (2017) </vt:lpstr>
      <vt:lpstr>Hvor mange kvinnelige toppsjefer er det i dag?</vt:lpstr>
      <vt:lpstr>PowerPoint Presentation</vt:lpstr>
      <vt:lpstr>Hvem har vært de beste topplederne?  Hvordan skal vi måle det?  </vt:lpstr>
      <vt:lpstr>Høyest inntjening?     Høyest kapitalavkastning?     Resultatoppgang?  </vt:lpstr>
      <vt:lpstr>PowerPoint Presentation</vt:lpstr>
      <vt:lpstr>Hvilke selskap analyserte vi?   </vt:lpstr>
      <vt:lpstr>Årlig avkastning 2009-2023</vt:lpstr>
      <vt:lpstr>Samlet avkastning</vt:lpstr>
      <vt:lpstr>PowerPoint Presentation</vt:lpstr>
      <vt:lpstr>Har vi sett samme avkastning i Norge?</vt:lpstr>
      <vt:lpstr>PowerPoint Presentation</vt:lpstr>
      <vt:lpstr>Vi tror at kjønnsbalanse kan gi god avkastning fremover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Nordea Stable Equities June</dc:title>
  <dc:creator>Næss, Robert</dc:creator>
  <cp:lastModifiedBy>Næss, Robert</cp:lastModifiedBy>
  <cp:revision>492</cp:revision>
  <dcterms:created xsi:type="dcterms:W3CDTF">2020-07-01T07:54:54Z</dcterms:created>
  <dcterms:modified xsi:type="dcterms:W3CDTF">2024-02-21T13:39:36Z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0b7bbd-7ade-49ce-aa5e-23220b76cd08_Enabled">
    <vt:lpwstr>true</vt:lpwstr>
  </property>
  <property fmtid="{D5CDD505-2E9C-101B-9397-08002B2CF9AE}" pid="3" name="MSIP_Label_400b7bbd-7ade-49ce-aa5e-23220b76cd08_SetDate">
    <vt:lpwstr>2024-02-21T13:39:36Z</vt:lpwstr>
  </property>
  <property fmtid="{D5CDD505-2E9C-101B-9397-08002B2CF9AE}" pid="4" name="MSIP_Label_400b7bbd-7ade-49ce-aa5e-23220b76cd08_Method">
    <vt:lpwstr>Standard</vt:lpwstr>
  </property>
  <property fmtid="{D5CDD505-2E9C-101B-9397-08002B2CF9AE}" pid="5" name="MSIP_Label_400b7bbd-7ade-49ce-aa5e-23220b76cd08_Name">
    <vt:lpwstr>Confidential</vt:lpwstr>
  </property>
  <property fmtid="{D5CDD505-2E9C-101B-9397-08002B2CF9AE}" pid="6" name="MSIP_Label_400b7bbd-7ade-49ce-aa5e-23220b76cd08_SiteId">
    <vt:lpwstr>8beccd60-0be6-4025-8e24-ca9ae679e1f4</vt:lpwstr>
  </property>
  <property fmtid="{D5CDD505-2E9C-101B-9397-08002B2CF9AE}" pid="7" name="MSIP_Label_400b7bbd-7ade-49ce-aa5e-23220b76cd08_ActionId">
    <vt:lpwstr>402b16b3-ec30-47c3-af48-ce7a1cd1af5c</vt:lpwstr>
  </property>
  <property fmtid="{D5CDD505-2E9C-101B-9397-08002B2CF9AE}" pid="8" name="MSIP_Label_400b7bbd-7ade-49ce-aa5e-23220b76cd08_ContentBits">
    <vt:lpwstr>2</vt:lpwstr>
  </property>
</Properties>
</file>