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62" r:id="rId9"/>
    <p:sldId id="263" r:id="rId10"/>
    <p:sldId id="264" r:id="rId11"/>
    <p:sldId id="272" r:id="rId12"/>
    <p:sldId id="270" r:id="rId13"/>
  </p:sldIdLst>
  <p:sldSz cx="13442950" cy="7561263"/>
  <p:notesSz cx="6858000" cy="9144000"/>
  <p:defaultTextStyle>
    <a:defPPr>
      <a:defRPr lang="nb-NO"/>
    </a:defPPr>
    <a:lvl1pPr marL="0" algn="l" defTabSz="100401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2006" algn="l" defTabSz="100401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4011" algn="l" defTabSz="100401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06017" algn="l" defTabSz="100401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08022" algn="l" defTabSz="100401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10028" algn="l" defTabSz="100401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12034" algn="l" defTabSz="100401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14039" algn="l" defTabSz="100401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16045" algn="l" defTabSz="100401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4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477"/>
    <a:srgbClr val="A89449"/>
    <a:srgbClr val="003A54"/>
    <a:srgbClr val="00314A"/>
    <a:srgbClr val="2F7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A7A305-5B8A-4974-816F-2A7B4AE10573}" v="235" dt="2024-02-21T18:36:12.0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>
      <p:cViewPr varScale="1">
        <p:scale>
          <a:sx n="91" d="100"/>
          <a:sy n="91" d="100"/>
        </p:scale>
        <p:origin x="246" y="84"/>
      </p:cViewPr>
      <p:guideLst>
        <p:guide orient="horz" pos="2382"/>
        <p:guide pos="42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8" d="100"/>
          <a:sy n="98" d="100"/>
        </p:scale>
        <p:origin x="-356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øril Mæland" userId="74b28384-d619-49bd-8303-67fd12681412" providerId="ADAL" clId="{FCFA7C8C-8F2A-49C0-8E45-7AF1A8E45C73}"/>
    <pc:docChg chg="modSld">
      <pc:chgData name="Jøril Mæland" userId="74b28384-d619-49bd-8303-67fd12681412" providerId="ADAL" clId="{FCFA7C8C-8F2A-49C0-8E45-7AF1A8E45C73}" dt="2023-01-16T14:57:47.145" v="2" actId="20577"/>
      <pc:docMkLst>
        <pc:docMk/>
      </pc:docMkLst>
      <pc:sldChg chg="modSp mod">
        <pc:chgData name="Jøril Mæland" userId="74b28384-d619-49bd-8303-67fd12681412" providerId="ADAL" clId="{FCFA7C8C-8F2A-49C0-8E45-7AF1A8E45C73}" dt="2023-01-16T14:51:13.024" v="0" actId="20577"/>
        <pc:sldMkLst>
          <pc:docMk/>
          <pc:sldMk cId="868087317" sldId="263"/>
        </pc:sldMkLst>
        <pc:spChg chg="mod">
          <ac:chgData name="Jøril Mæland" userId="74b28384-d619-49bd-8303-67fd12681412" providerId="ADAL" clId="{FCFA7C8C-8F2A-49C0-8E45-7AF1A8E45C73}" dt="2023-01-16T14:51:13.024" v="0" actId="20577"/>
          <ac:spMkLst>
            <pc:docMk/>
            <pc:sldMk cId="868087317" sldId="263"/>
            <ac:spMk id="9" creationId="{42E877A5-D2DA-414F-9804-975067F742D4}"/>
          </ac:spMkLst>
        </pc:spChg>
      </pc:sldChg>
      <pc:sldChg chg="modSp mod">
        <pc:chgData name="Jøril Mæland" userId="74b28384-d619-49bd-8303-67fd12681412" providerId="ADAL" clId="{FCFA7C8C-8F2A-49C0-8E45-7AF1A8E45C73}" dt="2023-01-16T14:51:41.729" v="1" actId="20577"/>
        <pc:sldMkLst>
          <pc:docMk/>
          <pc:sldMk cId="1825244580" sldId="265"/>
        </pc:sldMkLst>
        <pc:spChg chg="mod">
          <ac:chgData name="Jøril Mæland" userId="74b28384-d619-49bd-8303-67fd12681412" providerId="ADAL" clId="{FCFA7C8C-8F2A-49C0-8E45-7AF1A8E45C73}" dt="2023-01-16T14:51:41.729" v="1" actId="20577"/>
          <ac:spMkLst>
            <pc:docMk/>
            <pc:sldMk cId="1825244580" sldId="265"/>
            <ac:spMk id="2" creationId="{329F5A61-D6E9-4609-B649-7C8E3C988CEE}"/>
          </ac:spMkLst>
        </pc:spChg>
      </pc:sldChg>
      <pc:sldChg chg="modSp mod">
        <pc:chgData name="Jøril Mæland" userId="74b28384-d619-49bd-8303-67fd12681412" providerId="ADAL" clId="{FCFA7C8C-8F2A-49C0-8E45-7AF1A8E45C73}" dt="2023-01-16T14:57:47.145" v="2" actId="20577"/>
        <pc:sldMkLst>
          <pc:docMk/>
          <pc:sldMk cId="3394390552" sldId="266"/>
        </pc:sldMkLst>
        <pc:spChg chg="mod">
          <ac:chgData name="Jøril Mæland" userId="74b28384-d619-49bd-8303-67fd12681412" providerId="ADAL" clId="{FCFA7C8C-8F2A-49C0-8E45-7AF1A8E45C73}" dt="2023-01-16T14:57:47.145" v="2" actId="20577"/>
          <ac:spMkLst>
            <pc:docMk/>
            <pc:sldMk cId="3394390552" sldId="266"/>
            <ac:spMk id="6" creationId="{81FC1898-CD14-4BE2-A35E-1C97EA9E3CCC}"/>
          </ac:spMkLst>
        </pc:spChg>
      </pc:sldChg>
    </pc:docChg>
  </pc:docChgLst>
  <pc:docChgLst>
    <pc:chgData name="Karin S. Thorburn" userId="586ca1a9-52ea-42c1-89ea-aeac541afb14" providerId="ADAL" clId="{18A7A305-5B8A-4974-816F-2A7B4AE10573}"/>
    <pc:docChg chg="undo custSel addSld delSld modSld">
      <pc:chgData name="Karin S. Thorburn" userId="586ca1a9-52ea-42c1-89ea-aeac541afb14" providerId="ADAL" clId="{18A7A305-5B8A-4974-816F-2A7B4AE10573}" dt="2024-02-21T18:44:41.319" v="1865" actId="20577"/>
      <pc:docMkLst>
        <pc:docMk/>
      </pc:docMkLst>
      <pc:sldChg chg="modSp mod">
        <pc:chgData name="Karin S. Thorburn" userId="586ca1a9-52ea-42c1-89ea-aeac541afb14" providerId="ADAL" clId="{18A7A305-5B8A-4974-816F-2A7B4AE10573}" dt="2024-02-21T18:42:35.513" v="1863" actId="948"/>
        <pc:sldMkLst>
          <pc:docMk/>
          <pc:sldMk cId="3610530900" sldId="256"/>
        </pc:sldMkLst>
        <pc:spChg chg="mod">
          <ac:chgData name="Karin S. Thorburn" userId="586ca1a9-52ea-42c1-89ea-aeac541afb14" providerId="ADAL" clId="{18A7A305-5B8A-4974-816F-2A7B4AE10573}" dt="2024-02-21T17:35:33.416" v="751" actId="20577"/>
          <ac:spMkLst>
            <pc:docMk/>
            <pc:sldMk cId="3610530900" sldId="256"/>
            <ac:spMk id="2" creationId="{00000000-0000-0000-0000-000000000000}"/>
          </ac:spMkLst>
        </pc:spChg>
        <pc:spChg chg="mod">
          <ac:chgData name="Karin S. Thorburn" userId="586ca1a9-52ea-42c1-89ea-aeac541afb14" providerId="ADAL" clId="{18A7A305-5B8A-4974-816F-2A7B4AE10573}" dt="2024-02-21T18:42:35.513" v="1863" actId="948"/>
          <ac:spMkLst>
            <pc:docMk/>
            <pc:sldMk cId="3610530900" sldId="256"/>
            <ac:spMk id="3" creationId="{00000000-0000-0000-0000-000000000000}"/>
          </ac:spMkLst>
        </pc:spChg>
      </pc:sldChg>
      <pc:sldChg chg="modSp mod">
        <pc:chgData name="Karin S. Thorburn" userId="586ca1a9-52ea-42c1-89ea-aeac541afb14" providerId="ADAL" clId="{18A7A305-5B8A-4974-816F-2A7B4AE10573}" dt="2024-02-21T17:01:12.380" v="456" actId="20577"/>
        <pc:sldMkLst>
          <pc:docMk/>
          <pc:sldMk cId="2889853331" sldId="262"/>
        </pc:sldMkLst>
        <pc:spChg chg="mod">
          <ac:chgData name="Karin S. Thorburn" userId="586ca1a9-52ea-42c1-89ea-aeac541afb14" providerId="ADAL" clId="{18A7A305-5B8A-4974-816F-2A7B4AE10573}" dt="2024-02-21T10:15:59.339" v="217" actId="1076"/>
          <ac:spMkLst>
            <pc:docMk/>
            <pc:sldMk cId="2889853331" sldId="262"/>
            <ac:spMk id="11" creationId="{7540F1C8-B922-4049-BA36-E664122F6399}"/>
          </ac:spMkLst>
        </pc:spChg>
        <pc:spChg chg="mod">
          <ac:chgData name="Karin S. Thorburn" userId="586ca1a9-52ea-42c1-89ea-aeac541afb14" providerId="ADAL" clId="{18A7A305-5B8A-4974-816F-2A7B4AE10573}" dt="2024-02-21T17:01:12.380" v="456" actId="20577"/>
          <ac:spMkLst>
            <pc:docMk/>
            <pc:sldMk cId="2889853331" sldId="262"/>
            <ac:spMk id="14" creationId="{CBB03EC6-BB5A-4265-86ED-241D128DAEE8}"/>
          </ac:spMkLst>
        </pc:spChg>
      </pc:sldChg>
      <pc:sldChg chg="modSp mod">
        <pc:chgData name="Karin S. Thorburn" userId="586ca1a9-52ea-42c1-89ea-aeac541afb14" providerId="ADAL" clId="{18A7A305-5B8A-4974-816F-2A7B4AE10573}" dt="2024-02-21T18:32:54.585" v="1481" actId="20577"/>
        <pc:sldMkLst>
          <pc:docMk/>
          <pc:sldMk cId="868087317" sldId="263"/>
        </pc:sldMkLst>
        <pc:spChg chg="mod">
          <ac:chgData name="Karin S. Thorburn" userId="586ca1a9-52ea-42c1-89ea-aeac541afb14" providerId="ADAL" clId="{18A7A305-5B8A-4974-816F-2A7B4AE10573}" dt="2024-02-21T18:32:54.585" v="1481" actId="20577"/>
          <ac:spMkLst>
            <pc:docMk/>
            <pc:sldMk cId="868087317" sldId="263"/>
            <ac:spMk id="9" creationId="{42E877A5-D2DA-414F-9804-975067F742D4}"/>
          </ac:spMkLst>
        </pc:spChg>
      </pc:sldChg>
      <pc:sldChg chg="mod">
        <pc:chgData name="Karin S. Thorburn" userId="586ca1a9-52ea-42c1-89ea-aeac541afb14" providerId="ADAL" clId="{18A7A305-5B8A-4974-816F-2A7B4AE10573}" dt="2024-02-21T09:52:31.956" v="41" actId="27918"/>
        <pc:sldMkLst>
          <pc:docMk/>
          <pc:sldMk cId="2323976307" sldId="264"/>
        </pc:sldMkLst>
      </pc:sldChg>
      <pc:sldChg chg="del">
        <pc:chgData name="Karin S. Thorburn" userId="586ca1a9-52ea-42c1-89ea-aeac541afb14" providerId="ADAL" clId="{18A7A305-5B8A-4974-816F-2A7B4AE10573}" dt="2024-02-21T16:53:02.037" v="353" actId="47"/>
        <pc:sldMkLst>
          <pc:docMk/>
          <pc:sldMk cId="1825244580" sldId="265"/>
        </pc:sldMkLst>
      </pc:sldChg>
      <pc:sldChg chg="del">
        <pc:chgData name="Karin S. Thorburn" userId="586ca1a9-52ea-42c1-89ea-aeac541afb14" providerId="ADAL" clId="{18A7A305-5B8A-4974-816F-2A7B4AE10573}" dt="2024-02-21T16:53:30.806" v="354" actId="47"/>
        <pc:sldMkLst>
          <pc:docMk/>
          <pc:sldMk cId="3394390552" sldId="266"/>
        </pc:sldMkLst>
      </pc:sldChg>
      <pc:sldChg chg="modSp del mod">
        <pc:chgData name="Karin S. Thorburn" userId="586ca1a9-52ea-42c1-89ea-aeac541afb14" providerId="ADAL" clId="{18A7A305-5B8A-4974-816F-2A7B4AE10573}" dt="2024-02-21T17:00:27.086" v="440" actId="47"/>
        <pc:sldMkLst>
          <pc:docMk/>
          <pc:sldMk cId="3161827310" sldId="268"/>
        </pc:sldMkLst>
        <pc:spChg chg="mod">
          <ac:chgData name="Karin S. Thorburn" userId="586ca1a9-52ea-42c1-89ea-aeac541afb14" providerId="ADAL" clId="{18A7A305-5B8A-4974-816F-2A7B4AE10573}" dt="2024-02-21T16:54:12.679" v="405" actId="1076"/>
          <ac:spMkLst>
            <pc:docMk/>
            <pc:sldMk cId="3161827310" sldId="268"/>
            <ac:spMk id="9" creationId="{42E877A5-D2DA-414F-9804-975067F742D4}"/>
          </ac:spMkLst>
        </pc:spChg>
      </pc:sldChg>
      <pc:sldChg chg="del mod">
        <pc:chgData name="Karin S. Thorburn" userId="586ca1a9-52ea-42c1-89ea-aeac541afb14" providerId="ADAL" clId="{18A7A305-5B8A-4974-816F-2A7B4AE10573}" dt="2024-02-21T10:06:16.667" v="178" actId="47"/>
        <pc:sldMkLst>
          <pc:docMk/>
          <pc:sldMk cId="2784065437" sldId="269"/>
        </pc:sldMkLst>
      </pc:sldChg>
      <pc:sldChg chg="modSp mod">
        <pc:chgData name="Karin S. Thorburn" userId="586ca1a9-52ea-42c1-89ea-aeac541afb14" providerId="ADAL" clId="{18A7A305-5B8A-4974-816F-2A7B4AE10573}" dt="2024-02-21T18:44:41.319" v="1865" actId="20577"/>
        <pc:sldMkLst>
          <pc:docMk/>
          <pc:sldMk cId="1554545460" sldId="270"/>
        </pc:sldMkLst>
        <pc:spChg chg="mod">
          <ac:chgData name="Karin S. Thorburn" userId="586ca1a9-52ea-42c1-89ea-aeac541afb14" providerId="ADAL" clId="{18A7A305-5B8A-4974-816F-2A7B4AE10573}" dt="2024-02-21T18:44:41.319" v="1865" actId="20577"/>
          <ac:spMkLst>
            <pc:docMk/>
            <pc:sldMk cId="1554545460" sldId="270"/>
            <ac:spMk id="2" creationId="{58FB1EA7-9E34-4E7A-BE83-4F6491A3E1F6}"/>
          </ac:spMkLst>
        </pc:spChg>
        <pc:spChg chg="mod">
          <ac:chgData name="Karin S. Thorburn" userId="586ca1a9-52ea-42c1-89ea-aeac541afb14" providerId="ADAL" clId="{18A7A305-5B8A-4974-816F-2A7B4AE10573}" dt="2024-02-21T18:39:28.571" v="1824" actId="948"/>
          <ac:spMkLst>
            <pc:docMk/>
            <pc:sldMk cId="1554545460" sldId="270"/>
            <ac:spMk id="3" creationId="{5ED78859-041F-4655-99C5-C42888E832CB}"/>
          </ac:spMkLst>
        </pc:spChg>
      </pc:sldChg>
      <pc:sldChg chg="modSp del mod">
        <pc:chgData name="Karin S. Thorburn" userId="586ca1a9-52ea-42c1-89ea-aeac541afb14" providerId="ADAL" clId="{18A7A305-5B8A-4974-816F-2A7B4AE10573}" dt="2024-02-21T16:52:56.960" v="352" actId="47"/>
        <pc:sldMkLst>
          <pc:docMk/>
          <pc:sldMk cId="3959342606" sldId="271"/>
        </pc:sldMkLst>
        <pc:spChg chg="mod">
          <ac:chgData name="Karin S. Thorburn" userId="586ca1a9-52ea-42c1-89ea-aeac541afb14" providerId="ADAL" clId="{18A7A305-5B8A-4974-816F-2A7B4AE10573}" dt="2024-02-21T16:39:55.471" v="309" actId="20577"/>
          <ac:spMkLst>
            <pc:docMk/>
            <pc:sldMk cId="3959342606" sldId="271"/>
            <ac:spMk id="9" creationId="{42E877A5-D2DA-414F-9804-975067F742D4}"/>
          </ac:spMkLst>
        </pc:spChg>
      </pc:sldChg>
      <pc:sldChg chg="modSp mod">
        <pc:chgData name="Karin S. Thorburn" userId="586ca1a9-52ea-42c1-89ea-aeac541afb14" providerId="ADAL" clId="{18A7A305-5B8A-4974-816F-2A7B4AE10573}" dt="2024-02-21T18:34:24.330" v="1484" actId="27918"/>
        <pc:sldMkLst>
          <pc:docMk/>
          <pc:sldMk cId="2391111735" sldId="272"/>
        </pc:sldMkLst>
        <pc:spChg chg="mod">
          <ac:chgData name="Karin S. Thorburn" userId="586ca1a9-52ea-42c1-89ea-aeac541afb14" providerId="ADAL" clId="{18A7A305-5B8A-4974-816F-2A7B4AE10573}" dt="2024-02-21T16:50:48.248" v="346" actId="1076"/>
          <ac:spMkLst>
            <pc:docMk/>
            <pc:sldMk cId="2391111735" sldId="272"/>
            <ac:spMk id="4" creationId="{A7AEB6C7-89CC-4B56-B6D4-389848191006}"/>
          </ac:spMkLst>
        </pc:spChg>
        <pc:spChg chg="mod">
          <ac:chgData name="Karin S. Thorburn" userId="586ca1a9-52ea-42c1-89ea-aeac541afb14" providerId="ADAL" clId="{18A7A305-5B8A-4974-816F-2A7B4AE10573}" dt="2024-02-21T16:21:51.830" v="220" actId="20577"/>
          <ac:spMkLst>
            <pc:docMk/>
            <pc:sldMk cId="2391111735" sldId="272"/>
            <ac:spMk id="9" creationId="{42E877A5-D2DA-414F-9804-975067F742D4}"/>
          </ac:spMkLst>
        </pc:spChg>
        <pc:graphicFrameChg chg="mod">
          <ac:chgData name="Karin S. Thorburn" userId="586ca1a9-52ea-42c1-89ea-aeac541afb14" providerId="ADAL" clId="{18A7A305-5B8A-4974-816F-2A7B4AE10573}" dt="2024-02-21T16:38:44.564" v="290" actId="207"/>
          <ac:graphicFrameMkLst>
            <pc:docMk/>
            <pc:sldMk cId="2391111735" sldId="272"/>
            <ac:graphicFrameMk id="10" creationId="{563ED975-5E53-419B-B9CB-DC7947BB799D}"/>
          </ac:graphicFrameMkLst>
        </pc:graphicFrameChg>
      </pc:sldChg>
      <pc:sldChg chg="del">
        <pc:chgData name="Karin S. Thorburn" userId="586ca1a9-52ea-42c1-89ea-aeac541afb14" providerId="ADAL" clId="{18A7A305-5B8A-4974-816F-2A7B4AE10573}" dt="2024-02-21T17:01:19.643" v="457" actId="47"/>
        <pc:sldMkLst>
          <pc:docMk/>
          <pc:sldMk cId="726189257" sldId="273"/>
        </pc:sldMkLst>
      </pc:sldChg>
      <pc:sldChg chg="addSp delSp modSp new del mod">
        <pc:chgData name="Karin S. Thorburn" userId="586ca1a9-52ea-42c1-89ea-aeac541afb14" providerId="ADAL" clId="{18A7A305-5B8A-4974-816F-2A7B4AE10573}" dt="2024-02-21T18:34:49.723" v="1485" actId="47"/>
        <pc:sldMkLst>
          <pc:docMk/>
          <pc:sldMk cId="1499867207" sldId="274"/>
        </pc:sldMkLst>
        <pc:spChg chg="mod">
          <ac:chgData name="Karin S. Thorburn" userId="586ca1a9-52ea-42c1-89ea-aeac541afb14" providerId="ADAL" clId="{18A7A305-5B8A-4974-816F-2A7B4AE10573}" dt="2024-02-21T17:00:43.475" v="445" actId="313"/>
          <ac:spMkLst>
            <pc:docMk/>
            <pc:sldMk cId="1499867207" sldId="274"/>
            <ac:spMk id="2" creationId="{5CD512EC-36EB-E53D-E6A9-5958A9258A3F}"/>
          </ac:spMkLst>
        </pc:spChg>
        <pc:spChg chg="del">
          <ac:chgData name="Karin S. Thorburn" userId="586ca1a9-52ea-42c1-89ea-aeac541afb14" providerId="ADAL" clId="{18A7A305-5B8A-4974-816F-2A7B4AE10573}" dt="2024-02-21T10:00:40.591" v="103" actId="1957"/>
          <ac:spMkLst>
            <pc:docMk/>
            <pc:sldMk cId="1499867207" sldId="274"/>
            <ac:spMk id="3" creationId="{CA18F356-F247-BAEA-C83B-443383736E2B}"/>
          </ac:spMkLst>
        </pc:spChg>
        <pc:spChg chg="add mod">
          <ac:chgData name="Karin S. Thorburn" userId="586ca1a9-52ea-42c1-89ea-aeac541afb14" providerId="ADAL" clId="{18A7A305-5B8A-4974-816F-2A7B4AE10573}" dt="2024-02-21T10:02:36.854" v="117" actId="1076"/>
          <ac:spMkLst>
            <pc:docMk/>
            <pc:sldMk cId="1499867207" sldId="274"/>
            <ac:spMk id="8" creationId="{B62A36FE-EF38-0066-38C1-F99659363482}"/>
          </ac:spMkLst>
        </pc:spChg>
        <pc:graphicFrameChg chg="add mod">
          <ac:chgData name="Karin S. Thorburn" userId="586ca1a9-52ea-42c1-89ea-aeac541afb14" providerId="ADAL" clId="{18A7A305-5B8A-4974-816F-2A7B4AE10573}" dt="2024-02-21T10:00:40.591" v="103" actId="1957"/>
          <ac:graphicFrameMkLst>
            <pc:docMk/>
            <pc:sldMk cId="1499867207" sldId="274"/>
            <ac:graphicFrameMk id="7" creationId="{36017432-A7E1-42BA-3F92-532DF9AA1F8B}"/>
          </ac:graphicFrameMkLst>
        </pc:graphicFrameChg>
      </pc:sldChg>
      <pc:sldChg chg="modSp add mod">
        <pc:chgData name="Karin S. Thorburn" userId="586ca1a9-52ea-42c1-89ea-aeac541afb14" providerId="ADAL" clId="{18A7A305-5B8A-4974-816F-2A7B4AE10573}" dt="2024-02-21T18:19:54.069" v="755" actId="20577"/>
        <pc:sldMkLst>
          <pc:docMk/>
          <pc:sldMk cId="1339440285" sldId="275"/>
        </pc:sldMkLst>
        <pc:spChg chg="mod">
          <ac:chgData name="Karin S. Thorburn" userId="586ca1a9-52ea-42c1-89ea-aeac541afb14" providerId="ADAL" clId="{18A7A305-5B8A-4974-816F-2A7B4AE10573}" dt="2024-02-21T18:19:54.069" v="755" actId="20577"/>
          <ac:spMkLst>
            <pc:docMk/>
            <pc:sldMk cId="1339440285" sldId="275"/>
            <ac:spMk id="3" creationId="{7AD55E92-B937-9707-4F07-E5EB3E1BA214}"/>
          </ac:spMkLst>
        </pc:spChg>
      </pc:sldChg>
      <pc:sldChg chg="modSp add del mod">
        <pc:chgData name="Karin S. Thorburn" userId="586ca1a9-52ea-42c1-89ea-aeac541afb14" providerId="ADAL" clId="{18A7A305-5B8A-4974-816F-2A7B4AE10573}" dt="2024-02-21T17:00:24.767" v="439" actId="47"/>
        <pc:sldMkLst>
          <pc:docMk/>
          <pc:sldMk cId="3542478826" sldId="275"/>
        </pc:sldMkLst>
        <pc:spChg chg="mod">
          <ac:chgData name="Karin S. Thorburn" userId="586ca1a9-52ea-42c1-89ea-aeac541afb14" providerId="ADAL" clId="{18A7A305-5B8A-4974-816F-2A7B4AE10573}" dt="2024-02-21T16:55:02.256" v="411" actId="1076"/>
          <ac:spMkLst>
            <pc:docMk/>
            <pc:sldMk cId="3542478826" sldId="275"/>
            <ac:spMk id="9" creationId="{0EB4D065-AFF3-1F9F-92F4-E6403FFEF20F}"/>
          </ac:spMkLst>
        </pc:spChg>
        <pc:graphicFrameChg chg="mod">
          <ac:chgData name="Karin S. Thorburn" userId="586ca1a9-52ea-42c1-89ea-aeac541afb14" providerId="ADAL" clId="{18A7A305-5B8A-4974-816F-2A7B4AE10573}" dt="2024-02-21T16:58:24.743" v="424" actId="207"/>
          <ac:graphicFrameMkLst>
            <pc:docMk/>
            <pc:sldMk cId="3542478826" sldId="275"/>
            <ac:graphicFrameMk id="10" creationId="{2BAF29A1-A3D9-CE0B-8414-86BAA0A7612A}"/>
          </ac:graphicFrameMkLst>
        </pc:graphicFrameChg>
      </pc:sldChg>
      <pc:sldChg chg="add">
        <pc:chgData name="Karin S. Thorburn" userId="586ca1a9-52ea-42c1-89ea-aeac541afb14" providerId="ADAL" clId="{18A7A305-5B8A-4974-816F-2A7B4AE10573}" dt="2024-02-21T17:14:08.027" v="741"/>
        <pc:sldMkLst>
          <pc:docMk/>
          <pc:sldMk cId="1939326092" sldId="276"/>
        </pc:sldMkLst>
      </pc:sldChg>
      <pc:sldChg chg="modSp add mod">
        <pc:chgData name="Karin S. Thorburn" userId="586ca1a9-52ea-42c1-89ea-aeac541afb14" providerId="ADAL" clId="{18A7A305-5B8A-4974-816F-2A7B4AE10573}" dt="2024-02-21T18:20:45.606" v="763" actId="20577"/>
        <pc:sldMkLst>
          <pc:docMk/>
          <pc:sldMk cId="3072505394" sldId="277"/>
        </pc:sldMkLst>
        <pc:spChg chg="mod">
          <ac:chgData name="Karin S. Thorburn" userId="586ca1a9-52ea-42c1-89ea-aeac541afb14" providerId="ADAL" clId="{18A7A305-5B8A-4974-816F-2A7B4AE10573}" dt="2024-02-21T18:20:45.606" v="763" actId="20577"/>
          <ac:spMkLst>
            <pc:docMk/>
            <pc:sldMk cId="3072505394" sldId="277"/>
            <ac:spMk id="3" creationId="{47863E0B-4B96-C881-3CDF-438EDA8C67B4}"/>
          </ac:spMkLst>
        </pc:spChg>
      </pc:sldChg>
      <pc:sldChg chg="modSp add mod">
        <pc:chgData name="Karin S. Thorburn" userId="586ca1a9-52ea-42c1-89ea-aeac541afb14" providerId="ADAL" clId="{18A7A305-5B8A-4974-816F-2A7B4AE10573}" dt="2024-02-21T18:21:28.510" v="765"/>
        <pc:sldMkLst>
          <pc:docMk/>
          <pc:sldMk cId="2621150712" sldId="278"/>
        </pc:sldMkLst>
        <pc:spChg chg="mod">
          <ac:chgData name="Karin S. Thorburn" userId="586ca1a9-52ea-42c1-89ea-aeac541afb14" providerId="ADAL" clId="{18A7A305-5B8A-4974-816F-2A7B4AE10573}" dt="2024-02-21T18:21:28.510" v="765"/>
          <ac:spMkLst>
            <pc:docMk/>
            <pc:sldMk cId="2621150712" sldId="278"/>
            <ac:spMk id="3" creationId="{BDD02192-2C24-2652-6E37-3F22334F3B0E}"/>
          </ac:spMkLst>
        </pc:spChg>
      </pc:sldChg>
      <pc:sldChg chg="modSp add mod">
        <pc:chgData name="Karin S. Thorburn" userId="586ca1a9-52ea-42c1-89ea-aeac541afb14" providerId="ADAL" clId="{18A7A305-5B8A-4974-816F-2A7B4AE10573}" dt="2024-02-21T18:22:57.960" v="807" actId="20577"/>
        <pc:sldMkLst>
          <pc:docMk/>
          <pc:sldMk cId="1913762595" sldId="279"/>
        </pc:sldMkLst>
        <pc:spChg chg="mod">
          <ac:chgData name="Karin S. Thorburn" userId="586ca1a9-52ea-42c1-89ea-aeac541afb14" providerId="ADAL" clId="{18A7A305-5B8A-4974-816F-2A7B4AE10573}" dt="2024-02-21T18:22:57.960" v="807" actId="20577"/>
          <ac:spMkLst>
            <pc:docMk/>
            <pc:sldMk cId="1913762595" sldId="279"/>
            <ac:spMk id="3" creationId="{7CBC5FBC-AB3C-87BC-A4C4-59049EE01409}"/>
          </ac:spMkLst>
        </pc:spChg>
      </pc:sldChg>
      <pc:sldChg chg="modSp new mod modAnim">
        <pc:chgData name="Karin S. Thorburn" userId="586ca1a9-52ea-42c1-89ea-aeac541afb14" providerId="ADAL" clId="{18A7A305-5B8A-4974-816F-2A7B4AE10573}" dt="2024-02-21T18:32:21.826" v="1471"/>
        <pc:sldMkLst>
          <pc:docMk/>
          <pc:sldMk cId="1737136711" sldId="280"/>
        </pc:sldMkLst>
        <pc:spChg chg="mod">
          <ac:chgData name="Karin S. Thorburn" userId="586ca1a9-52ea-42c1-89ea-aeac541afb14" providerId="ADAL" clId="{18A7A305-5B8A-4974-816F-2A7B4AE10573}" dt="2024-02-21T18:23:21.938" v="876" actId="20577"/>
          <ac:spMkLst>
            <pc:docMk/>
            <pc:sldMk cId="1737136711" sldId="280"/>
            <ac:spMk id="2" creationId="{058F4B8B-1892-8E14-9CED-8DE4C22C4573}"/>
          </ac:spMkLst>
        </pc:spChg>
        <pc:spChg chg="mod">
          <ac:chgData name="Karin S. Thorburn" userId="586ca1a9-52ea-42c1-89ea-aeac541afb14" providerId="ADAL" clId="{18A7A305-5B8A-4974-816F-2A7B4AE10573}" dt="2024-02-21T18:31:43.065" v="1470" actId="20577"/>
          <ac:spMkLst>
            <pc:docMk/>
            <pc:sldMk cId="1737136711" sldId="280"/>
            <ac:spMk id="3" creationId="{4DB9F07C-2019-22F2-A9F3-A22E229C0E6E}"/>
          </ac:spMkLst>
        </pc:spChg>
      </pc:sldChg>
    </pc:docChg>
  </pc:docChgLst>
  <pc:docChgLst>
    <pc:chgData name="Karin S. Thorburn" userId="586ca1a9-52ea-42c1-89ea-aeac541afb14" providerId="ADAL" clId="{AB987B49-4276-4C30-9AD6-10010EC49697}"/>
    <pc:docChg chg="undo redo custSel modSld">
      <pc:chgData name="Karin S. Thorburn" userId="586ca1a9-52ea-42c1-89ea-aeac541afb14" providerId="ADAL" clId="{AB987B49-4276-4C30-9AD6-10010EC49697}" dt="2023-01-18T20:17:56.800" v="1087" actId="207"/>
      <pc:docMkLst>
        <pc:docMk/>
      </pc:docMkLst>
      <pc:sldChg chg="modSp mod">
        <pc:chgData name="Karin S. Thorburn" userId="586ca1a9-52ea-42c1-89ea-aeac541afb14" providerId="ADAL" clId="{AB987B49-4276-4C30-9AD6-10010EC49697}" dt="2023-01-18T12:54:01.251" v="314" actId="14100"/>
        <pc:sldMkLst>
          <pc:docMk/>
          <pc:sldMk cId="2889853331" sldId="262"/>
        </pc:sldMkLst>
        <pc:spChg chg="mod">
          <ac:chgData name="Karin S. Thorburn" userId="586ca1a9-52ea-42c1-89ea-aeac541afb14" providerId="ADAL" clId="{AB987B49-4276-4C30-9AD6-10010EC49697}" dt="2023-01-18T12:54:01.251" v="314" actId="14100"/>
          <ac:spMkLst>
            <pc:docMk/>
            <pc:sldMk cId="2889853331" sldId="262"/>
            <ac:spMk id="11" creationId="{7540F1C8-B922-4049-BA36-E664122F6399}"/>
          </ac:spMkLst>
        </pc:spChg>
      </pc:sldChg>
      <pc:sldChg chg="modSp mod">
        <pc:chgData name="Karin S. Thorburn" userId="586ca1a9-52ea-42c1-89ea-aeac541afb14" providerId="ADAL" clId="{AB987B49-4276-4C30-9AD6-10010EC49697}" dt="2023-01-18T20:03:09.953" v="677" actId="6549"/>
        <pc:sldMkLst>
          <pc:docMk/>
          <pc:sldMk cId="868087317" sldId="263"/>
        </pc:sldMkLst>
        <pc:spChg chg="mod">
          <ac:chgData name="Karin S. Thorburn" userId="586ca1a9-52ea-42c1-89ea-aeac541afb14" providerId="ADAL" clId="{AB987B49-4276-4C30-9AD6-10010EC49697}" dt="2023-01-18T20:03:09.953" v="677" actId="6549"/>
          <ac:spMkLst>
            <pc:docMk/>
            <pc:sldMk cId="868087317" sldId="263"/>
            <ac:spMk id="9" creationId="{42E877A5-D2DA-414F-9804-975067F742D4}"/>
          </ac:spMkLst>
        </pc:spChg>
      </pc:sldChg>
      <pc:sldChg chg="modSp mod">
        <pc:chgData name="Karin S. Thorburn" userId="586ca1a9-52ea-42c1-89ea-aeac541afb14" providerId="ADAL" clId="{AB987B49-4276-4C30-9AD6-10010EC49697}" dt="2023-01-18T20:02:58.272" v="676" actId="20577"/>
        <pc:sldMkLst>
          <pc:docMk/>
          <pc:sldMk cId="2323976307" sldId="264"/>
        </pc:sldMkLst>
        <pc:spChg chg="mod">
          <ac:chgData name="Karin S. Thorburn" userId="586ca1a9-52ea-42c1-89ea-aeac541afb14" providerId="ADAL" clId="{AB987B49-4276-4C30-9AD6-10010EC49697}" dt="2023-01-18T20:02:58.272" v="676" actId="20577"/>
          <ac:spMkLst>
            <pc:docMk/>
            <pc:sldMk cId="2323976307" sldId="264"/>
            <ac:spMk id="4" creationId="{A7AEB6C7-89CC-4B56-B6D4-389848191006}"/>
          </ac:spMkLst>
        </pc:spChg>
      </pc:sldChg>
      <pc:sldChg chg="modSp mod">
        <pc:chgData name="Karin S. Thorburn" userId="586ca1a9-52ea-42c1-89ea-aeac541afb14" providerId="ADAL" clId="{AB987B49-4276-4C30-9AD6-10010EC49697}" dt="2023-01-18T20:14:57.630" v="1003" actId="20577"/>
        <pc:sldMkLst>
          <pc:docMk/>
          <pc:sldMk cId="1825244580" sldId="265"/>
        </pc:sldMkLst>
        <pc:spChg chg="mod">
          <ac:chgData name="Karin S. Thorburn" userId="586ca1a9-52ea-42c1-89ea-aeac541afb14" providerId="ADAL" clId="{AB987B49-4276-4C30-9AD6-10010EC49697}" dt="2023-01-18T20:14:57.630" v="1003" actId="20577"/>
          <ac:spMkLst>
            <pc:docMk/>
            <pc:sldMk cId="1825244580" sldId="265"/>
            <ac:spMk id="2" creationId="{329F5A61-D6E9-4609-B649-7C8E3C988CEE}"/>
          </ac:spMkLst>
        </pc:spChg>
        <pc:spChg chg="mod">
          <ac:chgData name="Karin S. Thorburn" userId="586ca1a9-52ea-42c1-89ea-aeac541afb14" providerId="ADAL" clId="{AB987B49-4276-4C30-9AD6-10010EC49697}" dt="2023-01-18T13:00:50.327" v="452" actId="20577"/>
          <ac:spMkLst>
            <pc:docMk/>
            <pc:sldMk cId="1825244580" sldId="265"/>
            <ac:spMk id="3" creationId="{033CB805-6643-473B-AF53-798369957F59}"/>
          </ac:spMkLst>
        </pc:spChg>
      </pc:sldChg>
      <pc:sldChg chg="modSp mod">
        <pc:chgData name="Karin S. Thorburn" userId="586ca1a9-52ea-42c1-89ea-aeac541afb14" providerId="ADAL" clId="{AB987B49-4276-4C30-9AD6-10010EC49697}" dt="2023-01-18T20:17:05.758" v="1085" actId="20577"/>
        <pc:sldMkLst>
          <pc:docMk/>
          <pc:sldMk cId="3394390552" sldId="266"/>
        </pc:sldMkLst>
        <pc:spChg chg="mod">
          <ac:chgData name="Karin S. Thorburn" userId="586ca1a9-52ea-42c1-89ea-aeac541afb14" providerId="ADAL" clId="{AB987B49-4276-4C30-9AD6-10010EC49697}" dt="2023-01-18T20:16:20.002" v="1019" actId="20577"/>
          <ac:spMkLst>
            <pc:docMk/>
            <pc:sldMk cId="3394390552" sldId="266"/>
            <ac:spMk id="4" creationId="{A7AEB6C7-89CC-4B56-B6D4-389848191006}"/>
          </ac:spMkLst>
        </pc:spChg>
        <pc:spChg chg="mod">
          <ac:chgData name="Karin S. Thorburn" userId="586ca1a9-52ea-42c1-89ea-aeac541afb14" providerId="ADAL" clId="{AB987B49-4276-4C30-9AD6-10010EC49697}" dt="2023-01-18T20:17:05.758" v="1085" actId="20577"/>
          <ac:spMkLst>
            <pc:docMk/>
            <pc:sldMk cId="3394390552" sldId="266"/>
            <ac:spMk id="6" creationId="{81FC1898-CD14-4BE2-A35E-1C97EA9E3CCC}"/>
          </ac:spMkLst>
        </pc:spChg>
        <pc:spChg chg="mod">
          <ac:chgData name="Karin S. Thorburn" userId="586ca1a9-52ea-42c1-89ea-aeac541afb14" providerId="ADAL" clId="{AB987B49-4276-4C30-9AD6-10010EC49697}" dt="2023-01-18T20:11:21.771" v="945" actId="20577"/>
          <ac:spMkLst>
            <pc:docMk/>
            <pc:sldMk cId="3394390552" sldId="266"/>
            <ac:spMk id="9" creationId="{42E877A5-D2DA-414F-9804-975067F742D4}"/>
          </ac:spMkLst>
        </pc:spChg>
        <pc:graphicFrameChg chg="mod">
          <ac:chgData name="Karin S. Thorburn" userId="586ca1a9-52ea-42c1-89ea-aeac541afb14" providerId="ADAL" clId="{AB987B49-4276-4C30-9AD6-10010EC49697}" dt="2023-01-18T20:06:22.133" v="769"/>
          <ac:graphicFrameMkLst>
            <pc:docMk/>
            <pc:sldMk cId="3394390552" sldId="266"/>
            <ac:graphicFrameMk id="10" creationId="{563ED975-5E53-419B-B9CB-DC7947BB799D}"/>
          </ac:graphicFrameMkLst>
        </pc:graphicFrameChg>
      </pc:sldChg>
      <pc:sldChg chg="modSp mod">
        <pc:chgData name="Karin S. Thorburn" userId="586ca1a9-52ea-42c1-89ea-aeac541afb14" providerId="ADAL" clId="{AB987B49-4276-4C30-9AD6-10010EC49697}" dt="2023-01-18T20:17:56.800" v="1087" actId="207"/>
        <pc:sldMkLst>
          <pc:docMk/>
          <pc:sldMk cId="3161827310" sldId="268"/>
        </pc:sldMkLst>
        <pc:spChg chg="mod">
          <ac:chgData name="Karin S. Thorburn" userId="586ca1a9-52ea-42c1-89ea-aeac541afb14" providerId="ADAL" clId="{AB987B49-4276-4C30-9AD6-10010EC49697}" dt="2023-01-18T20:08:07.107" v="800" actId="20577"/>
          <ac:spMkLst>
            <pc:docMk/>
            <pc:sldMk cId="3161827310" sldId="268"/>
            <ac:spMk id="4" creationId="{A7AEB6C7-89CC-4B56-B6D4-389848191006}"/>
          </ac:spMkLst>
        </pc:spChg>
        <pc:spChg chg="mod">
          <ac:chgData name="Karin S. Thorburn" userId="586ca1a9-52ea-42c1-89ea-aeac541afb14" providerId="ADAL" clId="{AB987B49-4276-4C30-9AD6-10010EC49697}" dt="2023-01-18T20:16:01.671" v="1014" actId="313"/>
          <ac:spMkLst>
            <pc:docMk/>
            <pc:sldMk cId="3161827310" sldId="268"/>
            <ac:spMk id="9" creationId="{42E877A5-D2DA-414F-9804-975067F742D4}"/>
          </ac:spMkLst>
        </pc:spChg>
        <pc:graphicFrameChg chg="mod">
          <ac:chgData name="Karin S. Thorburn" userId="586ca1a9-52ea-42c1-89ea-aeac541afb14" providerId="ADAL" clId="{AB987B49-4276-4C30-9AD6-10010EC49697}" dt="2023-01-18T20:17:56.800" v="1087" actId="207"/>
          <ac:graphicFrameMkLst>
            <pc:docMk/>
            <pc:sldMk cId="3161827310" sldId="268"/>
            <ac:graphicFrameMk id="10" creationId="{563ED975-5E53-419B-B9CB-DC7947BB799D}"/>
          </ac:graphicFrameMkLst>
        </pc:graphicFrameChg>
      </pc:sldChg>
      <pc:sldChg chg="modSp mod">
        <pc:chgData name="Karin S. Thorburn" userId="586ca1a9-52ea-42c1-89ea-aeac541afb14" providerId="ADAL" clId="{AB987B49-4276-4C30-9AD6-10010EC49697}" dt="2023-01-18T20:14:19.162" v="985" actId="207"/>
        <pc:sldMkLst>
          <pc:docMk/>
          <pc:sldMk cId="1554545460" sldId="270"/>
        </pc:sldMkLst>
        <pc:spChg chg="mod">
          <ac:chgData name="Karin S. Thorburn" userId="586ca1a9-52ea-42c1-89ea-aeac541afb14" providerId="ADAL" clId="{AB987B49-4276-4C30-9AD6-10010EC49697}" dt="2023-01-18T20:12:43.280" v="965" actId="27636"/>
          <ac:spMkLst>
            <pc:docMk/>
            <pc:sldMk cId="1554545460" sldId="270"/>
            <ac:spMk id="2" creationId="{58FB1EA7-9E34-4E7A-BE83-4F6491A3E1F6}"/>
          </ac:spMkLst>
        </pc:spChg>
        <pc:spChg chg="mod">
          <ac:chgData name="Karin S. Thorburn" userId="586ca1a9-52ea-42c1-89ea-aeac541afb14" providerId="ADAL" clId="{AB987B49-4276-4C30-9AD6-10010EC49697}" dt="2023-01-18T20:14:19.162" v="985" actId="207"/>
          <ac:spMkLst>
            <pc:docMk/>
            <pc:sldMk cId="1554545460" sldId="270"/>
            <ac:spMk id="3" creationId="{5ED78859-041F-4655-99C5-C42888E832CB}"/>
          </ac:spMkLst>
        </pc:spChg>
      </pc:sldChg>
      <pc:sldChg chg="modSp mod">
        <pc:chgData name="Karin S. Thorburn" userId="586ca1a9-52ea-42c1-89ea-aeac541afb14" providerId="ADAL" clId="{AB987B49-4276-4C30-9AD6-10010EC49697}" dt="2023-01-18T12:56:46.003" v="351" actId="1076"/>
        <pc:sldMkLst>
          <pc:docMk/>
          <pc:sldMk cId="3959342606" sldId="271"/>
        </pc:sldMkLst>
        <pc:spChg chg="mod">
          <ac:chgData name="Karin S. Thorburn" userId="586ca1a9-52ea-42c1-89ea-aeac541afb14" providerId="ADAL" clId="{AB987B49-4276-4C30-9AD6-10010EC49697}" dt="2023-01-18T12:56:46.003" v="351" actId="1076"/>
          <ac:spMkLst>
            <pc:docMk/>
            <pc:sldMk cId="3959342606" sldId="271"/>
            <ac:spMk id="4" creationId="{A7AEB6C7-89CC-4B56-B6D4-389848191006}"/>
          </ac:spMkLst>
        </pc:spChg>
      </pc:sldChg>
      <pc:sldChg chg="modSp mod">
        <pc:chgData name="Karin S. Thorburn" userId="586ca1a9-52ea-42c1-89ea-aeac541afb14" providerId="ADAL" clId="{AB987B49-4276-4C30-9AD6-10010EC49697}" dt="2023-01-18T20:02:33.010" v="671" actId="403"/>
        <pc:sldMkLst>
          <pc:docMk/>
          <pc:sldMk cId="726189257" sldId="273"/>
        </pc:sldMkLst>
        <pc:spChg chg="mod">
          <ac:chgData name="Karin S. Thorburn" userId="586ca1a9-52ea-42c1-89ea-aeac541afb14" providerId="ADAL" clId="{AB987B49-4276-4C30-9AD6-10010EC49697}" dt="2023-01-18T20:02:33.010" v="671" actId="403"/>
          <ac:spMkLst>
            <pc:docMk/>
            <pc:sldMk cId="726189257" sldId="273"/>
            <ac:spMk id="2" creationId="{C585C299-CD18-407E-9B50-4B4629973FA0}"/>
          </ac:spMkLst>
        </pc:spChg>
        <pc:spChg chg="mod">
          <ac:chgData name="Karin S. Thorburn" userId="586ca1a9-52ea-42c1-89ea-aeac541afb14" providerId="ADAL" clId="{AB987B49-4276-4C30-9AD6-10010EC49697}" dt="2023-01-18T12:54:51.689" v="350" actId="6549"/>
          <ac:spMkLst>
            <pc:docMk/>
            <pc:sldMk cId="726189257" sldId="273"/>
            <ac:spMk id="3" creationId="{D2EAB4A0-218C-4A7A-8441-930EC5CF1057}"/>
          </ac:spMkLst>
        </pc:spChg>
      </pc:sldChg>
    </pc:docChg>
  </pc:docChgLst>
  <pc:docChgLst>
    <pc:chgData name="Karin S. Thorburn" userId="586ca1a9-52ea-42c1-89ea-aeac541afb14" providerId="ADAL" clId="{5C0D8128-6C8B-4704-A0C0-6778E50663E1}"/>
    <pc:docChg chg="undo custSel addSld modSld">
      <pc:chgData name="Karin S. Thorburn" userId="586ca1a9-52ea-42c1-89ea-aeac541afb14" providerId="ADAL" clId="{5C0D8128-6C8B-4704-A0C0-6778E50663E1}" dt="2023-01-17T15:56:08.913" v="1042" actId="20577"/>
      <pc:docMkLst>
        <pc:docMk/>
      </pc:docMkLst>
      <pc:sldChg chg="modSp mod">
        <pc:chgData name="Karin S. Thorburn" userId="586ca1a9-52ea-42c1-89ea-aeac541afb14" providerId="ADAL" clId="{5C0D8128-6C8B-4704-A0C0-6778E50663E1}" dt="2023-01-17T15:55:10.153" v="1036" actId="20577"/>
        <pc:sldMkLst>
          <pc:docMk/>
          <pc:sldMk cId="1825244580" sldId="265"/>
        </pc:sldMkLst>
        <pc:spChg chg="mod">
          <ac:chgData name="Karin S. Thorburn" userId="586ca1a9-52ea-42c1-89ea-aeac541afb14" providerId="ADAL" clId="{5C0D8128-6C8B-4704-A0C0-6778E50663E1}" dt="2023-01-17T15:55:10.153" v="1036" actId="20577"/>
          <ac:spMkLst>
            <pc:docMk/>
            <pc:sldMk cId="1825244580" sldId="265"/>
            <ac:spMk id="3" creationId="{033CB805-6643-473B-AF53-798369957F59}"/>
          </ac:spMkLst>
        </pc:spChg>
      </pc:sldChg>
      <pc:sldChg chg="modSp">
        <pc:chgData name="Karin S. Thorburn" userId="586ca1a9-52ea-42c1-89ea-aeac541afb14" providerId="ADAL" clId="{5C0D8128-6C8B-4704-A0C0-6778E50663E1}" dt="2023-01-17T12:44:37.904" v="920" actId="20577"/>
        <pc:sldMkLst>
          <pc:docMk/>
          <pc:sldMk cId="3394390552" sldId="266"/>
        </pc:sldMkLst>
        <pc:spChg chg="mod">
          <ac:chgData name="Karin S. Thorburn" userId="586ca1a9-52ea-42c1-89ea-aeac541afb14" providerId="ADAL" clId="{5C0D8128-6C8B-4704-A0C0-6778E50663E1}" dt="2023-01-17T12:44:37.904" v="920" actId="20577"/>
          <ac:spMkLst>
            <pc:docMk/>
            <pc:sldMk cId="3394390552" sldId="266"/>
            <ac:spMk id="6" creationId="{81FC1898-CD14-4BE2-A35E-1C97EA9E3CCC}"/>
          </ac:spMkLst>
        </pc:spChg>
      </pc:sldChg>
      <pc:sldChg chg="modSp">
        <pc:chgData name="Karin S. Thorburn" userId="586ca1a9-52ea-42c1-89ea-aeac541afb14" providerId="ADAL" clId="{5C0D8128-6C8B-4704-A0C0-6778E50663E1}" dt="2023-01-17T12:48:51.122" v="990" actId="313"/>
        <pc:sldMkLst>
          <pc:docMk/>
          <pc:sldMk cId="2784065437" sldId="269"/>
        </pc:sldMkLst>
        <pc:spChg chg="mod">
          <ac:chgData name="Karin S. Thorburn" userId="586ca1a9-52ea-42c1-89ea-aeac541afb14" providerId="ADAL" clId="{5C0D8128-6C8B-4704-A0C0-6778E50663E1}" dt="2023-01-17T12:48:51.122" v="990" actId="313"/>
          <ac:spMkLst>
            <pc:docMk/>
            <pc:sldMk cId="2784065437" sldId="269"/>
            <ac:spMk id="4" creationId="{A7AEB6C7-89CC-4B56-B6D4-389848191006}"/>
          </ac:spMkLst>
        </pc:spChg>
      </pc:sldChg>
      <pc:sldChg chg="modSp">
        <pc:chgData name="Karin S. Thorburn" userId="586ca1a9-52ea-42c1-89ea-aeac541afb14" providerId="ADAL" clId="{5C0D8128-6C8B-4704-A0C0-6778E50663E1}" dt="2023-01-17T12:47:20.709" v="965" actId="948"/>
        <pc:sldMkLst>
          <pc:docMk/>
          <pc:sldMk cId="1554545460" sldId="270"/>
        </pc:sldMkLst>
        <pc:spChg chg="mod">
          <ac:chgData name="Karin S. Thorburn" userId="586ca1a9-52ea-42c1-89ea-aeac541afb14" providerId="ADAL" clId="{5C0D8128-6C8B-4704-A0C0-6778E50663E1}" dt="2023-01-17T12:46:52.001" v="960" actId="1076"/>
          <ac:spMkLst>
            <pc:docMk/>
            <pc:sldMk cId="1554545460" sldId="270"/>
            <ac:spMk id="2" creationId="{58FB1EA7-9E34-4E7A-BE83-4F6491A3E1F6}"/>
          </ac:spMkLst>
        </pc:spChg>
        <pc:spChg chg="mod">
          <ac:chgData name="Karin S. Thorburn" userId="586ca1a9-52ea-42c1-89ea-aeac541afb14" providerId="ADAL" clId="{5C0D8128-6C8B-4704-A0C0-6778E50663E1}" dt="2023-01-17T12:47:20.709" v="965" actId="948"/>
          <ac:spMkLst>
            <pc:docMk/>
            <pc:sldMk cId="1554545460" sldId="270"/>
            <ac:spMk id="3" creationId="{5ED78859-041F-4655-99C5-C42888E832CB}"/>
          </ac:spMkLst>
        </pc:spChg>
      </pc:sldChg>
      <pc:sldChg chg="modSp add mod">
        <pc:chgData name="Karin S. Thorburn" userId="586ca1a9-52ea-42c1-89ea-aeac541afb14" providerId="ADAL" clId="{5C0D8128-6C8B-4704-A0C0-6778E50663E1}" dt="2023-01-17T15:56:08.913" v="1042" actId="20577"/>
        <pc:sldMkLst>
          <pc:docMk/>
          <pc:sldMk cId="726189257" sldId="273"/>
        </pc:sldMkLst>
        <pc:spChg chg="mod">
          <ac:chgData name="Karin S. Thorburn" userId="586ca1a9-52ea-42c1-89ea-aeac541afb14" providerId="ADAL" clId="{5C0D8128-6C8B-4704-A0C0-6778E50663E1}" dt="2023-01-17T12:44:07.823" v="917" actId="20577"/>
          <ac:spMkLst>
            <pc:docMk/>
            <pc:sldMk cId="726189257" sldId="273"/>
            <ac:spMk id="2" creationId="{C585C299-CD18-407E-9B50-4B4629973FA0}"/>
          </ac:spMkLst>
        </pc:spChg>
        <pc:spChg chg="mod">
          <ac:chgData name="Karin S. Thorburn" userId="586ca1a9-52ea-42c1-89ea-aeac541afb14" providerId="ADAL" clId="{5C0D8128-6C8B-4704-A0C0-6778E50663E1}" dt="2023-01-17T15:56:08.913" v="1042" actId="20577"/>
          <ac:spMkLst>
            <pc:docMk/>
            <pc:sldMk cId="726189257" sldId="273"/>
            <ac:spMk id="3" creationId="{D2EAB4A0-218C-4A7A-8441-930EC5CF1057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Master (MØA)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V2024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0.41</c:v>
                </c:pt>
                <c:pt idx="1">
                  <c:v>0.4</c:v>
                </c:pt>
                <c:pt idx="2">
                  <c:v>0.43</c:v>
                </c:pt>
                <c:pt idx="3">
                  <c:v>0.36</c:v>
                </c:pt>
                <c:pt idx="4">
                  <c:v>0.37</c:v>
                </c:pt>
                <c:pt idx="5">
                  <c:v>0.38</c:v>
                </c:pt>
                <c:pt idx="6">
                  <c:v>0.33</c:v>
                </c:pt>
                <c:pt idx="7">
                  <c:v>0.36976047904191617</c:v>
                </c:pt>
                <c:pt idx="8">
                  <c:v>0.38297872340425532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15-4892-B8E7-B3E8C9057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2220048"/>
        <c:axId val="2012214224"/>
      </c:barChart>
      <c:catAx>
        <c:axId val="201222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2214224"/>
        <c:crosses val="autoZero"/>
        <c:auto val="1"/>
        <c:lblAlgn val="ctr"/>
        <c:lblOffset val="100"/>
        <c:noMultiLvlLbl val="0"/>
      </c:catAx>
      <c:valAx>
        <c:axId val="201221422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222004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Jenter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H18</c:v>
                </c:pt>
                <c:pt idx="1">
                  <c:v>V19</c:v>
                </c:pt>
                <c:pt idx="2">
                  <c:v>H19</c:v>
                </c:pt>
                <c:pt idx="3">
                  <c:v>V20</c:v>
                </c:pt>
                <c:pt idx="4">
                  <c:v>H20</c:v>
                </c:pt>
                <c:pt idx="5">
                  <c:v>V21</c:v>
                </c:pt>
                <c:pt idx="6">
                  <c:v>H21</c:v>
                </c:pt>
                <c:pt idx="7">
                  <c:v>V22</c:v>
                </c:pt>
                <c:pt idx="8">
                  <c:v>H22</c:v>
                </c:pt>
                <c:pt idx="9">
                  <c:v>V23</c:v>
                </c:pt>
                <c:pt idx="10">
                  <c:v>H23</c:v>
                </c:pt>
                <c:pt idx="11">
                  <c:v>V24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</c:v>
                </c:pt>
                <c:pt idx="1">
                  <c:v>19</c:v>
                </c:pt>
                <c:pt idx="2">
                  <c:v>26</c:v>
                </c:pt>
                <c:pt idx="3">
                  <c:v>18</c:v>
                </c:pt>
                <c:pt idx="4">
                  <c:v>22</c:v>
                </c:pt>
                <c:pt idx="5">
                  <c:v>13</c:v>
                </c:pt>
                <c:pt idx="6">
                  <c:v>23</c:v>
                </c:pt>
                <c:pt idx="7">
                  <c:v>21</c:v>
                </c:pt>
                <c:pt idx="8">
                  <c:v>25</c:v>
                </c:pt>
                <c:pt idx="9">
                  <c:v>24</c:v>
                </c:pt>
                <c:pt idx="10">
                  <c:v>27</c:v>
                </c:pt>
                <c:pt idx="11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10-4309-AD40-69E1007256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Gutter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H18</c:v>
                </c:pt>
                <c:pt idx="1">
                  <c:v>V19</c:v>
                </c:pt>
                <c:pt idx="2">
                  <c:v>H19</c:v>
                </c:pt>
                <c:pt idx="3">
                  <c:v>V20</c:v>
                </c:pt>
                <c:pt idx="4">
                  <c:v>H20</c:v>
                </c:pt>
                <c:pt idx="5">
                  <c:v>V21</c:v>
                </c:pt>
                <c:pt idx="6">
                  <c:v>H21</c:v>
                </c:pt>
                <c:pt idx="7">
                  <c:v>V22</c:v>
                </c:pt>
                <c:pt idx="8">
                  <c:v>H22</c:v>
                </c:pt>
                <c:pt idx="9">
                  <c:v>V23</c:v>
                </c:pt>
                <c:pt idx="10">
                  <c:v>H23</c:v>
                </c:pt>
                <c:pt idx="11">
                  <c:v>V24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47</c:v>
                </c:pt>
                <c:pt idx="1">
                  <c:v>32</c:v>
                </c:pt>
                <c:pt idx="2">
                  <c:v>50</c:v>
                </c:pt>
                <c:pt idx="3">
                  <c:v>34</c:v>
                </c:pt>
                <c:pt idx="4">
                  <c:v>51</c:v>
                </c:pt>
                <c:pt idx="5">
                  <c:v>60</c:v>
                </c:pt>
                <c:pt idx="6">
                  <c:v>55</c:v>
                </c:pt>
                <c:pt idx="7">
                  <c:v>41</c:v>
                </c:pt>
                <c:pt idx="8">
                  <c:v>50</c:v>
                </c:pt>
                <c:pt idx="9">
                  <c:v>37</c:v>
                </c:pt>
                <c:pt idx="10">
                  <c:v>52</c:v>
                </c:pt>
                <c:pt idx="1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10-4309-AD40-69E100725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2220048"/>
        <c:axId val="2012214224"/>
      </c:barChart>
      <c:catAx>
        <c:axId val="201222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2214224"/>
        <c:crosses val="autoZero"/>
        <c:auto val="1"/>
        <c:lblAlgn val="ctr"/>
        <c:lblOffset val="100"/>
        <c:noMultiLvlLbl val="0"/>
      </c:catAx>
      <c:valAx>
        <c:axId val="2012214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222004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Jenter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H18</c:v>
                </c:pt>
                <c:pt idx="1">
                  <c:v>V19</c:v>
                </c:pt>
                <c:pt idx="2">
                  <c:v>H19</c:v>
                </c:pt>
                <c:pt idx="3">
                  <c:v>V20</c:v>
                </c:pt>
                <c:pt idx="4">
                  <c:v>H20</c:v>
                </c:pt>
                <c:pt idx="5">
                  <c:v>H21</c:v>
                </c:pt>
                <c:pt idx="6">
                  <c:v>V22</c:v>
                </c:pt>
                <c:pt idx="7">
                  <c:v>H22</c:v>
                </c:pt>
                <c:pt idx="8">
                  <c:v>V23</c:v>
                </c:pt>
                <c:pt idx="9">
                  <c:v>H23</c:v>
                </c:pt>
                <c:pt idx="10">
                  <c:v>V24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23</c:v>
                </c:pt>
                <c:pt idx="1">
                  <c:v>26</c:v>
                </c:pt>
                <c:pt idx="2">
                  <c:v>24</c:v>
                </c:pt>
                <c:pt idx="3">
                  <c:v>24</c:v>
                </c:pt>
                <c:pt idx="4">
                  <c:v>21</c:v>
                </c:pt>
                <c:pt idx="5">
                  <c:v>20</c:v>
                </c:pt>
                <c:pt idx="6">
                  <c:v>20</c:v>
                </c:pt>
                <c:pt idx="7">
                  <c:v>21</c:v>
                </c:pt>
                <c:pt idx="8">
                  <c:v>20</c:v>
                </c:pt>
                <c:pt idx="9">
                  <c:v>21</c:v>
                </c:pt>
                <c:pt idx="1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10-4309-AD40-69E100725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2220048"/>
        <c:axId val="2012214224"/>
      </c:barChart>
      <c:catAx>
        <c:axId val="201222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2214224"/>
        <c:crosses val="autoZero"/>
        <c:auto val="1"/>
        <c:lblAlgn val="ctr"/>
        <c:lblOffset val="100"/>
        <c:noMultiLvlLbl val="0"/>
      </c:catAx>
      <c:valAx>
        <c:axId val="2012214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222004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% jenter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53A-49D4-AA5E-4EF563A30A1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53A-49D4-AA5E-4EF563A30A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Investments</c:v>
                </c:pt>
                <c:pt idx="1">
                  <c:v>Corporate Finance</c:v>
                </c:pt>
                <c:pt idx="2">
                  <c:v>Sustainable Finance</c:v>
                </c:pt>
                <c:pt idx="3">
                  <c:v>Financial Econometrics</c:v>
                </c:pt>
                <c:pt idx="4">
                  <c:v>International Finance</c:v>
                </c:pt>
                <c:pt idx="5">
                  <c:v>Big Data in Finance</c:v>
                </c:pt>
                <c:pt idx="6">
                  <c:v>Fin. Modeling in Excel </c:v>
                </c:pt>
                <c:pt idx="7">
                  <c:v>Banking and Fintech</c:v>
                </c:pt>
              </c:strCache>
            </c:strRef>
          </c:cat>
          <c:val>
            <c:numRef>
              <c:f>Sheet1!$C$2:$C$9</c:f>
              <c:numCache>
                <c:formatCode>0</c:formatCode>
                <c:ptCount val="8"/>
                <c:pt idx="0">
                  <c:v>27</c:v>
                </c:pt>
                <c:pt idx="1">
                  <c:v>25</c:v>
                </c:pt>
                <c:pt idx="2">
                  <c:v>37</c:v>
                </c:pt>
                <c:pt idx="3">
                  <c:v>5</c:v>
                </c:pt>
                <c:pt idx="4">
                  <c:v>33</c:v>
                </c:pt>
                <c:pt idx="5">
                  <c:v>16</c:v>
                </c:pt>
                <c:pt idx="6">
                  <c:v>13</c:v>
                </c:pt>
                <c:pt idx="7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1C-43BA-A8C3-3E3AB901F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12220048"/>
        <c:axId val="2012214224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Antall studenter (orange er obligatorisk kurs)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A89449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Investments</c:v>
                </c:pt>
                <c:pt idx="1">
                  <c:v>Corporate Finance</c:v>
                </c:pt>
                <c:pt idx="2">
                  <c:v>Sustainable Finance</c:v>
                </c:pt>
                <c:pt idx="3">
                  <c:v>Financial Econometrics</c:v>
                </c:pt>
                <c:pt idx="4">
                  <c:v>International Finance</c:v>
                </c:pt>
                <c:pt idx="5">
                  <c:v>Big Data in Finance</c:v>
                </c:pt>
                <c:pt idx="6">
                  <c:v>Fin. Modeling in Excel </c:v>
                </c:pt>
                <c:pt idx="7">
                  <c:v>Banking and Fintech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418</c:v>
                </c:pt>
                <c:pt idx="1">
                  <c:v>407</c:v>
                </c:pt>
                <c:pt idx="2">
                  <c:v>204</c:v>
                </c:pt>
                <c:pt idx="3">
                  <c:v>137</c:v>
                </c:pt>
                <c:pt idx="4">
                  <c:v>74</c:v>
                </c:pt>
                <c:pt idx="5">
                  <c:v>84</c:v>
                </c:pt>
                <c:pt idx="6">
                  <c:v>74</c:v>
                </c:pt>
                <c:pt idx="7">
                  <c:v>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10-4309-AD40-69E100725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966800"/>
        <c:axId val="827968880"/>
      </c:lineChart>
      <c:catAx>
        <c:axId val="201222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2214224"/>
        <c:crosses val="autoZero"/>
        <c:auto val="1"/>
        <c:lblAlgn val="ctr"/>
        <c:lblOffset val="100"/>
        <c:noMultiLvlLbl val="0"/>
      </c:catAx>
      <c:valAx>
        <c:axId val="2012214224"/>
        <c:scaling>
          <c:orientation val="minMax"/>
          <c:max val="45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2220048"/>
        <c:crosses val="autoZero"/>
        <c:crossBetween val="between"/>
        <c:majorUnit val="10"/>
      </c:valAx>
      <c:valAx>
        <c:axId val="82796888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966800"/>
        <c:crosses val="max"/>
        <c:crossBetween val="between"/>
        <c:majorUnit val="100"/>
      </c:valAx>
      <c:catAx>
        <c:axId val="8279668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27968880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DBD2A-FA58-4AD3-809F-BA8D4A980247}" type="datetimeFigureOut">
              <a:rPr lang="nb-NO" smtClean="0"/>
              <a:pPr/>
              <a:t>21.02.2024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75A8A-F3EC-4E41-9543-E2675E537B9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60407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39C5D-D8EB-459F-85BC-8C0DD646C392}" type="datetimeFigureOut">
              <a:rPr lang="nb-NO" smtClean="0"/>
              <a:pPr/>
              <a:t>21.02.2024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10AA6-FB05-4A99-A181-D1EF3D6981B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0015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0401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2006" algn="l" defTabSz="100401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04011" algn="l" defTabSz="100401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06017" algn="l" defTabSz="100401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08022" algn="l" defTabSz="100401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10028" algn="l" defTabSz="100401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12034" algn="l" defTabSz="100401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14039" algn="l" defTabSz="100401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16045" algn="l" defTabSz="100401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99073" y="1504950"/>
            <a:ext cx="10262961" cy="3176372"/>
          </a:xfrm>
        </p:spPr>
        <p:txBody>
          <a:bodyPr anchor="b">
            <a:noAutofit/>
          </a:bodyPr>
          <a:lstStyle>
            <a:lvl1pPr>
              <a:defRPr sz="5372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4470" y="720090"/>
            <a:ext cx="781200" cy="1558800"/>
          </a:xfrm>
          <a:prstGeom prst="rect">
            <a:avLst/>
          </a:prstGeom>
        </p:spPr>
      </p:pic>
      <p:sp>
        <p:nvSpPr>
          <p:cNvPr id="9" name="Plassholder for tekst 8"/>
          <p:cNvSpPr>
            <a:spLocks noGrp="1"/>
          </p:cNvSpPr>
          <p:nvPr>
            <p:ph type="body" sz="quarter" idx="10"/>
          </p:nvPr>
        </p:nvSpPr>
        <p:spPr>
          <a:xfrm>
            <a:off x="1498870" y="4678635"/>
            <a:ext cx="10263163" cy="914400"/>
          </a:xfrm>
        </p:spPr>
        <p:txBody>
          <a:bodyPr>
            <a:normAutofit/>
          </a:bodyPr>
          <a:lstStyle>
            <a:lvl1pPr marL="0" indent="0">
              <a:buNone/>
              <a:defRPr sz="2686" cap="all" normalizeH="0" baseline="0">
                <a:solidFill>
                  <a:srgbClr val="A89449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709" y="6084887"/>
            <a:ext cx="357143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2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o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1900" y="4858815"/>
            <a:ext cx="11426508" cy="1802136"/>
          </a:xfrm>
        </p:spPr>
        <p:txBody>
          <a:bodyPr anchor="t"/>
          <a:lstStyle>
            <a:lvl1pPr algn="l">
              <a:defRPr sz="5910" b="1" cap="all"/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061900" y="3204786"/>
            <a:ext cx="11426508" cy="1654026"/>
          </a:xfrm>
        </p:spPr>
        <p:txBody>
          <a:bodyPr anchor="b"/>
          <a:lstStyle>
            <a:lvl1pPr marL="0" indent="0">
              <a:buNone/>
              <a:defRPr sz="2955">
                <a:solidFill>
                  <a:schemeClr val="bg1"/>
                </a:solidFill>
              </a:defRPr>
            </a:lvl1pPr>
            <a:lvl2pPr marL="674244" indent="0">
              <a:buNone/>
              <a:defRPr sz="2686">
                <a:solidFill>
                  <a:schemeClr val="tx1">
                    <a:tint val="75000"/>
                  </a:schemeClr>
                </a:solidFill>
              </a:defRPr>
            </a:lvl2pPr>
            <a:lvl3pPr marL="1348487" indent="0">
              <a:buNone/>
              <a:defRPr sz="2418">
                <a:solidFill>
                  <a:schemeClr val="tx1">
                    <a:tint val="75000"/>
                  </a:schemeClr>
                </a:solidFill>
              </a:defRPr>
            </a:lvl3pPr>
            <a:lvl4pPr marL="2022731" indent="0">
              <a:buNone/>
              <a:defRPr sz="2015">
                <a:solidFill>
                  <a:schemeClr val="tx1">
                    <a:tint val="75000"/>
                  </a:schemeClr>
                </a:solidFill>
              </a:defRPr>
            </a:lvl4pPr>
            <a:lvl5pPr marL="2696974" indent="0">
              <a:buNone/>
              <a:defRPr sz="2015">
                <a:solidFill>
                  <a:schemeClr val="tx1">
                    <a:tint val="75000"/>
                  </a:schemeClr>
                </a:solidFill>
              </a:defRPr>
            </a:lvl5pPr>
            <a:lvl6pPr marL="3371219" indent="0">
              <a:buNone/>
              <a:defRPr sz="2015">
                <a:solidFill>
                  <a:schemeClr val="tx1">
                    <a:tint val="75000"/>
                  </a:schemeClr>
                </a:solidFill>
              </a:defRPr>
            </a:lvl6pPr>
            <a:lvl7pPr marL="4045463" indent="0">
              <a:buNone/>
              <a:defRPr sz="2015">
                <a:solidFill>
                  <a:schemeClr val="tx1">
                    <a:tint val="75000"/>
                  </a:schemeClr>
                </a:solidFill>
              </a:defRPr>
            </a:lvl7pPr>
            <a:lvl8pPr marL="4719706" indent="0">
              <a:buNone/>
              <a:defRPr sz="2015">
                <a:solidFill>
                  <a:schemeClr val="tx1">
                    <a:tint val="75000"/>
                  </a:schemeClr>
                </a:solidFill>
              </a:defRPr>
            </a:lvl8pPr>
            <a:lvl9pPr marL="5393950" indent="0">
              <a:buNone/>
              <a:defRPr sz="201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B9A7A-F129-4400-81BD-CDF2153F3E89}" type="datetime1">
              <a:rPr lang="nb-NO" smtClean="0"/>
              <a:t>21.02.2024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065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" t="12441" r="1705" b="2378"/>
          <a:stretch/>
        </p:blipFill>
        <p:spPr>
          <a:xfrm>
            <a:off x="1104851" y="1908423"/>
            <a:ext cx="4032448" cy="496855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E7522-FFFB-4E34-8687-909E56FBA294}" type="datetime1">
              <a:rPr lang="nb-NO" smtClean="0"/>
              <a:t>21.02.2024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innhold 2"/>
          <p:cNvSpPr>
            <a:spLocks noGrp="1"/>
          </p:cNvSpPr>
          <p:nvPr>
            <p:ph idx="14"/>
          </p:nvPr>
        </p:nvSpPr>
        <p:spPr>
          <a:xfrm>
            <a:off x="5281315" y="1908423"/>
            <a:ext cx="7719860" cy="496855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104851" y="1908423"/>
            <a:ext cx="4032448" cy="4968551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020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073509" y="1893837"/>
            <a:ext cx="5647966" cy="777375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800" b="1"/>
            </a:lvl1pPr>
            <a:lvl2pPr marL="674244" indent="0">
              <a:buNone/>
              <a:defRPr sz="2955" b="1"/>
            </a:lvl2pPr>
            <a:lvl3pPr marL="1348487" indent="0">
              <a:buNone/>
              <a:defRPr sz="2686" b="1"/>
            </a:lvl3pPr>
            <a:lvl4pPr marL="2022731" indent="0">
              <a:buNone/>
              <a:defRPr sz="2418" b="1"/>
            </a:lvl4pPr>
            <a:lvl5pPr marL="2696974" indent="0">
              <a:buNone/>
              <a:defRPr sz="2418" b="1"/>
            </a:lvl5pPr>
            <a:lvl6pPr marL="3371219" indent="0">
              <a:buNone/>
              <a:defRPr sz="2418" b="1"/>
            </a:lvl6pPr>
            <a:lvl7pPr marL="4045463" indent="0">
              <a:buNone/>
              <a:defRPr sz="2418" b="1"/>
            </a:lvl7pPr>
            <a:lvl8pPr marL="4719706" indent="0">
              <a:buNone/>
              <a:defRPr sz="2418" b="1"/>
            </a:lvl8pPr>
            <a:lvl9pPr marL="5393950" indent="0">
              <a:buNone/>
              <a:defRPr sz="2418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937499" y="1893837"/>
            <a:ext cx="6063676" cy="777375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800" b="1"/>
            </a:lvl1pPr>
            <a:lvl2pPr marL="674244" indent="0">
              <a:buNone/>
              <a:defRPr sz="2955" b="1"/>
            </a:lvl2pPr>
            <a:lvl3pPr marL="1348487" indent="0">
              <a:buNone/>
              <a:defRPr sz="2686" b="1"/>
            </a:lvl3pPr>
            <a:lvl4pPr marL="2022731" indent="0">
              <a:buNone/>
              <a:defRPr sz="2418" b="1"/>
            </a:lvl4pPr>
            <a:lvl5pPr marL="2696974" indent="0">
              <a:buNone/>
              <a:defRPr sz="2418" b="1"/>
            </a:lvl5pPr>
            <a:lvl6pPr marL="3371219" indent="0">
              <a:buNone/>
              <a:defRPr sz="2418" b="1"/>
            </a:lvl6pPr>
            <a:lvl7pPr marL="4045463" indent="0">
              <a:buNone/>
              <a:defRPr sz="2418" b="1"/>
            </a:lvl7pPr>
            <a:lvl8pPr marL="4719706" indent="0">
              <a:buNone/>
              <a:defRPr sz="2418" b="1"/>
            </a:lvl8pPr>
            <a:lvl9pPr marL="5393950" indent="0">
              <a:buNone/>
              <a:defRPr sz="2418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E7522-FFFB-4E34-8687-909E56FBA294}" type="datetime1">
              <a:rPr lang="nb-NO" smtClean="0"/>
              <a:t>21.02.2024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Plassholder for innhold 2"/>
          <p:cNvSpPr>
            <a:spLocks noGrp="1"/>
          </p:cNvSpPr>
          <p:nvPr>
            <p:ph idx="13"/>
          </p:nvPr>
        </p:nvSpPr>
        <p:spPr>
          <a:xfrm>
            <a:off x="1073509" y="2680337"/>
            <a:ext cx="5647966" cy="419663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1" name="Plassholder for innhold 2"/>
          <p:cNvSpPr>
            <a:spLocks noGrp="1"/>
          </p:cNvSpPr>
          <p:nvPr>
            <p:ph idx="14"/>
          </p:nvPr>
        </p:nvSpPr>
        <p:spPr>
          <a:xfrm>
            <a:off x="6937499" y="2680338"/>
            <a:ext cx="6063676" cy="41966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320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570F-1E3D-4A21-8D16-DF064A03F252}" type="datetime1">
              <a:rPr lang="nb-NO" smtClean="0"/>
              <a:t>21.02.2024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1073509" y="1893837"/>
            <a:ext cx="5647966" cy="4983138"/>
          </a:xfrm>
          <a:solidFill>
            <a:srgbClr val="2F718E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6937499" y="1893837"/>
            <a:ext cx="6063676" cy="4983138"/>
          </a:xfrm>
          <a:solidFill>
            <a:srgbClr val="00314A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622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12579" y="577044"/>
            <a:ext cx="6053512" cy="897131"/>
          </a:xfrm>
        </p:spPr>
        <p:txBody>
          <a:bodyPr/>
          <a:lstStyle>
            <a:lvl1pPr>
              <a:defRPr>
                <a:solidFill>
                  <a:srgbClr val="A8944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2405C-3A22-44FC-B4F0-0B2CE9477A1E}" type="datetime1">
              <a:rPr lang="nb-NO" smtClean="0"/>
              <a:t>21.02.2024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26"/>
          </p:nvPr>
        </p:nvSpPr>
        <p:spPr>
          <a:xfrm>
            <a:off x="1100011" y="577045"/>
            <a:ext cx="2453112" cy="3133312"/>
          </a:xfrm>
        </p:spPr>
      </p:sp>
      <p:sp>
        <p:nvSpPr>
          <p:cNvPr id="9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3625131" y="577045"/>
            <a:ext cx="2448272" cy="3133312"/>
          </a:xfrm>
        </p:spPr>
      </p:sp>
      <p:sp>
        <p:nvSpPr>
          <p:cNvPr id="11" name="Picture Placeholder 7"/>
          <p:cNvSpPr>
            <a:spLocks noGrp="1"/>
          </p:cNvSpPr>
          <p:nvPr>
            <p:ph type="pic" sz="quarter" idx="27"/>
          </p:nvPr>
        </p:nvSpPr>
        <p:spPr>
          <a:xfrm>
            <a:off x="1100011" y="3780631"/>
            <a:ext cx="2453112" cy="3096344"/>
          </a:xfrm>
        </p:spPr>
      </p:sp>
      <p:sp>
        <p:nvSpPr>
          <p:cNvPr id="12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3629971" y="3780631"/>
            <a:ext cx="2443432" cy="3096345"/>
          </a:xfrm>
        </p:spPr>
      </p:sp>
      <p:sp>
        <p:nvSpPr>
          <p:cNvPr id="16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6212579" y="1620391"/>
            <a:ext cx="6788596" cy="525658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add 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51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8" r="40242" b="7872"/>
          <a:stretch/>
        </p:blipFill>
        <p:spPr>
          <a:xfrm>
            <a:off x="6888733" y="1836416"/>
            <a:ext cx="6097438" cy="504056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8944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1A931-BE7A-4F0E-A113-2813E601F56A}" type="datetime1">
              <a:rPr lang="nb-NO" smtClean="0"/>
              <a:t>21.02.2024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8530" r="624" b="21710"/>
          <a:stretch/>
        </p:blipFill>
        <p:spPr>
          <a:xfrm>
            <a:off x="1032844" y="1836415"/>
            <a:ext cx="5688632" cy="5040560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73374" y="1836415"/>
            <a:ext cx="5648102" cy="5040560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887799" y="1836414"/>
            <a:ext cx="6098371" cy="504056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9442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full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73374" y="1893837"/>
            <a:ext cx="11927801" cy="49831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E9505-C8F0-422F-80D9-6E693BCE8240}" type="datetime1">
              <a:rPr lang="nb-NO" smtClean="0"/>
              <a:t>21.02.2024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578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and big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73374" y="461423"/>
            <a:ext cx="10688661" cy="8709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B9DE6-87DE-408F-AC36-2AB0620FEA1E}" type="datetime1">
              <a:rPr lang="nb-NO" smtClean="0"/>
              <a:t>21.02.2024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073374" y="1620391"/>
            <a:ext cx="11927801" cy="5256584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282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4558B-77E3-4E35-89E4-B683FE26A430}" type="datetime1">
              <a:rPr lang="nb-NO" smtClean="0"/>
              <a:t>21.02.2024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55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41" y="6917697"/>
            <a:ext cx="3276607" cy="627889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073374" y="421200"/>
            <a:ext cx="10371117" cy="918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073374" y="1893837"/>
            <a:ext cx="11927801" cy="43637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34">
                <a:solidFill>
                  <a:srgbClr val="003A54"/>
                </a:solidFill>
              </a:defRPr>
            </a:lvl1pPr>
          </a:lstStyle>
          <a:p>
            <a:fld id="{A6D939AF-68E0-4A6C-8DE0-7589B3D2EFFD}" type="datetime1">
              <a:rPr lang="nb-NO" smtClean="0"/>
              <a:t>21.02.2024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34">
                <a:solidFill>
                  <a:srgbClr val="003A54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2077537" y="7094329"/>
            <a:ext cx="923638" cy="27462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100">
                <a:solidFill>
                  <a:schemeClr val="bg1"/>
                </a:solidFill>
                <a:latin typeface="+mn-lt"/>
                <a:cs typeface="Times New Roman" pitchFamily="18" charset="0"/>
              </a:defRPr>
            </a:lvl1pPr>
          </a:lstStyle>
          <a:p>
            <a:fld id="{3FA4DDC8-1D0B-4B83-8CF0-4F24D54506BB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7975" y="442855"/>
            <a:ext cx="403200" cy="80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6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4" r:id="rId3"/>
    <p:sldLayoutId id="2147483653" r:id="rId4"/>
    <p:sldLayoutId id="2147483656" r:id="rId5"/>
    <p:sldLayoutId id="2147483660" r:id="rId6"/>
    <p:sldLayoutId id="2147483659" r:id="rId7"/>
    <p:sldLayoutId id="2147483650" r:id="rId8"/>
    <p:sldLayoutId id="2147483654" r:id="rId9"/>
    <p:sldLayoutId id="2147483655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348487" rtl="0" eaLnBrk="1" latinLnBrk="0" hangingPunct="1">
        <a:spcBef>
          <a:spcPct val="0"/>
        </a:spcBef>
        <a:buNone/>
        <a:defRPr sz="3200" b="0" kern="1200">
          <a:solidFill>
            <a:srgbClr val="A89449"/>
          </a:solidFill>
          <a:latin typeface="+mj-lt"/>
          <a:ea typeface="+mj-ea"/>
          <a:cs typeface="+mj-cs"/>
        </a:defRPr>
      </a:lvl1pPr>
    </p:titleStyle>
    <p:bodyStyle>
      <a:lvl1pPr marL="265934" indent="-265934" algn="l" defTabSz="1348487" rtl="0" eaLnBrk="1" latinLnBrk="0" hangingPunct="1">
        <a:lnSpc>
          <a:spcPct val="125000"/>
        </a:lnSpc>
        <a:spcBef>
          <a:spcPts val="0"/>
        </a:spcBef>
        <a:spcAft>
          <a:spcPts val="269"/>
        </a:spcAft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01272" indent="-243068" algn="l" defTabSz="1348487" rtl="0" eaLnBrk="1" latinLnBrk="0" hangingPunct="1">
        <a:spcBef>
          <a:spcPts val="0"/>
        </a:spcBef>
        <a:buFont typeface="Georgia" pitchFamily="18" charset="0"/>
        <a:buChar char="-"/>
        <a:defRPr sz="1800" kern="1200">
          <a:solidFill>
            <a:schemeClr val="bg1"/>
          </a:solidFill>
          <a:latin typeface="+mn-lt"/>
          <a:ea typeface="+mn-ea"/>
          <a:cs typeface="Times New Roman" pitchFamily="18" charset="0"/>
        </a:defRPr>
      </a:lvl2pPr>
      <a:lvl3pPr marL="844340" indent="-243068" algn="l" defTabSz="1348487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Times New Roman" pitchFamily="18" charset="0"/>
        </a:defRPr>
      </a:lvl3pPr>
      <a:lvl4pPr marL="1202545" indent="-243068" algn="l" defTabSz="1348487" rtl="0" eaLnBrk="1" latinLnBrk="0" hangingPunct="1">
        <a:spcBef>
          <a:spcPts val="0"/>
        </a:spcBef>
        <a:buFont typeface="Georgia" pitchFamily="18" charset="0"/>
        <a:buChar char="-"/>
        <a:defRPr sz="1800" kern="1200">
          <a:solidFill>
            <a:schemeClr val="bg1"/>
          </a:solidFill>
          <a:latin typeface="+mn-lt"/>
          <a:ea typeface="+mn-ea"/>
          <a:cs typeface="Times New Roman" pitchFamily="18" charset="0"/>
        </a:defRPr>
      </a:lvl4pPr>
      <a:lvl5pPr marL="1560749" indent="-358205" algn="l" defTabSz="1348487" rtl="0" eaLnBrk="1" latinLnBrk="0" hangingPunct="1">
        <a:spcBef>
          <a:spcPts val="0"/>
        </a:spcBef>
        <a:buFont typeface="Arial" pitchFamily="34" charset="0"/>
        <a:buChar char="»"/>
        <a:defRPr sz="1800" kern="1200">
          <a:solidFill>
            <a:schemeClr val="bg1"/>
          </a:solidFill>
          <a:latin typeface="+mn-lt"/>
          <a:ea typeface="+mn-ea"/>
          <a:cs typeface="Times New Roman" pitchFamily="18" charset="0"/>
        </a:defRPr>
      </a:lvl5pPr>
      <a:lvl6pPr marL="3708341" indent="-337122" algn="l" defTabSz="1348487" rtl="0" eaLnBrk="1" latinLnBrk="0" hangingPunct="1">
        <a:spcBef>
          <a:spcPct val="20000"/>
        </a:spcBef>
        <a:buFont typeface="Arial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6pPr>
      <a:lvl7pPr marL="4382584" indent="-337122" algn="l" defTabSz="1348487" rtl="0" eaLnBrk="1" latinLnBrk="0" hangingPunct="1">
        <a:spcBef>
          <a:spcPct val="20000"/>
        </a:spcBef>
        <a:buFont typeface="Arial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7pPr>
      <a:lvl8pPr marL="5056828" indent="-337122" algn="l" defTabSz="1348487" rtl="0" eaLnBrk="1" latinLnBrk="0" hangingPunct="1">
        <a:spcBef>
          <a:spcPct val="20000"/>
        </a:spcBef>
        <a:buFont typeface="Arial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8pPr>
      <a:lvl9pPr marL="5731072" indent="-337122" algn="l" defTabSz="1348487" rtl="0" eaLnBrk="1" latinLnBrk="0" hangingPunct="1">
        <a:spcBef>
          <a:spcPct val="20000"/>
        </a:spcBef>
        <a:buFont typeface="Arial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348487" rtl="0" eaLnBrk="1" latinLnBrk="0" hangingPunct="1">
        <a:defRPr sz="2686" kern="1200">
          <a:solidFill>
            <a:schemeClr val="tx1"/>
          </a:solidFill>
          <a:latin typeface="+mn-lt"/>
          <a:ea typeface="+mn-ea"/>
          <a:cs typeface="+mn-cs"/>
        </a:defRPr>
      </a:lvl1pPr>
      <a:lvl2pPr marL="674244" algn="l" defTabSz="1348487" rtl="0" eaLnBrk="1" latinLnBrk="0" hangingPunct="1">
        <a:defRPr sz="2686" kern="1200">
          <a:solidFill>
            <a:schemeClr val="tx1"/>
          </a:solidFill>
          <a:latin typeface="+mn-lt"/>
          <a:ea typeface="+mn-ea"/>
          <a:cs typeface="+mn-cs"/>
        </a:defRPr>
      </a:lvl2pPr>
      <a:lvl3pPr marL="1348487" algn="l" defTabSz="1348487" rtl="0" eaLnBrk="1" latinLnBrk="0" hangingPunct="1">
        <a:defRPr sz="2686" kern="1200">
          <a:solidFill>
            <a:schemeClr val="tx1"/>
          </a:solidFill>
          <a:latin typeface="+mn-lt"/>
          <a:ea typeface="+mn-ea"/>
          <a:cs typeface="+mn-cs"/>
        </a:defRPr>
      </a:lvl3pPr>
      <a:lvl4pPr marL="2022731" algn="l" defTabSz="1348487" rtl="0" eaLnBrk="1" latinLnBrk="0" hangingPunct="1">
        <a:defRPr sz="2686" kern="1200">
          <a:solidFill>
            <a:schemeClr val="tx1"/>
          </a:solidFill>
          <a:latin typeface="+mn-lt"/>
          <a:ea typeface="+mn-ea"/>
          <a:cs typeface="+mn-cs"/>
        </a:defRPr>
      </a:lvl4pPr>
      <a:lvl5pPr marL="2696974" algn="l" defTabSz="1348487" rtl="0" eaLnBrk="1" latinLnBrk="0" hangingPunct="1">
        <a:defRPr sz="2686" kern="1200">
          <a:solidFill>
            <a:schemeClr val="tx1"/>
          </a:solidFill>
          <a:latin typeface="+mn-lt"/>
          <a:ea typeface="+mn-ea"/>
          <a:cs typeface="+mn-cs"/>
        </a:defRPr>
      </a:lvl5pPr>
      <a:lvl6pPr marL="3371219" algn="l" defTabSz="1348487" rtl="0" eaLnBrk="1" latinLnBrk="0" hangingPunct="1">
        <a:defRPr sz="2686" kern="1200">
          <a:solidFill>
            <a:schemeClr val="tx1"/>
          </a:solidFill>
          <a:latin typeface="+mn-lt"/>
          <a:ea typeface="+mn-ea"/>
          <a:cs typeface="+mn-cs"/>
        </a:defRPr>
      </a:lvl6pPr>
      <a:lvl7pPr marL="4045463" algn="l" defTabSz="1348487" rtl="0" eaLnBrk="1" latinLnBrk="0" hangingPunct="1">
        <a:defRPr sz="2686" kern="1200">
          <a:solidFill>
            <a:schemeClr val="tx1"/>
          </a:solidFill>
          <a:latin typeface="+mn-lt"/>
          <a:ea typeface="+mn-ea"/>
          <a:cs typeface="+mn-cs"/>
        </a:defRPr>
      </a:lvl7pPr>
      <a:lvl8pPr marL="4719706" algn="l" defTabSz="1348487" rtl="0" eaLnBrk="1" latinLnBrk="0" hangingPunct="1">
        <a:defRPr sz="2686" kern="1200">
          <a:solidFill>
            <a:schemeClr val="tx1"/>
          </a:solidFill>
          <a:latin typeface="+mn-lt"/>
          <a:ea typeface="+mn-ea"/>
          <a:cs typeface="+mn-cs"/>
        </a:defRPr>
      </a:lvl8pPr>
      <a:lvl9pPr marL="5393950" algn="l" defTabSz="1348487" rtl="0" eaLnBrk="1" latinLnBrk="0" hangingPunct="1">
        <a:defRPr sz="268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2223" y="1044328"/>
            <a:ext cx="9649072" cy="2736303"/>
          </a:xfrm>
        </p:spPr>
        <p:txBody>
          <a:bodyPr/>
          <a:lstStyle/>
          <a:p>
            <a:r>
              <a:rPr lang="nb-NO" sz="5400" cap="none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Kvinner i Finans</a:t>
            </a:r>
            <a:br>
              <a:rPr lang="nb-NO" sz="5400" cap="none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nb-NO" sz="5400" cap="none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 Styrekvotering og verdiskaping</a:t>
            </a:r>
            <a:br>
              <a:rPr lang="nb-NO" sz="5400" cap="none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nb-NO" sz="5400" cap="none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 Situasjonen på NHH</a:t>
            </a:r>
            <a:endParaRPr lang="nb-NO" sz="5400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99073" y="4534792"/>
            <a:ext cx="10263163" cy="2486199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nb-NO" sz="3200" cap="none" dirty="0"/>
              <a:t>Professor Karin Thorburn</a:t>
            </a:r>
          </a:p>
          <a:p>
            <a:pPr>
              <a:spcAft>
                <a:spcPts val="0"/>
              </a:spcAft>
            </a:pPr>
            <a:r>
              <a:rPr lang="nb-NO" sz="3200" cap="none" dirty="0"/>
              <a:t>Institutt for Finans, NHH</a:t>
            </a:r>
          </a:p>
          <a:p>
            <a:pPr>
              <a:spcAft>
                <a:spcPts val="0"/>
              </a:spcAft>
            </a:pPr>
            <a:r>
              <a:rPr lang="nb-NO" sz="3200" cap="none" dirty="0"/>
              <a:t>22 februar</a:t>
            </a:r>
            <a:r>
              <a:rPr lang="nb-NO" sz="3600" cap="none" dirty="0"/>
              <a:t>, 2024</a:t>
            </a:r>
          </a:p>
        </p:txBody>
      </p:sp>
    </p:spTree>
    <p:extLst>
      <p:ext uri="{BB962C8B-B14F-4D97-AF65-F5344CB8AC3E}">
        <p14:creationId xmlns:p14="http://schemas.microsoft.com/office/powerpoint/2010/main" val="361053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4D32D-0165-BDF5-B051-6E1E2939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374" y="421200"/>
            <a:ext cx="10371117" cy="695135"/>
          </a:xfrm>
        </p:spPr>
        <p:txBody>
          <a:bodyPr/>
          <a:lstStyle/>
          <a:p>
            <a:r>
              <a:rPr lang="en-US" dirty="0"/>
              <a:t>Board characteristics are endogenous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55E92-B937-9707-4F07-E5EB3E1BA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374" y="1620391"/>
            <a:ext cx="11927801" cy="5256584"/>
          </a:xfrm>
        </p:spPr>
        <p:txBody>
          <a:bodyPr>
            <a:normAutofit/>
          </a:bodyPr>
          <a:lstStyle/>
          <a:p>
            <a:r>
              <a:rPr lang="en-US" sz="2800" dirty="0"/>
              <a:t>Shareholders appoint directors with the experience and characteristics that the firm needs</a:t>
            </a:r>
          </a:p>
          <a:p>
            <a:pPr>
              <a:spcBef>
                <a:spcPts val="900"/>
              </a:spcBef>
            </a:pPr>
            <a:r>
              <a:rPr lang="en-US" sz="2800" dirty="0"/>
              <a:t>This endogeneity makes it difficult to study the effect of board composition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Profitable, high-growth firms tend to have more female directors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Does forward-leaning firms also appoint more women?</a:t>
            </a:r>
          </a:p>
          <a:p>
            <a:pPr>
              <a:spcBef>
                <a:spcPts val="900"/>
              </a:spcBef>
            </a:pPr>
            <a:r>
              <a:rPr lang="en-US" sz="2800" dirty="0"/>
              <a:t>So, a correlation between certain board characteristics and firm performance does not inform about </a:t>
            </a:r>
            <a:r>
              <a:rPr lang="en-US" sz="2800" u="sng" dirty="0"/>
              <a:t>causality</a:t>
            </a:r>
          </a:p>
          <a:p>
            <a:pPr>
              <a:spcBef>
                <a:spcPts val="900"/>
              </a:spcBef>
            </a:pPr>
            <a:r>
              <a:rPr lang="en-US" sz="2800" dirty="0"/>
              <a:t>Inferring causality requires an exogenous shock to board characteristics that doesn’t affect firm performance directly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39F335-8C01-6B37-5DED-F46BBCCE1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944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822B2-50CF-19A3-423E-F84712786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374" y="421200"/>
            <a:ext cx="10371117" cy="767143"/>
          </a:xfrm>
        </p:spPr>
        <p:txBody>
          <a:bodyPr/>
          <a:lstStyle/>
          <a:p>
            <a:r>
              <a:rPr lang="en-US" dirty="0"/>
              <a:t>Board gender quotas and firm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615A2-C6FB-B9FD-F50C-5B5AE3ACD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374" y="1692399"/>
            <a:ext cx="11927801" cy="5184576"/>
          </a:xfrm>
        </p:spPr>
        <p:txBody>
          <a:bodyPr>
            <a:normAutofit/>
          </a:bodyPr>
          <a:lstStyle/>
          <a:p>
            <a:r>
              <a:rPr lang="en-US" sz="2800" dirty="0"/>
              <a:t>Norway’s board gender quota forced an exogenous change in board characteristics (more female directors) of Norwegian ASAs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Three different potential effects on firm value:</a:t>
            </a:r>
          </a:p>
          <a:p>
            <a:pPr marL="849688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600" dirty="0"/>
              <a:t>Shareholders have appointed an optimal board to start with</a:t>
            </a:r>
          </a:p>
          <a:p>
            <a:pPr lvl="2">
              <a:spcBef>
                <a:spcPts val="1200"/>
              </a:spcBef>
            </a:pPr>
            <a:r>
              <a:rPr lang="en-US" sz="2400" dirty="0"/>
              <a:t>A forced change of the board risks </a:t>
            </a:r>
            <a:r>
              <a:rPr lang="en-US" sz="2400" u="sng" dirty="0"/>
              <a:t>reducing</a:t>
            </a:r>
            <a:r>
              <a:rPr lang="en-US" sz="2400" dirty="0"/>
              <a:t> firm value</a:t>
            </a:r>
          </a:p>
          <a:p>
            <a:pPr marL="849688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600" dirty="0"/>
              <a:t>Directors were selected from existing (male) networks</a:t>
            </a:r>
          </a:p>
          <a:p>
            <a:pPr lvl="2">
              <a:spcBef>
                <a:spcPts val="1200"/>
              </a:spcBef>
            </a:pPr>
            <a:r>
              <a:rPr lang="en-US" sz="2400" dirty="0"/>
              <a:t>Increasing the pool of available directors may </a:t>
            </a:r>
            <a:r>
              <a:rPr lang="en-US" sz="2400" u="sng" dirty="0"/>
              <a:t>increase</a:t>
            </a:r>
            <a:r>
              <a:rPr lang="en-US" sz="2400" dirty="0"/>
              <a:t> firm value</a:t>
            </a:r>
          </a:p>
          <a:p>
            <a:pPr marL="849688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600" dirty="0"/>
              <a:t>The pool of board-competent directors is deep</a:t>
            </a:r>
          </a:p>
          <a:p>
            <a:pPr marL="863600" lvl="2" indent="-285750">
              <a:spcBef>
                <a:spcPts val="1200"/>
              </a:spcBef>
            </a:pPr>
            <a:r>
              <a:rPr lang="en-US" sz="2400" dirty="0"/>
              <a:t>A quota </a:t>
            </a:r>
            <a:r>
              <a:rPr lang="en-US" sz="2400" u="sng" dirty="0"/>
              <a:t>has no effect</a:t>
            </a:r>
            <a:r>
              <a:rPr lang="en-US" sz="2400" dirty="0"/>
              <a:t> on firm value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9DE0A7-960E-B0CE-8EA4-42BE1AE81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932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EC823-5012-83A0-C2CD-914F2116E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374" y="421200"/>
            <a:ext cx="10371117" cy="839151"/>
          </a:xfrm>
        </p:spPr>
        <p:txBody>
          <a:bodyPr>
            <a:normAutofit/>
          </a:bodyPr>
          <a:lstStyle/>
          <a:p>
            <a:r>
              <a:rPr lang="en-US" dirty="0"/>
              <a:t>Did the board gender quota affect firm value? 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63E0B-4B96-C881-3CDF-438EDA8C6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836" y="1692399"/>
            <a:ext cx="12040340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Eckbo, Nygaard and Thorburn (2022, 2023) study the Norwegian quota law: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Insignificant stock-price reaction to the announcement of the quota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Firm valuations did not change in response to the forced board changes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800" dirty="0"/>
              <a:t>No difference in the long-run returns of firms with vs. without female directors before the quota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Firms “shocked” by the quota performed at par with less affected firms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800" dirty="0"/>
              <a:t>No negative effect on ROA post-quota of ASA vs. large AS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800" dirty="0"/>
              <a:t>No change in board large-firm CEO experience or director busyness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800" dirty="0"/>
              <a:t>Average board size remained at 5, although fewer boards of 4 and 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902A6-BBF2-F24E-982E-767739894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250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6B88B-3390-BBBB-1908-1CC8B0839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firms convert from ASA to AS to avoid the quota? 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02192-2C24-2652-6E37-3F22334F3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374" y="1764407"/>
            <a:ext cx="11927801" cy="5112568"/>
          </a:xfrm>
        </p:spPr>
        <p:txBody>
          <a:bodyPr/>
          <a:lstStyle/>
          <a:p>
            <a:r>
              <a:rPr lang="en-US" sz="2800" dirty="0"/>
              <a:t>Firms can easily change legal form by changing the bylaws – requires a shareholder vote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Only ASA can be publicly listed - otherwise few benefits, if any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No </a:t>
            </a:r>
            <a:r>
              <a:rPr lang="en-US" sz="2800" u="sng" dirty="0"/>
              <a:t>listed ASA </a:t>
            </a:r>
            <a:r>
              <a:rPr lang="en-US" sz="2800" dirty="0"/>
              <a:t>converted to AS for other reasons than being acquired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Some </a:t>
            </a:r>
            <a:r>
              <a:rPr lang="en-US" sz="2800" u="sng" dirty="0"/>
              <a:t>unlisted ASA </a:t>
            </a:r>
            <a:r>
              <a:rPr lang="en-US" sz="2800" dirty="0"/>
              <a:t>converted to AS without providing a reason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No reason for an unlisted ASA to remain ASA unless it plans to go public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Large stock-market decline followed the quota implementation in 2008 (the Great Financial Crisis) – may have reduced incentives for public listing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Difficult to attribute these conversions to the quota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FE020-8504-5C4A-36F5-9A0C0C964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115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B841C-9BC5-C7CC-675B-30C9D9DE2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374" y="421200"/>
            <a:ext cx="10832677" cy="839151"/>
          </a:xfrm>
        </p:spPr>
        <p:txBody>
          <a:bodyPr>
            <a:normAutofit/>
          </a:bodyPr>
          <a:lstStyle/>
          <a:p>
            <a:r>
              <a:rPr lang="en-US" dirty="0"/>
              <a:t>Reflection: The quota professionalized the search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C5FBC-AB3C-87BC-A4C4-59049EE01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374" y="1692399"/>
            <a:ext cx="11927801" cy="5184576"/>
          </a:xfrm>
        </p:spPr>
        <p:txBody>
          <a:bodyPr>
            <a:normAutofit/>
          </a:bodyPr>
          <a:lstStyle/>
          <a:p>
            <a:r>
              <a:rPr lang="en-US" sz="2800" dirty="0"/>
              <a:t>The quota increased the focus on the board’s competencies and skills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Increasing use of recruitment firms to find good candidates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Many board qualities are difficult to observe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Integrity and willingness to voice a different opinion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Understanding the firm and its strategy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Ability to take a step back and identify possible unknowns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A diverse board is likely to identify more unknown risks and opportunities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But diversity is difficult to measure - not captured by gender or nationality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And a diverse board requires strong leadership to be productive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B9ED21-06CA-26E0-2061-A6F4F0A8F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76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F4B8B-1892-8E14-9CED-8DE4C22C4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women in finance takes candidates to recruit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9F07C-2019-22F2-A9F3-A22E229C0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NHH has a large master program in finance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But the fraction females choosing the finance specialization (FIE) is low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Graphs to follow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Moreover, the female students choose “easier” courses in Norwegian and steer away from the English-language courses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Guess how many students are female in my case-based course on M&amp;A with a total enrollment of 42</a:t>
            </a:r>
          </a:p>
          <a:p>
            <a:pPr lvl="1">
              <a:spcBef>
                <a:spcPts val="600"/>
              </a:spcBef>
            </a:pPr>
            <a:r>
              <a:rPr lang="en-US" sz="2200" dirty="0"/>
              <a:t>Only two (5%)!</a:t>
            </a:r>
          </a:p>
          <a:p>
            <a:pPr lvl="1">
              <a:spcBef>
                <a:spcPts val="600"/>
              </a:spcBef>
            </a:pPr>
            <a:r>
              <a:rPr lang="en-US" sz="2200" dirty="0"/>
              <a:t>Many more women in the MBA electives on M&amp;A that I teach at Tuck and Wharton</a:t>
            </a:r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F0DDE-1026-8CFB-8477-2DF080865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713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649F7C-3082-4F51-B235-D858CB977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8</a:t>
            </a:fld>
            <a:endParaRPr lang="nb-NO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620B2F61-362C-4969-8D5B-8548CADB89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7486976"/>
              </p:ext>
            </p:extLst>
          </p:nvPr>
        </p:nvGraphicFramePr>
        <p:xfrm>
          <a:off x="1073150" y="2227431"/>
          <a:ext cx="11928475" cy="4721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540F1C8-B922-4049-BA36-E664122F6399}"/>
              </a:ext>
            </a:extLst>
          </p:cNvPr>
          <p:cNvSpPr txBox="1"/>
          <p:nvPr/>
        </p:nvSpPr>
        <p:spPr>
          <a:xfrm>
            <a:off x="3193083" y="1699002"/>
            <a:ext cx="8395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rgbClr val="E2E477"/>
                </a:solidFill>
              </a:rPr>
              <a:t>Andel jenter på NHH i % av møtt på MØA</a:t>
            </a:r>
            <a:endParaRPr lang="en-US" sz="2800" dirty="0" err="1">
              <a:solidFill>
                <a:srgbClr val="E2E477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BB03EC6-BB5A-4265-86ED-241D128DAEE8}"/>
              </a:ext>
            </a:extLst>
          </p:cNvPr>
          <p:cNvSpPr txBox="1">
            <a:spLocks/>
          </p:cNvSpPr>
          <p:nvPr/>
        </p:nvSpPr>
        <p:spPr>
          <a:xfrm>
            <a:off x="1073374" y="421200"/>
            <a:ext cx="11004163" cy="76714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1348487" rtl="0" eaLnBrk="1" latinLnBrk="0" hangingPunct="1">
              <a:spcBef>
                <a:spcPct val="0"/>
              </a:spcBef>
              <a:buNone/>
              <a:defRPr sz="3200" b="0" kern="1200">
                <a:solidFill>
                  <a:srgbClr val="A8944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dirty="0"/>
              <a:t>Jentene er i minoritet på NHHs masterprogram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88985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2077537" y="7094329"/>
            <a:ext cx="923638" cy="274623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FA4DDC8-1D0B-4B83-8CF0-4F24D54506BB}" type="slidenum">
              <a:rPr lang="nb-NO" smtClean="0"/>
              <a:pPr>
                <a:spcAft>
                  <a:spcPts val="600"/>
                </a:spcAft>
              </a:pPr>
              <a:t>9</a:t>
            </a:fld>
            <a:endParaRPr 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AEB6C7-89CC-4B56-B6D4-389848191006}"/>
              </a:ext>
            </a:extLst>
          </p:cNvPr>
          <p:cNvSpPr txBox="1"/>
          <p:nvPr/>
        </p:nvSpPr>
        <p:spPr>
          <a:xfrm>
            <a:off x="1760183" y="1632278"/>
            <a:ext cx="1080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solidFill>
                  <a:srgbClr val="E2E477"/>
                </a:solidFill>
              </a:rPr>
              <a:t>Andel som velger FIE profilen i % av nye studenter på MØA</a:t>
            </a:r>
            <a:endParaRPr lang="en-US" sz="2800" dirty="0" err="1">
              <a:solidFill>
                <a:srgbClr val="E2E477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2E877A5-D2DA-414F-9804-975067F742D4}"/>
              </a:ext>
            </a:extLst>
          </p:cNvPr>
          <p:cNvSpPr txBox="1">
            <a:spLocks/>
          </p:cNvSpPr>
          <p:nvPr/>
        </p:nvSpPr>
        <p:spPr>
          <a:xfrm>
            <a:off x="1073374" y="421200"/>
            <a:ext cx="10544645" cy="767143"/>
          </a:xfrm>
          <a:prstGeom prst="rect">
            <a:avLst/>
          </a:prstGeom>
        </p:spPr>
        <p:txBody>
          <a:bodyPr vert="horz" lIns="0" tIns="0" rIns="0" bIns="0" rtlCol="0" anchor="b">
            <a:normAutofit fontScale="92500"/>
          </a:bodyPr>
          <a:lstStyle>
            <a:lvl1pPr algn="l" defTabSz="1348487" rtl="0" eaLnBrk="1" latinLnBrk="0" hangingPunct="1">
              <a:spcBef>
                <a:spcPct val="0"/>
              </a:spcBef>
              <a:buNone/>
              <a:defRPr sz="3200" b="0" kern="1200">
                <a:solidFill>
                  <a:srgbClr val="A8944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dirty="0"/>
              <a:t>Men flere av guttene enn jentene tar finansprofilen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563ED975-5E53-419B-B9CB-DC7947BB79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9813732"/>
              </p:ext>
            </p:extLst>
          </p:nvPr>
        </p:nvGraphicFramePr>
        <p:xfrm>
          <a:off x="1073150" y="2227431"/>
          <a:ext cx="11928475" cy="4721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808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2077537" y="7094329"/>
            <a:ext cx="923638" cy="274623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FA4DDC8-1D0B-4B83-8CF0-4F24D54506BB}" type="slidenum">
              <a:rPr lang="nb-NO" smtClean="0"/>
              <a:pPr>
                <a:spcAft>
                  <a:spcPts val="600"/>
                </a:spcAft>
              </a:pPr>
              <a:t>10</a:t>
            </a:fld>
            <a:endParaRPr 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AEB6C7-89CC-4B56-B6D4-389848191006}"/>
              </a:ext>
            </a:extLst>
          </p:cNvPr>
          <p:cNvSpPr txBox="1"/>
          <p:nvPr/>
        </p:nvSpPr>
        <p:spPr>
          <a:xfrm>
            <a:off x="2473003" y="1626181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solidFill>
                  <a:srgbClr val="E2E477"/>
                </a:solidFill>
              </a:rPr>
              <a:t>Andel jenter i % av alle studenter på FIE profilen</a:t>
            </a:r>
            <a:endParaRPr lang="en-US" sz="2800" dirty="0" err="1">
              <a:solidFill>
                <a:srgbClr val="E2E477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2E877A5-D2DA-414F-9804-975067F742D4}"/>
              </a:ext>
            </a:extLst>
          </p:cNvPr>
          <p:cNvSpPr txBox="1">
            <a:spLocks/>
          </p:cNvSpPr>
          <p:nvPr/>
        </p:nvSpPr>
        <p:spPr>
          <a:xfrm>
            <a:off x="1073374" y="421200"/>
            <a:ext cx="10371117" cy="76714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1348487" rtl="0" eaLnBrk="1" latinLnBrk="0" hangingPunct="1">
              <a:spcBef>
                <a:spcPct val="0"/>
              </a:spcBef>
              <a:buNone/>
              <a:defRPr sz="3200" b="0" kern="1200">
                <a:solidFill>
                  <a:srgbClr val="A8944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dirty="0"/>
              <a:t>Jenteandelen på FIE er lav og øker ikke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563ED975-5E53-419B-B9CB-DC7947BB79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6244660"/>
              </p:ext>
            </p:extLst>
          </p:nvPr>
        </p:nvGraphicFramePr>
        <p:xfrm>
          <a:off x="1073150" y="2155498"/>
          <a:ext cx="11928475" cy="4721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397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2077537" y="7094329"/>
            <a:ext cx="923638" cy="274623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FA4DDC8-1D0B-4B83-8CF0-4F24D54506BB}" type="slidenum">
              <a:rPr lang="nb-NO" smtClean="0"/>
              <a:pPr>
                <a:spcAft>
                  <a:spcPts val="600"/>
                </a:spcAft>
              </a:pPr>
              <a:t>11</a:t>
            </a:fld>
            <a:endParaRPr 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AEB6C7-89CC-4B56-B6D4-389848191006}"/>
              </a:ext>
            </a:extLst>
          </p:cNvPr>
          <p:cNvSpPr txBox="1"/>
          <p:nvPr/>
        </p:nvSpPr>
        <p:spPr>
          <a:xfrm>
            <a:off x="1535917" y="1593194"/>
            <a:ext cx="10371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solidFill>
                  <a:srgbClr val="E2E477"/>
                </a:solidFill>
              </a:rPr>
              <a:t>Andel og antall jenter i finanskurs (FIE) med &gt;60 studenter</a:t>
            </a:r>
            <a:endParaRPr lang="en-US" sz="2800" dirty="0" err="1">
              <a:solidFill>
                <a:srgbClr val="E2E477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2E877A5-D2DA-414F-9804-975067F742D4}"/>
              </a:ext>
            </a:extLst>
          </p:cNvPr>
          <p:cNvSpPr txBox="1">
            <a:spLocks/>
          </p:cNvSpPr>
          <p:nvPr/>
        </p:nvSpPr>
        <p:spPr>
          <a:xfrm>
            <a:off x="1073374" y="421200"/>
            <a:ext cx="10371117" cy="76714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1348487" rtl="0" eaLnBrk="1" latinLnBrk="0" hangingPunct="1">
              <a:spcBef>
                <a:spcPct val="0"/>
              </a:spcBef>
              <a:buNone/>
              <a:defRPr sz="3200" b="0" kern="1200">
                <a:solidFill>
                  <a:srgbClr val="A8944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dirty="0"/>
              <a:t>Jenteandelen i FIE kurs på engelsk, 2023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563ED975-5E53-419B-B9CB-DC7947BB79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2704069"/>
              </p:ext>
            </p:extLst>
          </p:nvPr>
        </p:nvGraphicFramePr>
        <p:xfrm>
          <a:off x="1046615" y="2145209"/>
          <a:ext cx="11928475" cy="4721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111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B1EA7-9E34-4E7A-BE83-4F6491A3E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795" y="468263"/>
            <a:ext cx="11737304" cy="695135"/>
          </a:xfrm>
        </p:spPr>
        <p:txBody>
          <a:bodyPr>
            <a:normAutofit/>
          </a:bodyPr>
          <a:lstStyle/>
          <a:p>
            <a:r>
              <a:rPr lang="nb-NO" sz="3900" dirty="0"/>
              <a:t>Hvordan skal vi </a:t>
            </a:r>
            <a:r>
              <a:rPr lang="nb-NO" sz="3900"/>
              <a:t>få flere </a:t>
            </a:r>
            <a:r>
              <a:rPr lang="nb-NO" sz="3900" dirty="0"/>
              <a:t>jenter til å velge finans?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78859-041F-4655-99C5-C42888E8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374" y="1692399"/>
            <a:ext cx="11927801" cy="51845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nb-NO" sz="2800" dirty="0"/>
              <a:t>Et samfunnsproblem at andelen kvinner i finans er lavere enn i STEM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nb-NO" sz="2800" dirty="0"/>
              <a:t>Må ha obligatoriske finanskurs på bachelor undervist av fagstab i finans – og gjerne kvinnelige forelesere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nb-NO" sz="2800" dirty="0"/>
              <a:t>Må ha fler kvinnelige gjesteforelesere i finans på alle nivåer</a:t>
            </a:r>
          </a:p>
          <a:p>
            <a:pPr lvl="1">
              <a:lnSpc>
                <a:spcPct val="150000"/>
              </a:lnSpc>
            </a:pPr>
            <a:r>
              <a:rPr lang="nb-NO" sz="2600" dirty="0"/>
              <a:t>Bachelornivået viktigst for rekrutteringen til finansprofilen (FIE)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nb-NO" sz="2600" dirty="0"/>
              <a:t>Økt samarbeid med Kvinner i frontfinans?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nb-NO" sz="2800" dirty="0"/>
              <a:t>Må få NHH til å fokusere på den lave kvinneandelen i FIE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nb-NO" sz="2600" dirty="0"/>
              <a:t>Her kan dere (næringslivet) gjøre en innsats og legge press på skolen!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2541FE-BAFF-482B-B0CB-BA2075D3E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454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NHH">
      <a:dk1>
        <a:sysClr val="windowText" lastClr="000000"/>
      </a:dk1>
      <a:lt1>
        <a:sysClr val="window" lastClr="FFFFFF"/>
      </a:lt1>
      <a:dk2>
        <a:srgbClr val="003A54"/>
      </a:dk2>
      <a:lt2>
        <a:srgbClr val="C9CACC"/>
      </a:lt2>
      <a:accent1>
        <a:srgbClr val="D1520F"/>
      </a:accent1>
      <a:accent2>
        <a:srgbClr val="C9CACC"/>
      </a:accent2>
      <a:accent3>
        <a:srgbClr val="919295"/>
      </a:accent3>
      <a:accent4>
        <a:srgbClr val="C8E1E4"/>
      </a:accent4>
      <a:accent5>
        <a:srgbClr val="A1C5CA"/>
      </a:accent5>
      <a:accent6>
        <a:srgbClr val="BEB7AD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rgbClr val="00314A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dirty="0" err="1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HH ppt blue - 1101 kristin" id="{2AF4887C-04F2-4BDE-A7B6-934CBB4EAEDE}" vid="{F9513F49-1004-42B8-9A2D-23601E87A24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639</TotalTime>
  <Words>778</Words>
  <Application>Microsoft Office PowerPoint</Application>
  <PresentationFormat>Custom</PresentationFormat>
  <Paragraphs>82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Georgia</vt:lpstr>
      <vt:lpstr>Office-tema</vt:lpstr>
      <vt:lpstr>Kvinner i Finans - Styrekvotering og verdiskaping - Situasjonen på NHH</vt:lpstr>
      <vt:lpstr>Board characteristics are endogenous</vt:lpstr>
      <vt:lpstr>Board gender quotas and firm performance</vt:lpstr>
      <vt:lpstr>Did the board gender quota affect firm value? No</vt:lpstr>
      <vt:lpstr>Did firms convert from ASA to AS to avoid the quota? No</vt:lpstr>
      <vt:lpstr>Reflection: The quota professionalized the search process</vt:lpstr>
      <vt:lpstr>Increasing women in finance takes candidates to recruit</vt:lpstr>
      <vt:lpstr>PowerPoint Presentation</vt:lpstr>
      <vt:lpstr>PowerPoint Presentation</vt:lpstr>
      <vt:lpstr>PowerPoint Presentation</vt:lpstr>
      <vt:lpstr>PowerPoint Presentation</vt:lpstr>
      <vt:lpstr>Hvordan skal vi få flere jenter til å velge finans?</vt:lpstr>
    </vt:vector>
  </TitlesOfParts>
  <Company>Norges Handelshoyskole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Aldin Hasanovic</dc:creator>
  <dc:description>Template by addpoint.no</dc:description>
  <cp:lastModifiedBy>Karin S. Thorburn</cp:lastModifiedBy>
  <cp:revision>17</cp:revision>
  <dcterms:created xsi:type="dcterms:W3CDTF">2018-01-11T07:25:42Z</dcterms:created>
  <dcterms:modified xsi:type="dcterms:W3CDTF">2024-02-21T18:44:43Z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addpoint.no</vt:lpwstr>
  </property>
</Properties>
</file>