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ags/tag17.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86" r:id="rId5"/>
    <p:sldMasterId id="2147483709" r:id="rId6"/>
    <p:sldMasterId id="2147483718" r:id="rId7"/>
  </p:sldMasterIdLst>
  <p:notesMasterIdLst>
    <p:notesMasterId r:id="rId22"/>
  </p:notesMasterIdLst>
  <p:handoutMasterIdLst>
    <p:handoutMasterId r:id="rId23"/>
  </p:handoutMasterIdLst>
  <p:sldIdLst>
    <p:sldId id="3788" r:id="rId8"/>
    <p:sldId id="3804" r:id="rId9"/>
    <p:sldId id="3810" r:id="rId10"/>
    <p:sldId id="3811" r:id="rId11"/>
    <p:sldId id="3792" r:id="rId12"/>
    <p:sldId id="3796" r:id="rId13"/>
    <p:sldId id="3801" r:id="rId14"/>
    <p:sldId id="3802" r:id="rId15"/>
    <p:sldId id="3814" r:id="rId16"/>
    <p:sldId id="3806" r:id="rId17"/>
    <p:sldId id="3807" r:id="rId18"/>
    <p:sldId id="437" r:id="rId19"/>
    <p:sldId id="3817" r:id="rId20"/>
    <p:sldId id="3803" r:id="rId21"/>
  </p:sldIdLst>
  <p:sldSz cx="12192000" cy="6858000"/>
  <p:notesSz cx="6819900" cy="9931400"/>
  <p:defaultTextStyle>
    <a:defPPr>
      <a:defRPr lang="da-DK"/>
    </a:defPPr>
    <a:lvl1pPr algn="l" rtl="0" fontAlgn="base">
      <a:spcBef>
        <a:spcPct val="0"/>
      </a:spcBef>
      <a:spcAft>
        <a:spcPct val="0"/>
      </a:spcAft>
      <a:defRPr sz="800" kern="1200">
        <a:solidFill>
          <a:schemeClr val="tx1"/>
        </a:solidFill>
        <a:latin typeface="Verdana" pitchFamily="34" charset="0"/>
        <a:ea typeface="+mn-ea"/>
        <a:cs typeface="+mn-cs"/>
      </a:defRPr>
    </a:lvl1pPr>
    <a:lvl2pPr marL="457200" algn="l" rtl="0" fontAlgn="base">
      <a:spcBef>
        <a:spcPct val="0"/>
      </a:spcBef>
      <a:spcAft>
        <a:spcPct val="0"/>
      </a:spcAft>
      <a:defRPr sz="800" kern="1200">
        <a:solidFill>
          <a:schemeClr val="tx1"/>
        </a:solidFill>
        <a:latin typeface="Verdana" pitchFamily="34" charset="0"/>
        <a:ea typeface="+mn-ea"/>
        <a:cs typeface="+mn-cs"/>
      </a:defRPr>
    </a:lvl2pPr>
    <a:lvl3pPr marL="914400" algn="l" rtl="0" fontAlgn="base">
      <a:spcBef>
        <a:spcPct val="0"/>
      </a:spcBef>
      <a:spcAft>
        <a:spcPct val="0"/>
      </a:spcAft>
      <a:defRPr sz="800" kern="1200">
        <a:solidFill>
          <a:schemeClr val="tx1"/>
        </a:solidFill>
        <a:latin typeface="Verdana" pitchFamily="34" charset="0"/>
        <a:ea typeface="+mn-ea"/>
        <a:cs typeface="+mn-cs"/>
      </a:defRPr>
    </a:lvl3pPr>
    <a:lvl4pPr marL="1371600" algn="l" rtl="0" fontAlgn="base">
      <a:spcBef>
        <a:spcPct val="0"/>
      </a:spcBef>
      <a:spcAft>
        <a:spcPct val="0"/>
      </a:spcAft>
      <a:defRPr sz="800" kern="1200">
        <a:solidFill>
          <a:schemeClr val="tx1"/>
        </a:solidFill>
        <a:latin typeface="Verdana" pitchFamily="34" charset="0"/>
        <a:ea typeface="+mn-ea"/>
        <a:cs typeface="+mn-cs"/>
      </a:defRPr>
    </a:lvl4pPr>
    <a:lvl5pPr marL="1828800" algn="l" rtl="0" fontAlgn="base">
      <a:spcBef>
        <a:spcPct val="0"/>
      </a:spcBef>
      <a:spcAft>
        <a:spcPct val="0"/>
      </a:spcAft>
      <a:defRPr sz="800" kern="1200">
        <a:solidFill>
          <a:schemeClr val="tx1"/>
        </a:solidFill>
        <a:latin typeface="Verdana" pitchFamily="34" charset="0"/>
        <a:ea typeface="+mn-ea"/>
        <a:cs typeface="+mn-cs"/>
      </a:defRPr>
    </a:lvl5pPr>
    <a:lvl6pPr marL="2286000" algn="l" defTabSz="914400" rtl="0" eaLnBrk="1" latinLnBrk="0" hangingPunct="1">
      <a:defRPr sz="800" kern="1200">
        <a:solidFill>
          <a:schemeClr val="tx1"/>
        </a:solidFill>
        <a:latin typeface="Verdana" pitchFamily="34" charset="0"/>
        <a:ea typeface="+mn-ea"/>
        <a:cs typeface="+mn-cs"/>
      </a:defRPr>
    </a:lvl6pPr>
    <a:lvl7pPr marL="2743200" algn="l" defTabSz="914400" rtl="0" eaLnBrk="1" latinLnBrk="0" hangingPunct="1">
      <a:defRPr sz="800" kern="1200">
        <a:solidFill>
          <a:schemeClr val="tx1"/>
        </a:solidFill>
        <a:latin typeface="Verdana" pitchFamily="34" charset="0"/>
        <a:ea typeface="+mn-ea"/>
        <a:cs typeface="+mn-cs"/>
      </a:defRPr>
    </a:lvl7pPr>
    <a:lvl8pPr marL="3200400" algn="l" defTabSz="914400" rtl="0" eaLnBrk="1" latinLnBrk="0" hangingPunct="1">
      <a:defRPr sz="800" kern="1200">
        <a:solidFill>
          <a:schemeClr val="tx1"/>
        </a:solidFill>
        <a:latin typeface="Verdana" pitchFamily="34" charset="0"/>
        <a:ea typeface="+mn-ea"/>
        <a:cs typeface="+mn-cs"/>
      </a:defRPr>
    </a:lvl8pPr>
    <a:lvl9pPr marL="3657600" algn="l" defTabSz="914400" rtl="0" eaLnBrk="1" latinLnBrk="0" hangingPunct="1">
      <a:defRPr sz="8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3840" userDrawn="1">
          <p15:clr>
            <a:srgbClr val="A4A3A4"/>
          </p15:clr>
        </p15:guide>
        <p15:guide id="3" pos="7680" userDrawn="1">
          <p15:clr>
            <a:srgbClr val="A4A3A4"/>
          </p15:clr>
        </p15:guide>
        <p15:guide id="4" orient="horz"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5A5A5A"/>
    <a:srgbClr val="F20403"/>
    <a:srgbClr val="065260"/>
    <a:srgbClr val="0F3355"/>
    <a:srgbClr val="999999"/>
    <a:srgbClr val="FFFFFF"/>
    <a:srgbClr val="545C5F"/>
    <a:srgbClr val="FCF49C"/>
    <a:srgbClr val="F0A8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67" d="100"/>
          <a:sy n="67" d="100"/>
        </p:scale>
        <p:origin x="644" y="44"/>
      </p:cViewPr>
      <p:guideLst>
        <p:guide orient="horz"/>
        <p:guide pos="3840"/>
        <p:guide pos="7680"/>
        <p:guide orient="horz" pos="4320"/>
      </p:guideLst>
    </p:cSldViewPr>
  </p:slideViewPr>
  <p:notesTextViewPr>
    <p:cViewPr>
      <p:scale>
        <a:sx n="100" d="100"/>
        <a:sy n="100" d="100"/>
      </p:scale>
      <p:origin x="0" y="0"/>
    </p:cViewPr>
  </p:notesTextViewPr>
  <p:sorterViewPr>
    <p:cViewPr>
      <p:scale>
        <a:sx n="120" d="100"/>
        <a:sy n="120" d="100"/>
      </p:scale>
      <p:origin x="0" y="-1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hdr" sz="quarter"/>
          </p:nvPr>
        </p:nvSpPr>
        <p:spPr bwMode="auto">
          <a:xfrm>
            <a:off x="0" y="0"/>
            <a:ext cx="2955925" cy="495300"/>
          </a:xfrm>
          <a:prstGeom prst="rect">
            <a:avLst/>
          </a:prstGeom>
          <a:noFill/>
          <a:ln>
            <a:noFill/>
          </a:ln>
        </p:spPr>
        <p:txBody>
          <a:bodyPr vert="horz" wrap="square" lIns="95710" tIns="47855" rIns="95710" bIns="47855" numCol="1" anchor="t" anchorCtr="0" compatLnSpc="1">
            <a:prstTxWarp prst="textNoShape">
              <a:avLst/>
            </a:prstTxWarp>
          </a:bodyPr>
          <a:lstStyle>
            <a:lvl1pPr defTabSz="957263">
              <a:defRPr sz="1300">
                <a:latin typeface="Arial" pitchFamily="34" charset="0"/>
              </a:defRPr>
            </a:lvl1pPr>
          </a:lstStyle>
          <a:p>
            <a:pPr>
              <a:defRPr/>
            </a:pPr>
            <a:endParaRPr lang="en-US"/>
          </a:p>
        </p:txBody>
      </p:sp>
      <p:sp>
        <p:nvSpPr>
          <p:cNvPr id="171011" name="Rectangle 3"/>
          <p:cNvSpPr>
            <a:spLocks noGrp="1" noChangeArrowheads="1"/>
          </p:cNvSpPr>
          <p:nvPr>
            <p:ph type="dt" sz="quarter" idx="1"/>
          </p:nvPr>
        </p:nvSpPr>
        <p:spPr bwMode="auto">
          <a:xfrm>
            <a:off x="3862388" y="0"/>
            <a:ext cx="2955925" cy="495300"/>
          </a:xfrm>
          <a:prstGeom prst="rect">
            <a:avLst/>
          </a:prstGeom>
          <a:noFill/>
          <a:ln>
            <a:noFill/>
          </a:ln>
        </p:spPr>
        <p:txBody>
          <a:bodyPr vert="horz" wrap="square" lIns="95710" tIns="47855" rIns="95710" bIns="47855" numCol="1" anchor="t" anchorCtr="0" compatLnSpc="1">
            <a:prstTxWarp prst="textNoShape">
              <a:avLst/>
            </a:prstTxWarp>
          </a:bodyPr>
          <a:lstStyle>
            <a:lvl1pPr algn="r" defTabSz="957263">
              <a:defRPr sz="1300">
                <a:latin typeface="Arial" pitchFamily="34" charset="0"/>
              </a:defRPr>
            </a:lvl1pPr>
          </a:lstStyle>
          <a:p>
            <a:pPr>
              <a:defRPr/>
            </a:pPr>
            <a:endParaRPr lang="en-US"/>
          </a:p>
        </p:txBody>
      </p:sp>
      <p:sp>
        <p:nvSpPr>
          <p:cNvPr id="171012" name="Rectangle 4"/>
          <p:cNvSpPr>
            <a:spLocks noGrp="1" noChangeArrowheads="1"/>
          </p:cNvSpPr>
          <p:nvPr>
            <p:ph type="ftr" sz="quarter" idx="2"/>
          </p:nvPr>
        </p:nvSpPr>
        <p:spPr bwMode="auto">
          <a:xfrm>
            <a:off x="0" y="9434513"/>
            <a:ext cx="2955925" cy="495300"/>
          </a:xfrm>
          <a:prstGeom prst="rect">
            <a:avLst/>
          </a:prstGeom>
          <a:noFill/>
          <a:ln>
            <a:noFill/>
          </a:ln>
        </p:spPr>
        <p:txBody>
          <a:bodyPr vert="horz" wrap="square" lIns="95710" tIns="47855" rIns="95710" bIns="47855" numCol="1" anchor="b" anchorCtr="0" compatLnSpc="1">
            <a:prstTxWarp prst="textNoShape">
              <a:avLst/>
            </a:prstTxWarp>
          </a:bodyPr>
          <a:lstStyle>
            <a:lvl1pPr defTabSz="957263">
              <a:defRPr sz="1300">
                <a:latin typeface="Arial" pitchFamily="34" charset="0"/>
              </a:defRPr>
            </a:lvl1pPr>
          </a:lstStyle>
          <a:p>
            <a:pPr>
              <a:defRPr/>
            </a:pPr>
            <a:endParaRPr lang="en-US"/>
          </a:p>
        </p:txBody>
      </p:sp>
      <p:sp>
        <p:nvSpPr>
          <p:cNvPr id="171013" name="Rectangle 5"/>
          <p:cNvSpPr>
            <a:spLocks noGrp="1" noChangeArrowheads="1"/>
          </p:cNvSpPr>
          <p:nvPr>
            <p:ph type="sldNum" sz="quarter" idx="3"/>
          </p:nvPr>
        </p:nvSpPr>
        <p:spPr bwMode="auto">
          <a:xfrm>
            <a:off x="3862388" y="9434513"/>
            <a:ext cx="2955925" cy="495300"/>
          </a:xfrm>
          <a:prstGeom prst="rect">
            <a:avLst/>
          </a:prstGeom>
          <a:noFill/>
          <a:ln>
            <a:noFill/>
          </a:ln>
        </p:spPr>
        <p:txBody>
          <a:bodyPr vert="horz" wrap="square" lIns="95710" tIns="47855" rIns="95710" bIns="47855" numCol="1" anchor="b" anchorCtr="0" compatLnSpc="1">
            <a:prstTxWarp prst="textNoShape">
              <a:avLst/>
            </a:prstTxWarp>
          </a:bodyPr>
          <a:lstStyle>
            <a:lvl1pPr algn="r" defTabSz="957263">
              <a:defRPr sz="1300">
                <a:latin typeface="Arial" pitchFamily="34" charset="0"/>
              </a:defRPr>
            </a:lvl1pPr>
          </a:lstStyle>
          <a:p>
            <a:pPr>
              <a:defRPr/>
            </a:pPr>
            <a:fld id="{899899A7-F1FD-4480-880E-D8F405D55C14}" type="slidenum">
              <a:rPr lang="da-DK"/>
              <a:pPr>
                <a:defRPr/>
              </a:pPr>
              <a:t>‹#›</a:t>
            </a:fld>
            <a:endParaRPr lang="da-DK"/>
          </a:p>
        </p:txBody>
      </p:sp>
    </p:spTree>
    <p:extLst>
      <p:ext uri="{BB962C8B-B14F-4D97-AF65-F5344CB8AC3E}">
        <p14:creationId xmlns:p14="http://schemas.microsoft.com/office/powerpoint/2010/main" val="219406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55925" cy="495300"/>
          </a:xfrm>
          <a:prstGeom prst="rect">
            <a:avLst/>
          </a:prstGeom>
          <a:noFill/>
          <a:ln>
            <a:noFill/>
          </a:ln>
        </p:spPr>
        <p:txBody>
          <a:bodyPr vert="horz" wrap="square" lIns="95710" tIns="47855" rIns="95710" bIns="47855" numCol="1" anchor="t" anchorCtr="0" compatLnSpc="1">
            <a:prstTxWarp prst="textNoShape">
              <a:avLst/>
            </a:prstTxWarp>
          </a:bodyPr>
          <a:lstStyle>
            <a:lvl1pPr defTabSz="957263">
              <a:defRPr sz="1300">
                <a:latin typeface="Arial" pitchFamily="34" charset="0"/>
              </a:defRPr>
            </a:lvl1pPr>
          </a:lstStyle>
          <a:p>
            <a:pPr>
              <a:defRPr/>
            </a:pPr>
            <a:endParaRPr lang="en-US"/>
          </a:p>
        </p:txBody>
      </p:sp>
      <p:sp>
        <p:nvSpPr>
          <p:cNvPr id="4099" name="Rectangle 3"/>
          <p:cNvSpPr>
            <a:spLocks noGrp="1" noChangeArrowheads="1"/>
          </p:cNvSpPr>
          <p:nvPr>
            <p:ph type="dt" idx="1"/>
          </p:nvPr>
        </p:nvSpPr>
        <p:spPr bwMode="auto">
          <a:xfrm>
            <a:off x="3862388" y="0"/>
            <a:ext cx="2955925" cy="495300"/>
          </a:xfrm>
          <a:prstGeom prst="rect">
            <a:avLst/>
          </a:prstGeom>
          <a:noFill/>
          <a:ln>
            <a:noFill/>
          </a:ln>
        </p:spPr>
        <p:txBody>
          <a:bodyPr vert="horz" wrap="square" lIns="95710" tIns="47855" rIns="95710" bIns="47855" numCol="1" anchor="t" anchorCtr="0" compatLnSpc="1">
            <a:prstTxWarp prst="textNoShape">
              <a:avLst/>
            </a:prstTxWarp>
          </a:bodyPr>
          <a:lstStyle>
            <a:lvl1pPr algn="r" defTabSz="957263">
              <a:defRPr sz="1300">
                <a:latin typeface="Arial" pitchFamily="34"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03188" y="746125"/>
            <a:ext cx="6615112" cy="37226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1038" y="4716463"/>
            <a:ext cx="5457825" cy="4468812"/>
          </a:xfrm>
          <a:prstGeom prst="rect">
            <a:avLst/>
          </a:prstGeom>
          <a:noFill/>
          <a:ln>
            <a:noFill/>
          </a:ln>
        </p:spPr>
        <p:txBody>
          <a:bodyPr vert="horz" wrap="square" lIns="95710" tIns="47855" rIns="95710" bIns="47855" numCol="1" anchor="t" anchorCtr="0" compatLnSpc="1">
            <a:prstTxWarp prst="textNoShape">
              <a:avLst/>
            </a:prstTxWarp>
          </a:bodyPr>
          <a:lstStyle/>
          <a:p>
            <a:pPr lvl="0"/>
            <a:r>
              <a:rPr lang="da-DK" noProof="0"/>
              <a:t>Click to edit Master text styles</a:t>
            </a:r>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4102" name="Rectangle 6"/>
          <p:cNvSpPr>
            <a:spLocks noGrp="1" noChangeArrowheads="1"/>
          </p:cNvSpPr>
          <p:nvPr>
            <p:ph type="ftr" sz="quarter" idx="4"/>
          </p:nvPr>
        </p:nvSpPr>
        <p:spPr bwMode="auto">
          <a:xfrm>
            <a:off x="0" y="9434513"/>
            <a:ext cx="2955925" cy="495300"/>
          </a:xfrm>
          <a:prstGeom prst="rect">
            <a:avLst/>
          </a:prstGeom>
          <a:noFill/>
          <a:ln>
            <a:noFill/>
          </a:ln>
        </p:spPr>
        <p:txBody>
          <a:bodyPr vert="horz" wrap="square" lIns="95710" tIns="47855" rIns="95710" bIns="47855" numCol="1" anchor="b" anchorCtr="0" compatLnSpc="1">
            <a:prstTxWarp prst="textNoShape">
              <a:avLst/>
            </a:prstTxWarp>
          </a:bodyPr>
          <a:lstStyle>
            <a:lvl1pPr defTabSz="957263">
              <a:defRPr sz="1300">
                <a:latin typeface="Arial" pitchFamily="34" charset="0"/>
              </a:defRPr>
            </a:lvl1pPr>
          </a:lstStyle>
          <a:p>
            <a:pPr>
              <a:defRPr/>
            </a:pPr>
            <a:endParaRPr lang="en-US"/>
          </a:p>
        </p:txBody>
      </p:sp>
      <p:sp>
        <p:nvSpPr>
          <p:cNvPr id="4103" name="Rectangle 7"/>
          <p:cNvSpPr>
            <a:spLocks noGrp="1" noChangeArrowheads="1"/>
          </p:cNvSpPr>
          <p:nvPr>
            <p:ph type="sldNum" sz="quarter" idx="5"/>
          </p:nvPr>
        </p:nvSpPr>
        <p:spPr bwMode="auto">
          <a:xfrm>
            <a:off x="3862388" y="9434513"/>
            <a:ext cx="2955925" cy="495300"/>
          </a:xfrm>
          <a:prstGeom prst="rect">
            <a:avLst/>
          </a:prstGeom>
          <a:noFill/>
          <a:ln>
            <a:noFill/>
          </a:ln>
        </p:spPr>
        <p:txBody>
          <a:bodyPr vert="horz" wrap="square" lIns="95710" tIns="47855" rIns="95710" bIns="47855" numCol="1" anchor="b" anchorCtr="0" compatLnSpc="1">
            <a:prstTxWarp prst="textNoShape">
              <a:avLst/>
            </a:prstTxWarp>
          </a:bodyPr>
          <a:lstStyle>
            <a:lvl1pPr algn="r" defTabSz="957263">
              <a:defRPr sz="1300">
                <a:latin typeface="Arial" pitchFamily="34" charset="0"/>
              </a:defRPr>
            </a:lvl1pPr>
          </a:lstStyle>
          <a:p>
            <a:pPr>
              <a:defRPr/>
            </a:pPr>
            <a:fld id="{149CEF60-E910-4B95-B195-2FEAF8F8DB79}" type="slidenum">
              <a:rPr lang="da-DK"/>
              <a:pPr>
                <a:defRPr/>
              </a:pPr>
              <a:t>‹#›</a:t>
            </a:fld>
            <a:endParaRPr lang="da-DK"/>
          </a:p>
        </p:txBody>
      </p:sp>
    </p:spTree>
    <p:extLst>
      <p:ext uri="{BB962C8B-B14F-4D97-AF65-F5344CB8AC3E}">
        <p14:creationId xmlns:p14="http://schemas.microsoft.com/office/powerpoint/2010/main" val="3935076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pPr marL="0" marR="0" lvl="0" indent="0" algn="r" defTabSz="957263" rtl="0" eaLnBrk="1" fontAlgn="base" latinLnBrk="0" hangingPunct="1">
              <a:lnSpc>
                <a:spcPct val="100000"/>
              </a:lnSpc>
              <a:spcBef>
                <a:spcPct val="0"/>
              </a:spcBef>
              <a:spcAft>
                <a:spcPct val="0"/>
              </a:spcAft>
              <a:buClrTx/>
              <a:buSzTx/>
              <a:buFontTx/>
              <a:buNone/>
              <a:tabLst/>
              <a:defRPr/>
            </a:pPr>
            <a:fld id="{149CEF60-E910-4B95-B195-2FEAF8F8DB79}" type="slidenum">
              <a:rPr kumimoji="0" lang="en-US" sz="13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57263" rtl="0" eaLnBrk="1" fontAlgn="base" latinLnBrk="0" hangingPunct="1">
                <a:lnSpc>
                  <a:spcPct val="100000"/>
                </a:lnSpc>
                <a:spcBef>
                  <a:spcPct val="0"/>
                </a:spcBef>
                <a:spcAft>
                  <a:spcPct val="0"/>
                </a:spcAft>
                <a:buClrTx/>
                <a:buSzTx/>
                <a:buFontTx/>
                <a:buNone/>
                <a:tabLst/>
                <a:defRPr/>
              </a:pPr>
              <a:t>1</a:t>
            </a:fld>
            <a:endParaRPr kumimoji="0" lang="en-US" sz="13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011611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504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384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703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430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1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675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565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902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429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202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227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FF0ED-8F59-459F-88F8-C0807BEB91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538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3.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6.emf"/><Relationship Id="rId4" Type="http://schemas.openxmlformats.org/officeDocument/2006/relationships/oleObject" Target="../embeddings/oleObject2.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6.emf"/><Relationship Id="rId4" Type="http://schemas.openxmlformats.org/officeDocument/2006/relationships/oleObject" Target="../embeddings/oleObject4.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6.emf"/><Relationship Id="rId4" Type="http://schemas.openxmlformats.org/officeDocument/2006/relationships/oleObject" Target="../embeddings/oleObject5.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6.emf"/><Relationship Id="rId4" Type="http://schemas.openxmlformats.org/officeDocument/2006/relationships/oleObject" Target="../embeddings/oleObject6.bin"/></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6.emf"/><Relationship Id="rId4" Type="http://schemas.openxmlformats.org/officeDocument/2006/relationships/oleObject" Target="../embeddings/oleObject8.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6.emf"/><Relationship Id="rId4" Type="http://schemas.openxmlformats.org/officeDocument/2006/relationships/oleObject" Target="../embeddings/oleObject9.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Line 17"/>
          <p:cNvSpPr>
            <a:spLocks noChangeShapeType="1"/>
          </p:cNvSpPr>
          <p:nvPr/>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
        <p:nvSpPr>
          <p:cNvPr id="4" name="Rectangle 4"/>
          <p:cNvSpPr>
            <a:spLocks noGrp="1" noChangeArrowheads="1"/>
          </p:cNvSpPr>
          <p:nvPr>
            <p:ph type="dt" sz="half" idx="10"/>
          </p:nvPr>
        </p:nvSpPr>
        <p:spPr/>
        <p:txBody>
          <a:bodyPr/>
          <a:lstStyle>
            <a:lvl1pPr>
              <a:defRPr sz="800">
                <a:solidFill>
                  <a:srgbClr val="5A5A5A"/>
                </a:solidFill>
              </a:defRPr>
            </a:lvl1pPr>
          </a:lstStyle>
          <a:p>
            <a:pPr>
              <a:defRPr/>
            </a:pPr>
            <a:fld id="{00E7C834-FC6E-498E-8CFF-E707384B0458}"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A6C30AF-7667-4DA4-9204-52F23EF6FEE8}" type="slidenum">
              <a:rPr lang="sv-SE"/>
              <a:pPr>
                <a:defRPr/>
              </a:pPr>
              <a:t>‹#›</a:t>
            </a:fld>
            <a:endParaRPr lang="sv-SE"/>
          </a:p>
        </p:txBody>
      </p:sp>
      <p:pic>
        <p:nvPicPr>
          <p:cNvPr id="7" name="Billede 6">
            <a:extLst>
              <a:ext uri="{FF2B5EF4-FFF2-40B4-BE49-F238E27FC236}">
                <a16:creationId xmlns:a16="http://schemas.microsoft.com/office/drawing/2014/main" id="{AE08DB41-1C62-824D-A0F6-47C27BE359EA}"/>
              </a:ext>
            </a:extLst>
          </p:cNvPr>
          <p:cNvPicPr>
            <a:picLocks noChangeAspect="1"/>
          </p:cNvPicPr>
          <p:nvPr userDrawn="1"/>
        </p:nvPicPr>
        <p:blipFill>
          <a:blip r:embed="rId2"/>
          <a:stretch>
            <a:fillRect/>
          </a:stretch>
        </p:blipFill>
        <p:spPr>
          <a:xfrm>
            <a:off x="10647140" y="275490"/>
            <a:ext cx="1134003" cy="47117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478367" y="336551"/>
            <a:ext cx="9554633" cy="4064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a:noFill/>
          </a:ln>
        </p:spPr>
        <p:txBody>
          <a:bodyPr/>
          <a:lstStyle>
            <a:lvl1pPr>
              <a:defRPr/>
            </a:lvl1pPr>
          </a:lstStyle>
          <a:p>
            <a:pPr>
              <a:defRPr/>
            </a:pPr>
            <a:fld id="{77B1EE44-9E1F-4896-8A05-BC10F5BC234D}" type="datetime1">
              <a:rPr lang="da-DK" smtClean="0"/>
              <a:t>02-05-2024</a:t>
            </a:fld>
            <a:endParaRPr lang="sv-SE"/>
          </a:p>
        </p:txBody>
      </p:sp>
      <p:sp>
        <p:nvSpPr>
          <p:cNvPr id="5" name="Rectangle 5"/>
          <p:cNvSpPr>
            <a:spLocks noGrp="1" noChangeArrowheads="1"/>
          </p:cNvSpPr>
          <p:nvPr>
            <p:ph type="ftr" sz="quarter" idx="11"/>
          </p:nvPr>
        </p:nvSpPr>
        <p:spPr>
          <a:ln>
            <a:noFill/>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a:noFill/>
          </a:ln>
        </p:spPr>
        <p:txBody>
          <a:bodyPr/>
          <a:lstStyle>
            <a:lvl1pPr>
              <a:defRPr/>
            </a:lvl1pPr>
          </a:lstStyle>
          <a:p>
            <a:pPr>
              <a:defRPr/>
            </a:pPr>
            <a:fld id="{F072430C-5991-495C-BA50-CC7E47C7ADB1}" type="slidenum">
              <a:rPr lang="sv-SE"/>
              <a:pPr>
                <a:defRPr/>
              </a:pPr>
              <a:t>‹#›</a:t>
            </a:fld>
            <a:endParaRPr lang="sv-SE"/>
          </a:p>
        </p:txBody>
      </p:sp>
      <p:sp>
        <p:nvSpPr>
          <p:cNvPr id="7" name="Line 17">
            <a:extLst>
              <a:ext uri="{FF2B5EF4-FFF2-40B4-BE49-F238E27FC236}">
                <a16:creationId xmlns:a16="http://schemas.microsoft.com/office/drawing/2014/main" id="{08639CAB-0C72-4AC8-BD90-C7C16F364CBB}"/>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9453396" cy="1362075"/>
          </a:xfrm>
        </p:spPr>
        <p:txBody>
          <a:bodyPr anchor="t"/>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963084" y="2906713"/>
            <a:ext cx="9453396"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fld id="{AF336786-B2B9-4D1C-80A9-85BA4575A029}"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08208293-C434-4AE7-8066-C8B3AC892F7D}" type="slidenum">
              <a:rPr lang="sv-SE"/>
              <a:pPr>
                <a:defRPr/>
              </a:pPr>
              <a:t>‹#›</a:t>
            </a:fld>
            <a:endParaRPr lang="sv-SE"/>
          </a:p>
        </p:txBody>
      </p:sp>
      <p:sp>
        <p:nvSpPr>
          <p:cNvPr id="7" name="Line 17">
            <a:extLst>
              <a:ext uri="{FF2B5EF4-FFF2-40B4-BE49-F238E27FC236}">
                <a16:creationId xmlns:a16="http://schemas.microsoft.com/office/drawing/2014/main" id="{43103B98-8816-4D5F-A531-CC7EE63C6CCE}"/>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82600" y="1081088"/>
            <a:ext cx="4673600" cy="4868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59400" y="1081088"/>
            <a:ext cx="4673600" cy="4868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fld id="{5CF6BCA8-2003-4D06-BB27-6E2E69C1FC65}" type="datetime1">
              <a:rPr lang="da-DK" smtClean="0"/>
              <a:t>02-05-2024</a:t>
            </a:fld>
            <a:endParaRPr lang="sv-SE"/>
          </a:p>
        </p:txBody>
      </p:sp>
      <p:sp>
        <p:nvSpPr>
          <p:cNvPr id="6" name="Rectangle 5"/>
          <p:cNvSpPr>
            <a:spLocks noGrp="1" noChangeArrowheads="1"/>
          </p:cNvSpPr>
          <p:nvPr>
            <p:ph type="ftr" sz="quarter" idx="11"/>
          </p:nvPr>
        </p:nvSpPr>
        <p:spPr/>
        <p:txBody>
          <a:bodyPr/>
          <a:lstStyle>
            <a:lvl1pPr>
              <a:defRPr/>
            </a:lvl1pPr>
          </a:lstStyle>
          <a:p>
            <a:pPr>
              <a:defRPr/>
            </a:pPr>
            <a:endParaRPr lang="da-DK"/>
          </a:p>
        </p:txBody>
      </p:sp>
      <p:sp>
        <p:nvSpPr>
          <p:cNvPr id="7" name="Rectangle 6"/>
          <p:cNvSpPr>
            <a:spLocks noGrp="1" noChangeArrowheads="1"/>
          </p:cNvSpPr>
          <p:nvPr>
            <p:ph type="sldNum" sz="quarter" idx="12"/>
          </p:nvPr>
        </p:nvSpPr>
        <p:spPr/>
        <p:txBody>
          <a:bodyPr/>
          <a:lstStyle>
            <a:lvl1pPr>
              <a:defRPr/>
            </a:lvl1pPr>
          </a:lstStyle>
          <a:p>
            <a:pPr>
              <a:defRPr/>
            </a:pPr>
            <a:fld id="{1A03B454-53B9-4DDB-B46F-2FDC83C23AFD}" type="slidenum">
              <a:rPr lang="sv-SE"/>
              <a:pPr>
                <a:defRPr/>
              </a:pPr>
              <a:t>‹#›</a:t>
            </a:fld>
            <a:endParaRPr lang="sv-SE"/>
          </a:p>
        </p:txBody>
      </p:sp>
      <p:sp>
        <p:nvSpPr>
          <p:cNvPr id="8" name="Line 17">
            <a:extLst>
              <a:ext uri="{FF2B5EF4-FFF2-40B4-BE49-F238E27FC236}">
                <a16:creationId xmlns:a16="http://schemas.microsoft.com/office/drawing/2014/main" id="{C6155F91-6DC0-412D-890E-48E4D4EDC0DF}"/>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4"/>
          <p:cNvSpPr>
            <a:spLocks noGrp="1" noChangeArrowheads="1"/>
          </p:cNvSpPr>
          <p:nvPr>
            <p:ph type="dt" sz="half" idx="10"/>
          </p:nvPr>
        </p:nvSpPr>
        <p:spPr/>
        <p:txBody>
          <a:bodyPr/>
          <a:lstStyle>
            <a:lvl1pPr>
              <a:defRPr/>
            </a:lvl1pPr>
          </a:lstStyle>
          <a:p>
            <a:pPr>
              <a:defRPr/>
            </a:pPr>
            <a:fld id="{4C08B8F0-B61D-47A7-8F44-64C2BA229EBE}" type="datetime1">
              <a:rPr lang="da-DK" smtClean="0"/>
              <a:t>02-05-2024</a:t>
            </a:fld>
            <a:endParaRPr lang="sv-SE"/>
          </a:p>
        </p:txBody>
      </p:sp>
      <p:sp>
        <p:nvSpPr>
          <p:cNvPr id="4" name="Rectangle 5"/>
          <p:cNvSpPr>
            <a:spLocks noGrp="1" noChangeArrowheads="1"/>
          </p:cNvSpPr>
          <p:nvPr>
            <p:ph type="ftr" sz="quarter" idx="11"/>
          </p:nvPr>
        </p:nvSpPr>
        <p:spPr/>
        <p:txBody>
          <a:bodyPr/>
          <a:lstStyle>
            <a:lvl1pPr>
              <a:defRPr/>
            </a:lvl1pPr>
          </a:lstStyle>
          <a:p>
            <a:pPr>
              <a:defRPr/>
            </a:pPr>
            <a:endParaRPr lang="da-DK"/>
          </a:p>
        </p:txBody>
      </p:sp>
      <p:sp>
        <p:nvSpPr>
          <p:cNvPr id="5" name="Rectangle 6"/>
          <p:cNvSpPr>
            <a:spLocks noGrp="1" noChangeArrowheads="1"/>
          </p:cNvSpPr>
          <p:nvPr>
            <p:ph type="sldNum" sz="quarter" idx="12"/>
          </p:nvPr>
        </p:nvSpPr>
        <p:spPr/>
        <p:txBody>
          <a:bodyPr/>
          <a:lstStyle>
            <a:lvl1pPr>
              <a:defRPr/>
            </a:lvl1pPr>
          </a:lstStyle>
          <a:p>
            <a:pPr>
              <a:defRPr/>
            </a:pPr>
            <a:fld id="{33EA3F29-98A0-401D-A6E9-F3DF78CDCD63}" type="slidenum">
              <a:rPr lang="sv-SE"/>
              <a:pPr>
                <a:defRPr/>
              </a:pPr>
              <a:t>‹#›</a:t>
            </a:fld>
            <a:endParaRPr lang="sv-SE"/>
          </a:p>
        </p:txBody>
      </p:sp>
      <p:sp>
        <p:nvSpPr>
          <p:cNvPr id="6" name="Line 17">
            <a:extLst>
              <a:ext uri="{FF2B5EF4-FFF2-40B4-BE49-F238E27FC236}">
                <a16:creationId xmlns:a16="http://schemas.microsoft.com/office/drawing/2014/main" id="{B77D178E-29ED-4F6D-850C-0983D1E6A8B5}"/>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BFEA3776-8B1E-4151-91A9-7EA1CCE6142E}" type="datetime1">
              <a:rPr lang="da-DK" smtClean="0"/>
              <a:t>02-05-2024</a:t>
            </a:fld>
            <a:endParaRPr lang="sv-SE"/>
          </a:p>
        </p:txBody>
      </p:sp>
      <p:sp>
        <p:nvSpPr>
          <p:cNvPr id="3" name="Rectangle 5"/>
          <p:cNvSpPr>
            <a:spLocks noGrp="1" noChangeArrowheads="1"/>
          </p:cNvSpPr>
          <p:nvPr>
            <p:ph type="ftr" sz="quarter" idx="11"/>
          </p:nvPr>
        </p:nvSpPr>
        <p:spPr/>
        <p:txBody>
          <a:bodyPr/>
          <a:lstStyle>
            <a:lvl1pPr>
              <a:defRPr/>
            </a:lvl1pPr>
          </a:lstStyle>
          <a:p>
            <a:pPr>
              <a:defRPr/>
            </a:pPr>
            <a:endParaRPr lang="da-DK"/>
          </a:p>
        </p:txBody>
      </p:sp>
      <p:sp>
        <p:nvSpPr>
          <p:cNvPr id="4" name="Rectangle 6"/>
          <p:cNvSpPr>
            <a:spLocks noGrp="1" noChangeArrowheads="1"/>
          </p:cNvSpPr>
          <p:nvPr>
            <p:ph type="sldNum" sz="quarter" idx="12"/>
          </p:nvPr>
        </p:nvSpPr>
        <p:spPr/>
        <p:txBody>
          <a:bodyPr/>
          <a:lstStyle>
            <a:lvl1pPr>
              <a:defRPr/>
            </a:lvl1pPr>
          </a:lstStyle>
          <a:p>
            <a:pPr>
              <a:defRPr/>
            </a:pPr>
            <a:fld id="{697DAD1E-313D-4322-BB49-2173BE85C884}" type="slidenum">
              <a:rPr lang="sv-SE"/>
              <a:pPr>
                <a:defRPr/>
              </a:pPr>
              <a:t>‹#›</a:t>
            </a:fld>
            <a:endParaRPr lang="sv-SE"/>
          </a:p>
        </p:txBody>
      </p:sp>
      <p:sp>
        <p:nvSpPr>
          <p:cNvPr id="5" name="Line 17">
            <a:extLst>
              <a:ext uri="{FF2B5EF4-FFF2-40B4-BE49-F238E27FC236}">
                <a16:creationId xmlns:a16="http://schemas.microsoft.com/office/drawing/2014/main" id="{00114DE9-0AB5-4EA5-8E2D-CE40B80BD49E}"/>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fourObj" preserve="1">
  <p:cSld name="Titel og fire indholdsobjekter">
    <p:spTree>
      <p:nvGrpSpPr>
        <p:cNvPr id="1" name=""/>
        <p:cNvGrpSpPr/>
        <p:nvPr/>
      </p:nvGrpSpPr>
      <p:grpSpPr>
        <a:xfrm>
          <a:off x="0" y="0"/>
          <a:ext cx="0" cy="0"/>
          <a:chOff x="0" y="0"/>
          <a:chExt cx="0" cy="0"/>
        </a:xfrm>
      </p:grpSpPr>
      <p:sp>
        <p:nvSpPr>
          <p:cNvPr id="2" name="Title 1"/>
          <p:cNvSpPr>
            <a:spLocks noGrp="1"/>
          </p:cNvSpPr>
          <p:nvPr>
            <p:ph type="title" sz="quarter"/>
          </p:nvPr>
        </p:nvSpPr>
        <p:spPr>
          <a:xfrm>
            <a:off x="482600" y="333377"/>
            <a:ext cx="9554633" cy="406400"/>
          </a:xfrm>
        </p:spPr>
        <p:txBody>
          <a:bodyPr/>
          <a:lstStyle/>
          <a:p>
            <a:r>
              <a:rPr lang="en-US"/>
              <a:t>Click to edit Master title style</a:t>
            </a:r>
          </a:p>
        </p:txBody>
      </p:sp>
      <p:sp>
        <p:nvSpPr>
          <p:cNvPr id="3" name="Content Placeholder 2"/>
          <p:cNvSpPr>
            <a:spLocks noGrp="1"/>
          </p:cNvSpPr>
          <p:nvPr>
            <p:ph sz="quarter" idx="1"/>
          </p:nvPr>
        </p:nvSpPr>
        <p:spPr>
          <a:xfrm>
            <a:off x="482600" y="1081089"/>
            <a:ext cx="4673600" cy="2357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59400" y="1081089"/>
            <a:ext cx="4673600" cy="2357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2600" y="3590926"/>
            <a:ext cx="4673600"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59400" y="3590926"/>
            <a:ext cx="4673600"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fld id="{74D9BD9C-35F1-40EE-AD26-463DB6A66CBF}" type="datetime1">
              <a:rPr lang="da-DK" smtClean="0"/>
              <a:t>02-05-2024</a:t>
            </a:fld>
            <a:endParaRPr lang="sv-SE"/>
          </a:p>
        </p:txBody>
      </p:sp>
      <p:sp>
        <p:nvSpPr>
          <p:cNvPr id="8" name="Rectangle 5"/>
          <p:cNvSpPr>
            <a:spLocks noGrp="1" noChangeArrowheads="1"/>
          </p:cNvSpPr>
          <p:nvPr>
            <p:ph type="ftr" sz="quarter" idx="11"/>
          </p:nvPr>
        </p:nvSpPr>
        <p:spPr/>
        <p:txBody>
          <a:bodyPr/>
          <a:lstStyle>
            <a:lvl1pPr>
              <a:defRPr/>
            </a:lvl1pPr>
          </a:lstStyle>
          <a:p>
            <a:pPr>
              <a:defRPr/>
            </a:pPr>
            <a:endParaRPr lang="da-DK"/>
          </a:p>
        </p:txBody>
      </p:sp>
      <p:sp>
        <p:nvSpPr>
          <p:cNvPr id="9" name="Rectangle 6"/>
          <p:cNvSpPr>
            <a:spLocks noGrp="1" noChangeArrowheads="1"/>
          </p:cNvSpPr>
          <p:nvPr>
            <p:ph type="sldNum" sz="quarter" idx="12"/>
          </p:nvPr>
        </p:nvSpPr>
        <p:spPr/>
        <p:txBody>
          <a:bodyPr/>
          <a:lstStyle>
            <a:lvl1pPr>
              <a:defRPr/>
            </a:lvl1pPr>
          </a:lstStyle>
          <a:p>
            <a:pPr>
              <a:defRPr/>
            </a:pPr>
            <a:fld id="{6804EAD3-5672-4E14-A0BA-EE37E1AB05D7}" type="slidenum">
              <a:rPr lang="sv-SE"/>
              <a:pPr>
                <a:defRPr/>
              </a:pPr>
              <a:t>‹#›</a:t>
            </a:fld>
            <a:endParaRPr lang="sv-SE"/>
          </a:p>
        </p:txBody>
      </p:sp>
      <p:sp>
        <p:nvSpPr>
          <p:cNvPr id="10" name="Line 17">
            <a:extLst>
              <a:ext uri="{FF2B5EF4-FFF2-40B4-BE49-F238E27FC236}">
                <a16:creationId xmlns:a16="http://schemas.microsoft.com/office/drawing/2014/main" id="{F28702F1-5E4B-432A-9962-A2F21E933D86}"/>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reserve="1">
  <p:cSld name="Titel og tabel">
    <p:spTree>
      <p:nvGrpSpPr>
        <p:cNvPr id="1" name=""/>
        <p:cNvGrpSpPr/>
        <p:nvPr/>
      </p:nvGrpSpPr>
      <p:grpSpPr>
        <a:xfrm>
          <a:off x="0" y="0"/>
          <a:ext cx="0" cy="0"/>
          <a:chOff x="0" y="0"/>
          <a:chExt cx="0" cy="0"/>
        </a:xfrm>
      </p:grpSpPr>
      <p:sp>
        <p:nvSpPr>
          <p:cNvPr id="2" name="Title 1"/>
          <p:cNvSpPr>
            <a:spLocks noGrp="1"/>
          </p:cNvSpPr>
          <p:nvPr>
            <p:ph type="title"/>
          </p:nvPr>
        </p:nvSpPr>
        <p:spPr>
          <a:xfrm>
            <a:off x="478368" y="441325"/>
            <a:ext cx="9554633" cy="406400"/>
          </a:xfrm>
        </p:spPr>
        <p:txBody>
          <a:bodyPr/>
          <a:lstStyle/>
          <a:p>
            <a:r>
              <a:rPr lang="en-US"/>
              <a:t>Click to edit Master title style</a:t>
            </a:r>
          </a:p>
        </p:txBody>
      </p:sp>
      <p:sp>
        <p:nvSpPr>
          <p:cNvPr id="3" name="Table Placeholder 2"/>
          <p:cNvSpPr>
            <a:spLocks noGrp="1"/>
          </p:cNvSpPr>
          <p:nvPr>
            <p:ph type="tbl" idx="1"/>
          </p:nvPr>
        </p:nvSpPr>
        <p:spPr>
          <a:xfrm>
            <a:off x="482600" y="1081088"/>
            <a:ext cx="9550400" cy="4868862"/>
          </a:xfrm>
        </p:spPr>
        <p:txBody>
          <a:bodyPr/>
          <a:lstStyle/>
          <a:p>
            <a:pPr lvl="0"/>
            <a:r>
              <a:rPr lang="en-US" noProof="0"/>
              <a:t>Click icon to add table</a:t>
            </a:r>
          </a:p>
        </p:txBody>
      </p:sp>
      <p:sp>
        <p:nvSpPr>
          <p:cNvPr id="4" name="Rectangle 4"/>
          <p:cNvSpPr>
            <a:spLocks noGrp="1" noChangeArrowheads="1"/>
          </p:cNvSpPr>
          <p:nvPr>
            <p:ph type="dt" sz="half" idx="10"/>
          </p:nvPr>
        </p:nvSpPr>
        <p:spPr/>
        <p:txBody>
          <a:bodyPr/>
          <a:lstStyle>
            <a:lvl1pPr>
              <a:defRPr/>
            </a:lvl1pPr>
          </a:lstStyle>
          <a:p>
            <a:pPr>
              <a:defRPr/>
            </a:pPr>
            <a:fld id="{636F3920-1DEA-46E4-99B9-E951F036B6F3}"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7970934-D5E2-4C18-AF33-9BBE4E6E8093}"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sz="4000"/>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14"/>
          <p:cNvSpPr>
            <a:spLocks noGrp="1" noChangeArrowheads="1"/>
          </p:cNvSpPr>
          <p:nvPr>
            <p:ph type="dt" sz="half" idx="10"/>
          </p:nvPr>
        </p:nvSpPr>
        <p:spPr>
          <a:ln/>
        </p:spPr>
        <p:txBody>
          <a:bodyPr/>
          <a:lstStyle>
            <a:lvl1pPr>
              <a:defRPr/>
            </a:lvl1pPr>
          </a:lstStyle>
          <a:p>
            <a:pPr>
              <a:defRPr/>
            </a:pPr>
            <a:fld id="{4CF03BDC-1C1D-4A16-BE84-A83B967C4E14}" type="datetime1">
              <a:rPr lang="da-DK" smtClean="0"/>
              <a:t>02-05-2024</a:t>
            </a:fld>
            <a:endParaRPr lang="da-DK"/>
          </a:p>
        </p:txBody>
      </p:sp>
      <p:sp>
        <p:nvSpPr>
          <p:cNvPr id="5" name="Rectangle 15"/>
          <p:cNvSpPr>
            <a:spLocks noGrp="1" noChangeArrowheads="1"/>
          </p:cNvSpPr>
          <p:nvPr>
            <p:ph type="ftr" sz="quarter" idx="11"/>
          </p:nvPr>
        </p:nvSpPr>
        <p:spPr>
          <a:ln/>
        </p:spPr>
        <p:txBody>
          <a:bodyPr/>
          <a:lstStyle>
            <a:lvl1pPr>
              <a:defRPr/>
            </a:lvl1pPr>
          </a:lstStyle>
          <a:p>
            <a:pPr>
              <a:defRPr/>
            </a:pPr>
            <a:endParaRPr lang="da-DK"/>
          </a:p>
        </p:txBody>
      </p:sp>
      <p:sp>
        <p:nvSpPr>
          <p:cNvPr id="6" name="Rectangle 16"/>
          <p:cNvSpPr>
            <a:spLocks noGrp="1" noChangeArrowheads="1"/>
          </p:cNvSpPr>
          <p:nvPr>
            <p:ph type="sldNum" sz="quarter" idx="12"/>
          </p:nvPr>
        </p:nvSpPr>
        <p:spPr>
          <a:ln/>
        </p:spPr>
        <p:txBody>
          <a:bodyPr/>
          <a:lstStyle>
            <a:lvl1pPr>
              <a:defRPr/>
            </a:lvl1pPr>
          </a:lstStyle>
          <a:p>
            <a:pPr>
              <a:defRPr/>
            </a:pPr>
            <a:fld id="{0D72C128-C3C7-48BA-9E89-7EB52987E3FD}" type="slidenum">
              <a:rPr lang="da-DK"/>
              <a:pPr>
                <a:defRPr/>
              </a:pPr>
              <a:t>‹#›</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4"/>
          <p:cNvSpPr>
            <a:spLocks noGrp="1" noChangeArrowheads="1"/>
          </p:cNvSpPr>
          <p:nvPr>
            <p:ph type="dt" sz="half" idx="10"/>
          </p:nvPr>
        </p:nvSpPr>
        <p:spPr>
          <a:ln/>
        </p:spPr>
        <p:txBody>
          <a:bodyPr/>
          <a:lstStyle>
            <a:lvl1pPr>
              <a:defRPr/>
            </a:lvl1pPr>
          </a:lstStyle>
          <a:p>
            <a:pPr>
              <a:defRPr/>
            </a:pPr>
            <a:fld id="{A163E217-C99F-49BE-9BD5-DC6E1F263DA3}" type="datetime1">
              <a:rPr lang="da-DK" smtClean="0"/>
              <a:t>02-05-2024</a:t>
            </a:fld>
            <a:endParaRPr lang="da-DK"/>
          </a:p>
        </p:txBody>
      </p:sp>
      <p:sp>
        <p:nvSpPr>
          <p:cNvPr id="5" name="Rectangle 15"/>
          <p:cNvSpPr>
            <a:spLocks noGrp="1" noChangeArrowheads="1"/>
          </p:cNvSpPr>
          <p:nvPr>
            <p:ph type="ftr" sz="quarter" idx="11"/>
          </p:nvPr>
        </p:nvSpPr>
        <p:spPr>
          <a:ln/>
        </p:spPr>
        <p:txBody>
          <a:bodyPr/>
          <a:lstStyle>
            <a:lvl1pPr>
              <a:defRPr/>
            </a:lvl1pPr>
          </a:lstStyle>
          <a:p>
            <a:pPr>
              <a:defRPr/>
            </a:pPr>
            <a:endParaRPr lang="da-DK"/>
          </a:p>
        </p:txBody>
      </p:sp>
      <p:sp>
        <p:nvSpPr>
          <p:cNvPr id="6" name="Rectangle 16"/>
          <p:cNvSpPr>
            <a:spLocks noGrp="1" noChangeArrowheads="1"/>
          </p:cNvSpPr>
          <p:nvPr>
            <p:ph type="sldNum" sz="quarter" idx="12"/>
          </p:nvPr>
        </p:nvSpPr>
        <p:spPr>
          <a:ln/>
        </p:spPr>
        <p:txBody>
          <a:bodyPr/>
          <a:lstStyle>
            <a:lvl1pPr>
              <a:defRPr/>
            </a:lvl1pPr>
          </a:lstStyle>
          <a:p>
            <a:pPr>
              <a:defRPr/>
            </a:pPr>
            <a:fld id="{1FE1892C-D9DF-448E-8A98-673C84A4EFDE}" type="slidenum">
              <a:rPr lang="da-DK"/>
              <a:pPr>
                <a:defRPr/>
              </a:pPr>
              <a:t>‹#›</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p:spPr>
        <p:txBody>
          <a:bodyPr/>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14"/>
          <p:cNvSpPr>
            <a:spLocks noGrp="1" noChangeArrowheads="1"/>
          </p:cNvSpPr>
          <p:nvPr>
            <p:ph type="dt" sz="half" idx="10"/>
          </p:nvPr>
        </p:nvSpPr>
        <p:spPr>
          <a:ln/>
        </p:spPr>
        <p:txBody>
          <a:bodyPr/>
          <a:lstStyle>
            <a:lvl1pPr>
              <a:defRPr/>
            </a:lvl1pPr>
          </a:lstStyle>
          <a:p>
            <a:pPr>
              <a:defRPr/>
            </a:pPr>
            <a:fld id="{BA51222D-2E98-4104-96CC-EC797B1D3ED8}" type="datetime1">
              <a:rPr lang="da-DK" smtClean="0"/>
              <a:t>02-05-2024</a:t>
            </a:fld>
            <a:endParaRPr lang="da-DK"/>
          </a:p>
        </p:txBody>
      </p:sp>
      <p:sp>
        <p:nvSpPr>
          <p:cNvPr id="5" name="Rectangle 15"/>
          <p:cNvSpPr>
            <a:spLocks noGrp="1" noChangeArrowheads="1"/>
          </p:cNvSpPr>
          <p:nvPr>
            <p:ph type="ftr" sz="quarter" idx="11"/>
          </p:nvPr>
        </p:nvSpPr>
        <p:spPr>
          <a:ln/>
        </p:spPr>
        <p:txBody>
          <a:bodyPr/>
          <a:lstStyle>
            <a:lvl1pPr>
              <a:defRPr/>
            </a:lvl1pPr>
          </a:lstStyle>
          <a:p>
            <a:pPr>
              <a:defRPr/>
            </a:pPr>
            <a:endParaRPr lang="da-DK"/>
          </a:p>
        </p:txBody>
      </p:sp>
      <p:sp>
        <p:nvSpPr>
          <p:cNvPr id="6" name="Rectangle 16"/>
          <p:cNvSpPr>
            <a:spLocks noGrp="1" noChangeArrowheads="1"/>
          </p:cNvSpPr>
          <p:nvPr>
            <p:ph type="sldNum" sz="quarter" idx="12"/>
          </p:nvPr>
        </p:nvSpPr>
        <p:spPr>
          <a:ln/>
        </p:spPr>
        <p:txBody>
          <a:bodyPr/>
          <a:lstStyle>
            <a:lvl1pPr>
              <a:defRPr/>
            </a:lvl1pPr>
          </a:lstStyle>
          <a:p>
            <a:pPr>
              <a:defRPr/>
            </a:pPr>
            <a:fld id="{224E8847-31D4-433B-973E-6B2BFC227031}" type="slidenum">
              <a:rPr lang="da-DK"/>
              <a:pPr>
                <a:defRPr/>
              </a:pPr>
              <a:t>‹#›</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44500" y="1700214"/>
            <a:ext cx="4692651" cy="4249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40352" y="1700214"/>
            <a:ext cx="4692649" cy="4249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dt" sz="half" idx="10"/>
          </p:nvPr>
        </p:nvSpPr>
        <p:spPr>
          <a:ln/>
        </p:spPr>
        <p:txBody>
          <a:bodyPr/>
          <a:lstStyle>
            <a:lvl1pPr>
              <a:defRPr/>
            </a:lvl1pPr>
          </a:lstStyle>
          <a:p>
            <a:pPr>
              <a:defRPr/>
            </a:pPr>
            <a:fld id="{AC42BCBE-F8AC-40B3-9276-96B105D1DAA3}" type="datetime1">
              <a:rPr lang="da-DK" smtClean="0"/>
              <a:t>02-05-2024</a:t>
            </a:fld>
            <a:endParaRPr lang="da-DK"/>
          </a:p>
        </p:txBody>
      </p:sp>
      <p:sp>
        <p:nvSpPr>
          <p:cNvPr id="6" name="Rectangle 15"/>
          <p:cNvSpPr>
            <a:spLocks noGrp="1" noChangeArrowheads="1"/>
          </p:cNvSpPr>
          <p:nvPr>
            <p:ph type="ftr" sz="quarter" idx="11"/>
          </p:nvPr>
        </p:nvSpPr>
        <p:spPr>
          <a:ln/>
        </p:spPr>
        <p:txBody>
          <a:bodyPr/>
          <a:lstStyle>
            <a:lvl1pPr>
              <a:defRPr/>
            </a:lvl1pPr>
          </a:lstStyle>
          <a:p>
            <a:pPr>
              <a:defRPr/>
            </a:pPr>
            <a:endParaRPr lang="da-DK"/>
          </a:p>
        </p:txBody>
      </p:sp>
      <p:sp>
        <p:nvSpPr>
          <p:cNvPr id="7" name="Rectangle 16"/>
          <p:cNvSpPr>
            <a:spLocks noGrp="1" noChangeArrowheads="1"/>
          </p:cNvSpPr>
          <p:nvPr>
            <p:ph type="sldNum" sz="quarter" idx="12"/>
          </p:nvPr>
        </p:nvSpPr>
        <p:spPr>
          <a:ln/>
        </p:spPr>
        <p:txBody>
          <a:bodyPr/>
          <a:lstStyle>
            <a:lvl1pPr>
              <a:defRPr/>
            </a:lvl1pPr>
          </a:lstStyle>
          <a:p>
            <a:pPr>
              <a:defRPr/>
            </a:pPr>
            <a:fld id="{740178C9-FD42-4FB6-96BC-1F626D3D04F2}" type="slidenum">
              <a:rPr lang="da-DK"/>
              <a:pPr>
                <a:defRPr/>
              </a:pPr>
              <a:t>‹#›</a:t>
            </a:fld>
            <a:endParaRPr lang="da-DK"/>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14"/>
          <p:cNvSpPr>
            <a:spLocks noGrp="1" noChangeArrowheads="1"/>
          </p:cNvSpPr>
          <p:nvPr>
            <p:ph type="dt" sz="half" idx="10"/>
          </p:nvPr>
        </p:nvSpPr>
        <p:spPr>
          <a:ln/>
        </p:spPr>
        <p:txBody>
          <a:bodyPr/>
          <a:lstStyle>
            <a:lvl1pPr>
              <a:defRPr/>
            </a:lvl1pPr>
          </a:lstStyle>
          <a:p>
            <a:pPr>
              <a:defRPr/>
            </a:pPr>
            <a:fld id="{FE944B90-3C29-4F36-AB12-0F66DF41A800}" type="datetime1">
              <a:rPr lang="da-DK" smtClean="0"/>
              <a:t>02-05-2024</a:t>
            </a:fld>
            <a:endParaRPr lang="da-DK"/>
          </a:p>
        </p:txBody>
      </p:sp>
      <p:sp>
        <p:nvSpPr>
          <p:cNvPr id="4" name="Rectangle 15"/>
          <p:cNvSpPr>
            <a:spLocks noGrp="1" noChangeArrowheads="1"/>
          </p:cNvSpPr>
          <p:nvPr>
            <p:ph type="ftr" sz="quarter" idx="11"/>
          </p:nvPr>
        </p:nvSpPr>
        <p:spPr>
          <a:ln/>
        </p:spPr>
        <p:txBody>
          <a:bodyPr/>
          <a:lstStyle>
            <a:lvl1pPr>
              <a:defRPr/>
            </a:lvl1pPr>
          </a:lstStyle>
          <a:p>
            <a:pPr>
              <a:defRPr/>
            </a:pPr>
            <a:endParaRPr lang="da-DK"/>
          </a:p>
        </p:txBody>
      </p:sp>
      <p:sp>
        <p:nvSpPr>
          <p:cNvPr id="5" name="Rectangle 16"/>
          <p:cNvSpPr>
            <a:spLocks noGrp="1" noChangeArrowheads="1"/>
          </p:cNvSpPr>
          <p:nvPr>
            <p:ph type="sldNum" sz="quarter" idx="12"/>
          </p:nvPr>
        </p:nvSpPr>
        <p:spPr>
          <a:ln/>
        </p:spPr>
        <p:txBody>
          <a:bodyPr/>
          <a:lstStyle>
            <a:lvl1pPr>
              <a:defRPr/>
            </a:lvl1pPr>
          </a:lstStyle>
          <a:p>
            <a:pPr>
              <a:defRPr/>
            </a:pPr>
            <a:fld id="{2162070B-9D87-4D24-BB99-2D22CE5DAB61}" type="slidenum">
              <a:rPr lang="da-DK"/>
              <a:pPr>
                <a:defRPr/>
              </a:pPr>
              <a:t>‹#›</a:t>
            </a:fld>
            <a:endParaRPr lang="da-DK"/>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4CA65DD6-8DD3-4154-B457-9E265E1FD196}" type="datetime1">
              <a:rPr lang="da-DK" smtClean="0"/>
              <a:t>02-05-2024</a:t>
            </a:fld>
            <a:endParaRPr lang="da-DK"/>
          </a:p>
        </p:txBody>
      </p:sp>
      <p:sp>
        <p:nvSpPr>
          <p:cNvPr id="3" name="Rectangle 15"/>
          <p:cNvSpPr>
            <a:spLocks noGrp="1" noChangeArrowheads="1"/>
          </p:cNvSpPr>
          <p:nvPr>
            <p:ph type="ftr" sz="quarter" idx="11"/>
          </p:nvPr>
        </p:nvSpPr>
        <p:spPr>
          <a:ln/>
        </p:spPr>
        <p:txBody>
          <a:bodyPr/>
          <a:lstStyle>
            <a:lvl1pPr>
              <a:defRPr/>
            </a:lvl1pPr>
          </a:lstStyle>
          <a:p>
            <a:pPr>
              <a:defRPr/>
            </a:pPr>
            <a:endParaRPr lang="da-DK"/>
          </a:p>
        </p:txBody>
      </p:sp>
      <p:sp>
        <p:nvSpPr>
          <p:cNvPr id="4" name="Rectangle 16"/>
          <p:cNvSpPr>
            <a:spLocks noGrp="1" noChangeArrowheads="1"/>
          </p:cNvSpPr>
          <p:nvPr>
            <p:ph type="sldNum" sz="quarter" idx="12"/>
          </p:nvPr>
        </p:nvSpPr>
        <p:spPr>
          <a:ln/>
        </p:spPr>
        <p:txBody>
          <a:bodyPr/>
          <a:lstStyle>
            <a:lvl1pPr>
              <a:defRPr/>
            </a:lvl1pPr>
          </a:lstStyle>
          <a:p>
            <a:pPr>
              <a:defRPr/>
            </a:pPr>
            <a:fld id="{C83980D7-0D74-42E4-8FE2-CC40300294D5}" type="slidenum">
              <a:rPr lang="da-DK"/>
              <a:pPr>
                <a:defRPr/>
              </a:pPr>
              <a:t>‹#›</a:t>
            </a:fld>
            <a:endParaRPr lang="da-DK"/>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Grafik 11"/>
          <p:cNvPicPr>
            <a:picLocks noChangeAspect="1"/>
          </p:cNvPicPr>
          <p:nvPr userDrawn="1"/>
        </p:nvPicPr>
        <p:blipFill rotWithShape="1">
          <a:blip r:embed="rId3">
            <a:extLst>
              <a:ext uri="{28A0092B-C50C-407E-A947-70E740481C1C}">
                <a14:useLocalDpi xmlns:a14="http://schemas.microsoft.com/office/drawing/2010/main" val="0"/>
              </a:ext>
            </a:extLst>
          </a:blip>
          <a:srcRect t="2626" b="12933"/>
          <a:stretch/>
        </p:blipFill>
        <p:spPr>
          <a:xfrm>
            <a:off x="0" y="0"/>
            <a:ext cx="12192000" cy="6858000"/>
          </a:xfrm>
          <a:prstGeom prst="rect">
            <a:avLst/>
          </a:prstGeom>
        </p:spPr>
      </p:pic>
      <p:sp>
        <p:nvSpPr>
          <p:cNvPr id="10" name="Textplatzhalter 9"/>
          <p:cNvSpPr>
            <a:spLocks noGrp="1"/>
          </p:cNvSpPr>
          <p:nvPr>
            <p:ph type="body" sz="quarter" idx="10" hasCustomPrompt="1"/>
          </p:nvPr>
        </p:nvSpPr>
        <p:spPr>
          <a:xfrm>
            <a:off x="0" y="4149080"/>
            <a:ext cx="12192000" cy="1800000"/>
          </a:xfrm>
          <a:prstGeom prst="rect">
            <a:avLst/>
          </a:prstGeom>
          <a:solidFill>
            <a:srgbClr val="F20403">
              <a:alpha val="69804"/>
            </a:srgbClr>
          </a:solidFill>
        </p:spPr>
        <p:txBody>
          <a:bodyPr vert="horz" wrap="none" lIns="0" tIns="0" rIns="0" bIns="0" anchor="ctr" anchorCtr="0">
            <a:noAutofit/>
          </a:bodyPr>
          <a:lstStyle>
            <a:lvl1pPr marL="533400" indent="0" algn="l">
              <a:lnSpc>
                <a:spcPct val="100000"/>
              </a:lnSpc>
              <a:spcBef>
                <a:spcPct val="0"/>
              </a:spcBef>
              <a:spcAft>
                <a:spcPct val="0"/>
              </a:spcAft>
              <a:defRPr sz="2000" b="0" i="0" u="none" kern="1200" spc="0">
                <a:solidFill>
                  <a:srgbClr val="FFFFFF"/>
                </a:solidFill>
                <a:latin typeface="Verdana" panose="020B0604030504040204" pitchFamily="34" charset="0"/>
              </a:defRPr>
            </a:lvl1pPr>
          </a:lstStyle>
          <a:p>
            <a:pPr lvl="0"/>
            <a:r>
              <a:rPr lang="de-DE" dirty="0"/>
              <a:t> </a:t>
            </a:r>
          </a:p>
        </p:txBody>
      </p:sp>
      <p:graphicFrame>
        <p:nvGraphicFramePr>
          <p:cNvPr id="3" name="Objekt 2" hidden="1">
            <a:extLst>
              <a:ext uri="{FF2B5EF4-FFF2-40B4-BE49-F238E27FC236}">
                <a16:creationId xmlns:a16="http://schemas.microsoft.com/office/drawing/2014/main" id="{7F0A52FC-88A9-4D4A-9B54-1F12C28E44B6}"/>
              </a:ext>
            </a:extLst>
          </p:cNvPr>
          <p:cNvGraphicFramePr>
            <a:graphicFrameLocks noChangeAspect="1"/>
          </p:cNvGraphicFramePr>
          <p:nvPr userDrawn="1">
            <p:custDataLst>
              <p:tags r:id="rId1"/>
            </p:custDataLst>
            <p:extLst>
              <p:ext uri="{D42A27DB-BD31-4B8C-83A1-F6EECF244321}">
                <p14:modId xmlns:p14="http://schemas.microsoft.com/office/powerpoint/2010/main" val="41019262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 name="Objekt 2" hidden="1">
                        <a:extLst>
                          <a:ext uri="{FF2B5EF4-FFF2-40B4-BE49-F238E27FC236}">
                            <a16:creationId xmlns:a16="http://schemas.microsoft.com/office/drawing/2014/main" id="{7F0A52FC-88A9-4D4A-9B54-1F12C28E44B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18"/>
          <p:cNvPicPr>
            <a:picLocks noChangeAspect="1" noChangeArrowheads="1"/>
          </p:cNvPicPr>
          <p:nvPr userDrawn="1"/>
        </p:nvPicPr>
        <p:blipFill>
          <a:blip r:embed="rId6"/>
          <a:srcRect/>
          <a:stretch>
            <a:fillRect/>
          </a:stretch>
        </p:blipFill>
        <p:spPr bwMode="auto">
          <a:xfrm>
            <a:off x="10560496" y="401637"/>
            <a:ext cx="1147762" cy="485775"/>
          </a:xfrm>
          <a:prstGeom prst="rect">
            <a:avLst/>
          </a:prstGeom>
          <a:noFill/>
          <a:ln w="9525">
            <a:noFill/>
            <a:miter lim="800000"/>
            <a:headEnd/>
            <a:tailEnd/>
          </a:ln>
        </p:spPr>
      </p:pic>
      <p:sp>
        <p:nvSpPr>
          <p:cNvPr id="9" name="Untertitel 2"/>
          <p:cNvSpPr>
            <a:spLocks noGrp="1"/>
          </p:cNvSpPr>
          <p:nvPr>
            <p:ph type="subTitle" idx="1" hasCustomPrompt="1"/>
          </p:nvPr>
        </p:nvSpPr>
        <p:spPr>
          <a:xfrm>
            <a:off x="0" y="5013176"/>
            <a:ext cx="12192000" cy="246221"/>
          </a:xfrm>
          <a:prstGeom prst="rect">
            <a:avLst/>
          </a:prstGeom>
          <a:noFill/>
          <a:ln>
            <a:noFill/>
          </a:ln>
        </p:spPr>
        <p:txBody>
          <a:bodyPr vert="horz" wrap="square" lIns="0" tIns="0" rIns="0" bIns="0" anchor="t" anchorCtr="0">
            <a:spAutoFit/>
          </a:bodyPr>
          <a:lstStyle>
            <a:lvl1pPr marL="533400" indent="0" algn="l">
              <a:lnSpc>
                <a:spcPct val="100000"/>
              </a:lnSpc>
              <a:spcBef>
                <a:spcPct val="0"/>
              </a:spcBef>
              <a:spcAft>
                <a:spcPct val="0"/>
              </a:spcAft>
              <a:defRPr sz="1600" b="0" i="1" u="none" kern="1200" spc="0">
                <a:solidFill>
                  <a:srgbClr val="FFFFFF"/>
                </a:solidFill>
                <a:latin typeface="+mn-lt"/>
              </a:defRPr>
            </a:lvl1pPr>
          </a:lstStyle>
          <a:p>
            <a:pPr lvl="0"/>
            <a:r>
              <a:rPr lang="de-DE" dirty="0" err="1"/>
              <a:t>Subtitle</a:t>
            </a:r>
            <a:endParaRPr lang="de-DE" dirty="0"/>
          </a:p>
        </p:txBody>
      </p:sp>
      <p:sp>
        <p:nvSpPr>
          <p:cNvPr id="11" name="Titel 10"/>
          <p:cNvSpPr>
            <a:spLocks noGrp="1"/>
          </p:cNvSpPr>
          <p:nvPr>
            <p:ph type="title" hasCustomPrompt="1"/>
          </p:nvPr>
        </p:nvSpPr>
        <p:spPr>
          <a:xfrm>
            <a:off x="0" y="4293096"/>
            <a:ext cx="12192000" cy="648072"/>
          </a:xfrm>
          <a:prstGeom prst="rect">
            <a:avLst/>
          </a:prstGeom>
        </p:spPr>
        <p:txBody>
          <a:bodyPr vert="horz" wrap="none" lIns="0" tIns="0" rIns="0" bIns="0" anchor="b" anchorCtr="0">
            <a:noAutofit/>
          </a:bodyPr>
          <a:lstStyle>
            <a:lvl1pPr marL="533400" indent="0" algn="l">
              <a:lnSpc>
                <a:spcPct val="100000"/>
              </a:lnSpc>
              <a:spcBef>
                <a:spcPct val="0"/>
              </a:spcBef>
              <a:spcAft>
                <a:spcPct val="0"/>
              </a:spcAft>
              <a:defRPr sz="2000" b="1" i="0" u="none" kern="1200" spc="0">
                <a:solidFill>
                  <a:srgbClr val="FFFFFF"/>
                </a:solidFill>
                <a:latin typeface="+mj-lt"/>
              </a:defRPr>
            </a:lvl1pPr>
          </a:lstStyle>
          <a:p>
            <a:pPr lvl="0"/>
            <a:r>
              <a:rPr lang="de-DE" dirty="0" err="1"/>
              <a:t>Presentation</a:t>
            </a:r>
            <a:r>
              <a:rPr lang="de-DE" dirty="0"/>
              <a:t> title</a:t>
            </a:r>
          </a:p>
        </p:txBody>
      </p:sp>
      <p:sp>
        <p:nvSpPr>
          <p:cNvPr id="13" name="Datumsplatzhalter 12"/>
          <p:cNvSpPr>
            <a:spLocks noGrp="1"/>
          </p:cNvSpPr>
          <p:nvPr>
            <p:ph type="dt" sz="half" idx="11"/>
          </p:nvPr>
        </p:nvSpPr>
        <p:spPr>
          <a:xfrm>
            <a:off x="548432" y="5647084"/>
            <a:ext cx="2159000" cy="179388"/>
          </a:xfrm>
          <a:prstGeom prst="rect">
            <a:avLst/>
          </a:prstGeom>
        </p:spPr>
        <p:txBody>
          <a:bodyPr lIns="0" tIns="0" rIns="0" bIns="0"/>
          <a:lstStyle>
            <a:lvl1pPr>
              <a:defRPr sz="1200">
                <a:solidFill>
                  <a:schemeClr val="bg1"/>
                </a:solidFill>
                <a:latin typeface="+mn-lt"/>
              </a:defRPr>
            </a:lvl1pPr>
          </a:lstStyle>
          <a:p>
            <a:pPr>
              <a:defRPr/>
            </a:pPr>
            <a:fld id="{6A532766-8046-48C8-AB7A-8682A9C1DD1E}" type="datetime1">
              <a:rPr lang="en-US" smtClean="0"/>
              <a:t>5/2/2024</a:t>
            </a:fld>
            <a:endParaRPr lang="en-US" dirty="0"/>
          </a:p>
        </p:txBody>
      </p:sp>
    </p:spTree>
    <p:extLst>
      <p:ext uri="{BB962C8B-B14F-4D97-AF65-F5344CB8AC3E}">
        <p14:creationId xmlns:p14="http://schemas.microsoft.com/office/powerpoint/2010/main" val="3124397161"/>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ACDA04E2-244F-4535-A785-9FE7608ACDCD}"/>
              </a:ext>
            </a:extLst>
          </p:cNvPr>
          <p:cNvGraphicFramePr>
            <a:graphicFrameLocks noChangeAspect="1"/>
          </p:cNvGraphicFramePr>
          <p:nvPr userDrawn="1">
            <p:custDataLst>
              <p:tags r:id="rId1"/>
            </p:custDataLst>
            <p:extLst>
              <p:ext uri="{D42A27DB-BD31-4B8C-83A1-F6EECF244321}">
                <p14:modId xmlns:p14="http://schemas.microsoft.com/office/powerpoint/2010/main" val="42398212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Objekt 7" hidden="1">
                        <a:extLst>
                          <a:ext uri="{FF2B5EF4-FFF2-40B4-BE49-F238E27FC236}">
                            <a16:creationId xmlns:a16="http://schemas.microsoft.com/office/drawing/2014/main" id="{ACDA04E2-244F-4535-A785-9FE7608ACDC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C5E08CC3-83B2-4A9D-80AC-5B97B6A51CD4}"/>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F072430C-5991-495C-BA50-CC7E47C7ADB1}" type="slidenum">
              <a:rPr lang="en-US" smtClean="0"/>
              <a:pPr>
                <a:defRPr/>
              </a:pPr>
              <a:t>‹#›</a:t>
            </a:fld>
            <a:endParaRPr lang="en-US" dirty="0"/>
          </a:p>
        </p:txBody>
      </p:sp>
    </p:spTree>
    <p:extLst>
      <p:ext uri="{BB962C8B-B14F-4D97-AF65-F5344CB8AC3E}">
        <p14:creationId xmlns:p14="http://schemas.microsoft.com/office/powerpoint/2010/main" val="1924512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0F72582D-AF8B-4877-AD3D-F76985BC9EFF}"/>
              </a:ext>
            </a:extLst>
          </p:cNvPr>
          <p:cNvGraphicFramePr>
            <a:graphicFrameLocks noChangeAspect="1"/>
          </p:cNvGraphicFramePr>
          <p:nvPr userDrawn="1">
            <p:custDataLst>
              <p:tags r:id="rId1"/>
            </p:custDataLst>
            <p:extLst>
              <p:ext uri="{D42A27DB-BD31-4B8C-83A1-F6EECF244321}">
                <p14:modId xmlns:p14="http://schemas.microsoft.com/office/powerpoint/2010/main" val="156561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Objekt 7" hidden="1">
                        <a:extLst>
                          <a:ext uri="{FF2B5EF4-FFF2-40B4-BE49-F238E27FC236}">
                            <a16:creationId xmlns:a16="http://schemas.microsoft.com/office/drawing/2014/main" id="{0F72582D-AF8B-4877-AD3D-F76985BC9EF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60930891-645A-46B7-BC8C-8640EC24A48D}"/>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000" b="1" i="0" baseline="0" dirty="0">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hasCustomPrompt="1"/>
          </p:nvPr>
        </p:nvSpPr>
        <p:spPr>
          <a:xfrm>
            <a:off x="963084" y="4406901"/>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hasCustomPrompt="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Edit Master text styles</a:t>
            </a:r>
          </a:p>
        </p:txBody>
      </p:sp>
      <p:sp>
        <p:nvSpPr>
          <p:cNvPr id="4" name="Rectangle 4"/>
          <p:cNvSpPr>
            <a:spLocks noGrp="1" noChangeArrowheads="1"/>
          </p:cNvSpPr>
          <p:nvPr>
            <p:ph type="dt" sz="half" idx="10"/>
          </p:nvPr>
        </p:nvSpPr>
        <p:spPr>
          <a:xfrm>
            <a:off x="897467" y="6626225"/>
            <a:ext cx="2159000" cy="179388"/>
          </a:xfrm>
          <a:prstGeom prst="rect">
            <a:avLst/>
          </a:prstGeom>
        </p:spPr>
        <p:txBody>
          <a:bodyPr/>
          <a:lstStyle>
            <a:lvl1pPr>
              <a:defRPr/>
            </a:lvl1pPr>
          </a:lstStyle>
          <a:p>
            <a:pPr>
              <a:defRPr/>
            </a:pPr>
            <a:fld id="{3228B0E9-0522-45F7-8673-89338E5FA506}" type="datetime1">
              <a:rPr lang="en-US" smtClean="0"/>
              <a:t>5/2/2024</a:t>
            </a:fld>
            <a:endParaRPr lang="en-US" dirty="0"/>
          </a:p>
        </p:txBody>
      </p:sp>
      <p:sp>
        <p:nvSpPr>
          <p:cNvPr id="5" name="Rectangle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08208293-C434-4AE7-8066-C8B3AC892F7D}" type="slidenum">
              <a:rPr lang="en-US" smtClean="0"/>
              <a:pPr>
                <a:defRPr/>
              </a:pPr>
              <a:t>‹#›</a:t>
            </a:fld>
            <a:endParaRPr lang="en-US" dirty="0"/>
          </a:p>
        </p:txBody>
      </p:sp>
    </p:spTree>
    <p:extLst>
      <p:ext uri="{BB962C8B-B14F-4D97-AF65-F5344CB8AC3E}">
        <p14:creationId xmlns:p14="http://schemas.microsoft.com/office/powerpoint/2010/main" val="1673279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BCA371C0-EE24-48CB-80B5-3A5096059C65}"/>
              </a:ext>
            </a:extLst>
          </p:cNvPr>
          <p:cNvGraphicFramePr>
            <a:graphicFrameLocks noChangeAspect="1"/>
          </p:cNvGraphicFramePr>
          <p:nvPr userDrawn="1">
            <p:custDataLst>
              <p:tags r:id="rId1"/>
            </p:custDataLst>
            <p:extLst>
              <p:ext uri="{D42A27DB-BD31-4B8C-83A1-F6EECF244321}">
                <p14:modId xmlns:p14="http://schemas.microsoft.com/office/powerpoint/2010/main" val="598223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9" name="Objekt 8" hidden="1">
                        <a:extLst>
                          <a:ext uri="{FF2B5EF4-FFF2-40B4-BE49-F238E27FC236}">
                            <a16:creationId xmlns:a16="http://schemas.microsoft.com/office/drawing/2014/main" id="{BCA371C0-EE24-48CB-80B5-3A5096059C6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ktangel 7" hidden="1">
            <a:extLst>
              <a:ext uri="{FF2B5EF4-FFF2-40B4-BE49-F238E27FC236}">
                <a16:creationId xmlns:a16="http://schemas.microsoft.com/office/drawing/2014/main" id="{C4F4AD5E-4E4E-4A27-9201-E273EB8956A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hasCustomPrompt="1"/>
          </p:nvPr>
        </p:nvSpPr>
        <p:spPr/>
        <p:txBody>
          <a:bodyPr/>
          <a:lstStyle/>
          <a:p>
            <a:r>
              <a:rPr lang="en-US" dirty="0"/>
              <a:t>Click to edit Master title style</a:t>
            </a:r>
          </a:p>
        </p:txBody>
      </p:sp>
      <p:sp>
        <p:nvSpPr>
          <p:cNvPr id="5" name="Date Placeholder 4"/>
          <p:cNvSpPr>
            <a:spLocks noGrp="1" noChangeArrowheads="1"/>
          </p:cNvSpPr>
          <p:nvPr>
            <p:ph type="dt" sz="half" idx="10"/>
          </p:nvPr>
        </p:nvSpPr>
        <p:spPr>
          <a:xfrm>
            <a:off x="897467" y="6626225"/>
            <a:ext cx="2159000" cy="179388"/>
          </a:xfrm>
          <a:prstGeom prst="rect">
            <a:avLst/>
          </a:prstGeom>
        </p:spPr>
        <p:txBody>
          <a:bodyPr/>
          <a:lstStyle>
            <a:lvl1pPr>
              <a:defRPr/>
            </a:lvl1pPr>
          </a:lstStyle>
          <a:p>
            <a:pPr>
              <a:defRPr/>
            </a:pPr>
            <a:fld id="{DC3AB971-351A-4F64-9B2D-8DFE9F138C17}" type="datetime1">
              <a:rPr lang="en-US" smtClean="0"/>
              <a:t>5/2/2024</a:t>
            </a:fld>
            <a:endParaRPr lang="en-US" dirty="0"/>
          </a:p>
        </p:txBody>
      </p:sp>
      <p:sp>
        <p:nvSpPr>
          <p:cNvPr id="6" name="Footer Placeholder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1A03B454-53B9-4DDB-B46F-2FDC83C23AFD}" type="slidenum">
              <a:rPr lang="en-US" smtClean="0"/>
              <a:pPr>
                <a:defRPr/>
              </a:pPr>
              <a:t>‹#›</a:t>
            </a:fld>
            <a:endParaRPr lang="en-US" dirty="0"/>
          </a:p>
        </p:txBody>
      </p:sp>
      <p:sp>
        <p:nvSpPr>
          <p:cNvPr id="11" name="Inhaltsplatzhalter 10"/>
          <p:cNvSpPr>
            <a:spLocks noGrp="1"/>
          </p:cNvSpPr>
          <p:nvPr>
            <p:ph sz="quarter" idx="13"/>
          </p:nvPr>
        </p:nvSpPr>
        <p:spPr>
          <a:xfrm>
            <a:off x="478368" y="1445218"/>
            <a:ext cx="5520754" cy="48641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2" name="Inhaltsplatzhalter 10"/>
          <p:cNvSpPr>
            <a:spLocks noGrp="1"/>
          </p:cNvSpPr>
          <p:nvPr>
            <p:ph sz="quarter" idx="14"/>
          </p:nvPr>
        </p:nvSpPr>
        <p:spPr>
          <a:xfrm>
            <a:off x="6179122" y="1445218"/>
            <a:ext cx="5520754" cy="48641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1828567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8E216B4-C172-4198-835F-74D1B174372E}"/>
              </a:ext>
            </a:extLst>
          </p:cNvPr>
          <p:cNvGraphicFramePr>
            <a:graphicFrameLocks noChangeAspect="1"/>
          </p:cNvGraphicFramePr>
          <p:nvPr userDrawn="1">
            <p:custDataLst>
              <p:tags r:id="rId1"/>
            </p:custDataLst>
            <p:extLst>
              <p:ext uri="{D42A27DB-BD31-4B8C-83A1-F6EECF244321}">
                <p14:modId xmlns:p14="http://schemas.microsoft.com/office/powerpoint/2010/main" val="1176479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7" name="Objekt 6" hidden="1">
                        <a:extLst>
                          <a:ext uri="{FF2B5EF4-FFF2-40B4-BE49-F238E27FC236}">
                            <a16:creationId xmlns:a16="http://schemas.microsoft.com/office/drawing/2014/main" id="{68E216B4-C172-4198-835F-74D1B174372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ktangel 5" hidden="1">
            <a:extLst>
              <a:ext uri="{FF2B5EF4-FFF2-40B4-BE49-F238E27FC236}">
                <a16:creationId xmlns:a16="http://schemas.microsoft.com/office/drawing/2014/main" id="{049733FD-1B26-42B0-B628-1F0A27A5F73D}"/>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p:nvPr>
        </p:nvSpPr>
        <p:spPr>
          <a:xfrm>
            <a:off x="478368" y="441325"/>
            <a:ext cx="9938112" cy="406400"/>
          </a:xfrm>
          <a:prstGeom prst="rect">
            <a:avLst/>
          </a:prstGeom>
        </p:spPr>
        <p:txBody>
          <a:bodyPr vert="horz" wrap="square" lIns="0" tIns="0" rIns="0" bIns="0" anchor="t" anchorCtr="0">
            <a:noAutofit/>
          </a:bodyPr>
          <a:lstStyle>
            <a:lvl1pPr>
              <a:defRPr sz="2200">
                <a:solidFill>
                  <a:srgbClr val="F20403"/>
                </a:solidFill>
              </a:defRPr>
            </a:lvl1pPr>
          </a:lstStyle>
          <a:p>
            <a:r>
              <a:rPr lang="en-US" dirty="0"/>
              <a:t>Click to edit Master title style</a:t>
            </a:r>
          </a:p>
        </p:txBody>
      </p:sp>
      <p:sp>
        <p:nvSpPr>
          <p:cNvPr id="5" name="Rectangle 6"/>
          <p:cNvSpPr>
            <a:spLocks noGrp="1" noChangeArrowheads="1"/>
          </p:cNvSpPr>
          <p:nvPr>
            <p:ph type="sldNum" sz="quarter" idx="12"/>
          </p:nvPr>
        </p:nvSpPr>
        <p:spPr/>
        <p:txBody>
          <a:bodyPr/>
          <a:lstStyle>
            <a:lvl1pPr>
              <a:defRPr/>
            </a:lvl1pPr>
          </a:lstStyle>
          <a:p>
            <a:pPr>
              <a:defRPr/>
            </a:pPr>
            <a:fld id="{33EA3F29-98A0-401D-A6E9-F3DF78CDCD63}" type="slidenum">
              <a:rPr lang="en-US" smtClean="0"/>
              <a:pPr>
                <a:defRPr/>
              </a:pPr>
              <a:t>‹#›</a:t>
            </a:fld>
            <a:endParaRPr lang="en-US" dirty="0"/>
          </a:p>
        </p:txBody>
      </p:sp>
    </p:spTree>
    <p:extLst>
      <p:ext uri="{BB962C8B-B14F-4D97-AF65-F5344CB8AC3E}">
        <p14:creationId xmlns:p14="http://schemas.microsoft.com/office/powerpoint/2010/main" val="3780573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2C9FDF8F-ED9E-4BC1-AFA6-9F412D06E690}"/>
              </a:ext>
            </a:extLst>
          </p:cNvPr>
          <p:cNvGraphicFramePr>
            <a:graphicFrameLocks noChangeAspect="1"/>
          </p:cNvGraphicFramePr>
          <p:nvPr userDrawn="1">
            <p:custDataLst>
              <p:tags r:id="rId1"/>
            </p:custDataLst>
            <p:extLst>
              <p:ext uri="{D42A27DB-BD31-4B8C-83A1-F6EECF244321}">
                <p14:modId xmlns:p14="http://schemas.microsoft.com/office/powerpoint/2010/main" val="1599337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5" name="Objekt 4" hidden="1">
                        <a:extLst>
                          <a:ext uri="{FF2B5EF4-FFF2-40B4-BE49-F238E27FC236}">
                            <a16:creationId xmlns:a16="http://schemas.microsoft.com/office/drawing/2014/main" id="{2C9FDF8F-ED9E-4BC1-AFA6-9F412D06E69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vl1pPr>
          </a:lstStyle>
          <a:p>
            <a:pPr>
              <a:defRPr/>
            </a:pPr>
            <a:fld id="{697DAD1E-313D-4322-BB49-2173BE85C884}" type="slidenum">
              <a:rPr lang="en-US" smtClean="0"/>
              <a:pPr>
                <a:defRPr/>
              </a:pPr>
              <a:t>‹#›</a:t>
            </a:fld>
            <a:endParaRPr lang="en-US" dirty="0"/>
          </a:p>
        </p:txBody>
      </p:sp>
    </p:spTree>
    <p:extLst>
      <p:ext uri="{BB962C8B-B14F-4D97-AF65-F5344CB8AC3E}">
        <p14:creationId xmlns:p14="http://schemas.microsoft.com/office/powerpoint/2010/main" val="4275597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A18956B2-CBA0-48DF-8C90-8A29517FF9F6}"/>
              </a:ext>
            </a:extLst>
          </p:cNvPr>
          <p:cNvGraphicFramePr>
            <a:graphicFrameLocks noChangeAspect="1"/>
          </p:cNvGraphicFramePr>
          <p:nvPr userDrawn="1">
            <p:custDataLst>
              <p:tags r:id="rId1"/>
            </p:custDataLst>
            <p:extLst>
              <p:ext uri="{D42A27DB-BD31-4B8C-83A1-F6EECF244321}">
                <p14:modId xmlns:p14="http://schemas.microsoft.com/office/powerpoint/2010/main" val="892975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1" name="Objekt 10" hidden="1">
                        <a:extLst>
                          <a:ext uri="{FF2B5EF4-FFF2-40B4-BE49-F238E27FC236}">
                            <a16:creationId xmlns:a16="http://schemas.microsoft.com/office/drawing/2014/main" id="{A18956B2-CBA0-48DF-8C90-8A29517FF9F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ktangel 9" hidden="1">
            <a:extLst>
              <a:ext uri="{FF2B5EF4-FFF2-40B4-BE49-F238E27FC236}">
                <a16:creationId xmlns:a16="http://schemas.microsoft.com/office/drawing/2014/main" id="{C3296603-9D18-4076-A1D7-C7207F71D9B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7" name="Rectangle 4"/>
          <p:cNvSpPr>
            <a:spLocks noGrp="1" noChangeArrowheads="1"/>
          </p:cNvSpPr>
          <p:nvPr>
            <p:ph type="dt" sz="half" idx="10"/>
          </p:nvPr>
        </p:nvSpPr>
        <p:spPr>
          <a:xfrm>
            <a:off x="897467" y="6626225"/>
            <a:ext cx="2159000" cy="179388"/>
          </a:xfrm>
          <a:prstGeom prst="rect">
            <a:avLst/>
          </a:prstGeom>
        </p:spPr>
        <p:txBody>
          <a:bodyPr/>
          <a:lstStyle>
            <a:lvl1pPr>
              <a:defRPr/>
            </a:lvl1pPr>
          </a:lstStyle>
          <a:p>
            <a:pPr>
              <a:defRPr/>
            </a:pPr>
            <a:fld id="{162282FE-8D0C-4EF8-AEC2-4284E34D7125}" type="datetime1">
              <a:rPr lang="en-US" smtClean="0"/>
              <a:t>5/2/2024</a:t>
            </a:fld>
            <a:endParaRPr lang="en-US" dirty="0"/>
          </a:p>
        </p:txBody>
      </p:sp>
      <p:sp>
        <p:nvSpPr>
          <p:cNvPr id="8" name="Rectangle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vl1pPr>
          </a:lstStyle>
          <a:p>
            <a:pPr>
              <a:defRPr/>
            </a:pPr>
            <a:fld id="{6804EAD3-5672-4E14-A0BA-EE37E1AB05D7}" type="slidenum">
              <a:rPr lang="en-US" smtClean="0"/>
              <a:pPr>
                <a:defRPr/>
              </a:pPr>
              <a:t>‹#›</a:t>
            </a:fld>
            <a:endParaRPr lang="en-US" dirty="0"/>
          </a:p>
        </p:txBody>
      </p:sp>
      <p:sp>
        <p:nvSpPr>
          <p:cNvPr id="13" name="Inhaltsplatzhalter 12"/>
          <p:cNvSpPr>
            <a:spLocks noGrp="1"/>
          </p:cNvSpPr>
          <p:nvPr>
            <p:ph sz="quarter" idx="13"/>
          </p:nvPr>
        </p:nvSpPr>
        <p:spPr>
          <a:xfrm>
            <a:off x="478368" y="1445219"/>
            <a:ext cx="5520754" cy="2342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4" name="Titel 13"/>
          <p:cNvSpPr>
            <a:spLocks noGrp="1"/>
          </p:cNvSpPr>
          <p:nvPr>
            <p:ph type="title"/>
          </p:nvPr>
        </p:nvSpPr>
        <p:spPr/>
        <p:txBody>
          <a:bodyPr/>
          <a:lstStyle/>
          <a:p>
            <a:r>
              <a:rPr lang="en-US"/>
              <a:t>Click to edit Master title style</a:t>
            </a:r>
            <a:endParaRPr lang="de-DE"/>
          </a:p>
        </p:txBody>
      </p:sp>
      <p:sp>
        <p:nvSpPr>
          <p:cNvPr id="15" name="Inhaltsplatzhalter 12"/>
          <p:cNvSpPr>
            <a:spLocks noGrp="1"/>
          </p:cNvSpPr>
          <p:nvPr>
            <p:ph sz="quarter" idx="14"/>
          </p:nvPr>
        </p:nvSpPr>
        <p:spPr>
          <a:xfrm>
            <a:off x="6179122" y="1445219"/>
            <a:ext cx="5520754" cy="2342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6" name="Inhaltsplatzhalter 12"/>
          <p:cNvSpPr>
            <a:spLocks noGrp="1"/>
          </p:cNvSpPr>
          <p:nvPr>
            <p:ph sz="quarter" idx="15"/>
          </p:nvPr>
        </p:nvSpPr>
        <p:spPr>
          <a:xfrm>
            <a:off x="478368" y="3967270"/>
            <a:ext cx="5520754" cy="2342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7" name="Inhaltsplatzhalter 12"/>
          <p:cNvSpPr>
            <a:spLocks noGrp="1"/>
          </p:cNvSpPr>
          <p:nvPr>
            <p:ph sz="quarter" idx="16"/>
          </p:nvPr>
        </p:nvSpPr>
        <p:spPr>
          <a:xfrm>
            <a:off x="6179122" y="3967270"/>
            <a:ext cx="5520754" cy="2342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2698604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3E19370-B82B-4B85-9FD1-B473C0AD28DE}"/>
              </a:ext>
            </a:extLst>
          </p:cNvPr>
          <p:cNvGraphicFramePr>
            <a:graphicFrameLocks noChangeAspect="1"/>
          </p:cNvGraphicFramePr>
          <p:nvPr userDrawn="1">
            <p:custDataLst>
              <p:tags r:id="rId1"/>
            </p:custDataLst>
            <p:extLst>
              <p:ext uri="{D42A27DB-BD31-4B8C-83A1-F6EECF244321}">
                <p14:modId xmlns:p14="http://schemas.microsoft.com/office/powerpoint/2010/main" val="930853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Objekt 7" hidden="1">
                        <a:extLst>
                          <a:ext uri="{FF2B5EF4-FFF2-40B4-BE49-F238E27FC236}">
                            <a16:creationId xmlns:a16="http://schemas.microsoft.com/office/drawing/2014/main" id="{C3E19370-B82B-4B85-9FD1-B473C0AD28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9E934E22-EAD1-478E-A3AA-F023019EE1A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2" name="Title 1"/>
          <p:cNvSpPr>
            <a:spLocks noGrp="1"/>
          </p:cNvSpPr>
          <p:nvPr>
            <p:ph type="title" hasCustomPrompt="1"/>
          </p:nvPr>
        </p:nvSpPr>
        <p:spPr>
          <a:xfrm>
            <a:off x="478368" y="441325"/>
            <a:ext cx="9554633" cy="406400"/>
          </a:xfrm>
        </p:spPr>
        <p:txBody>
          <a:bodyPr/>
          <a:lstStyle/>
          <a:p>
            <a:r>
              <a:rPr lang="en-US" dirty="0"/>
              <a:t>Click to edit Master title style</a:t>
            </a:r>
          </a:p>
        </p:txBody>
      </p:sp>
      <p:sp>
        <p:nvSpPr>
          <p:cNvPr id="3" name="Table Placeholder 2"/>
          <p:cNvSpPr>
            <a:spLocks noGrp="1"/>
          </p:cNvSpPr>
          <p:nvPr>
            <p:ph type="tbl" idx="1" hasCustomPrompt="1"/>
          </p:nvPr>
        </p:nvSpPr>
        <p:spPr>
          <a:xfrm>
            <a:off x="482600" y="1081088"/>
            <a:ext cx="9550400" cy="4868862"/>
          </a:xfr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897467" y="6626225"/>
            <a:ext cx="2159000" cy="179388"/>
          </a:xfrm>
          <a:prstGeom prst="rect">
            <a:avLst/>
          </a:prstGeom>
        </p:spPr>
        <p:txBody>
          <a:bodyPr/>
          <a:lstStyle>
            <a:lvl1pPr>
              <a:defRPr/>
            </a:lvl1pPr>
          </a:lstStyle>
          <a:p>
            <a:pPr>
              <a:defRPr/>
            </a:pPr>
            <a:fld id="{F70C6F79-148E-4C2D-83AB-AA511D5EA896}" type="datetime1">
              <a:rPr lang="en-US" smtClean="0"/>
              <a:t>5/2/2024</a:t>
            </a:fld>
            <a:endParaRPr lang="en-US" dirty="0"/>
          </a:p>
        </p:txBody>
      </p:sp>
      <p:sp>
        <p:nvSpPr>
          <p:cNvPr id="5" name="Rectangle 5"/>
          <p:cNvSpPr>
            <a:spLocks noGrp="1" noChangeArrowheads="1"/>
          </p:cNvSpPr>
          <p:nvPr>
            <p:ph type="ftr" sz="quarter" idx="11"/>
          </p:nvPr>
        </p:nvSpPr>
        <p:spPr>
          <a:xfrm>
            <a:off x="3194050" y="6626225"/>
            <a:ext cx="6551083" cy="179388"/>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27970934-D5E2-4C18-AF33-9BBE4E6E8093}" type="slidenum">
              <a:rPr lang="en-US" smtClean="0"/>
              <a:pPr>
                <a:defRPr/>
              </a:pPr>
              <a:t>‹#›</a:t>
            </a:fld>
            <a:endParaRPr lang="en-US" dirty="0"/>
          </a:p>
        </p:txBody>
      </p:sp>
    </p:spTree>
    <p:extLst>
      <p:ext uri="{BB962C8B-B14F-4D97-AF65-F5344CB8AC3E}">
        <p14:creationId xmlns:p14="http://schemas.microsoft.com/office/powerpoint/2010/main" val="21042849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Line 17"/>
          <p:cNvSpPr>
            <a:spLocks noChangeShapeType="1"/>
          </p:cNvSpPr>
          <p:nvPr/>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
        <p:nvSpPr>
          <p:cNvPr id="4" name="Rectangle 4"/>
          <p:cNvSpPr>
            <a:spLocks noGrp="1" noChangeArrowheads="1"/>
          </p:cNvSpPr>
          <p:nvPr>
            <p:ph type="dt" sz="half" idx="10"/>
          </p:nvPr>
        </p:nvSpPr>
        <p:spPr/>
        <p:txBody>
          <a:bodyPr/>
          <a:lstStyle>
            <a:lvl1pPr>
              <a:defRPr sz="800">
                <a:solidFill>
                  <a:srgbClr val="5A5A5A"/>
                </a:solidFill>
              </a:defRPr>
            </a:lvl1pPr>
          </a:lstStyle>
          <a:p>
            <a:pPr>
              <a:defRPr/>
            </a:pPr>
            <a:fld id="{00E7C834-FC6E-498E-8CFF-E707384B0458}"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A6C30AF-7667-4DA4-9204-52F23EF6FEE8}" type="slidenum">
              <a:rPr lang="sv-SE"/>
              <a:pPr>
                <a:defRPr/>
              </a:pPr>
              <a:t>‹#›</a:t>
            </a:fld>
            <a:endParaRPr lang="sv-SE"/>
          </a:p>
        </p:txBody>
      </p:sp>
      <p:pic>
        <p:nvPicPr>
          <p:cNvPr id="7" name="Billede 6">
            <a:extLst>
              <a:ext uri="{FF2B5EF4-FFF2-40B4-BE49-F238E27FC236}">
                <a16:creationId xmlns:a16="http://schemas.microsoft.com/office/drawing/2014/main" id="{AE08DB41-1C62-824D-A0F6-47C27BE359EA}"/>
              </a:ext>
            </a:extLst>
          </p:cNvPr>
          <p:cNvPicPr>
            <a:picLocks noChangeAspect="1"/>
          </p:cNvPicPr>
          <p:nvPr userDrawn="1"/>
        </p:nvPicPr>
        <p:blipFill>
          <a:blip r:embed="rId2"/>
          <a:stretch>
            <a:fillRect/>
          </a:stretch>
        </p:blipFill>
        <p:spPr>
          <a:xfrm>
            <a:off x="10647140" y="275490"/>
            <a:ext cx="1134003" cy="471170"/>
          </a:xfrm>
          <a:prstGeom prst="rect">
            <a:avLst/>
          </a:prstGeom>
        </p:spPr>
      </p:pic>
    </p:spTree>
    <p:extLst>
      <p:ext uri="{BB962C8B-B14F-4D97-AF65-F5344CB8AC3E}">
        <p14:creationId xmlns:p14="http://schemas.microsoft.com/office/powerpoint/2010/main" val="103393749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478367" y="336551"/>
            <a:ext cx="9554633" cy="4064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a:noFill/>
          </a:ln>
        </p:spPr>
        <p:txBody>
          <a:bodyPr/>
          <a:lstStyle>
            <a:lvl1pPr>
              <a:defRPr/>
            </a:lvl1pPr>
          </a:lstStyle>
          <a:p>
            <a:pPr>
              <a:defRPr/>
            </a:pPr>
            <a:fld id="{77B1EE44-9E1F-4896-8A05-BC10F5BC234D}" type="datetime1">
              <a:rPr lang="da-DK" smtClean="0"/>
              <a:t>02-05-2024</a:t>
            </a:fld>
            <a:endParaRPr lang="sv-SE"/>
          </a:p>
        </p:txBody>
      </p:sp>
      <p:sp>
        <p:nvSpPr>
          <p:cNvPr id="5" name="Rectangle 5"/>
          <p:cNvSpPr>
            <a:spLocks noGrp="1" noChangeArrowheads="1"/>
          </p:cNvSpPr>
          <p:nvPr>
            <p:ph type="ftr" sz="quarter" idx="11"/>
          </p:nvPr>
        </p:nvSpPr>
        <p:spPr>
          <a:ln>
            <a:noFill/>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a:noFill/>
          </a:ln>
        </p:spPr>
        <p:txBody>
          <a:bodyPr/>
          <a:lstStyle>
            <a:lvl1pPr>
              <a:defRPr/>
            </a:lvl1pPr>
          </a:lstStyle>
          <a:p>
            <a:pPr>
              <a:defRPr/>
            </a:pPr>
            <a:fld id="{F072430C-5991-495C-BA50-CC7E47C7ADB1}" type="slidenum">
              <a:rPr lang="sv-SE"/>
              <a:pPr>
                <a:defRPr/>
              </a:pPr>
              <a:t>‹#›</a:t>
            </a:fld>
            <a:endParaRPr lang="sv-SE"/>
          </a:p>
        </p:txBody>
      </p:sp>
      <p:sp>
        <p:nvSpPr>
          <p:cNvPr id="7" name="Line 17">
            <a:extLst>
              <a:ext uri="{FF2B5EF4-FFF2-40B4-BE49-F238E27FC236}">
                <a16:creationId xmlns:a16="http://schemas.microsoft.com/office/drawing/2014/main" id="{08639CAB-0C72-4AC8-BD90-C7C16F364CBB}"/>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34792397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9453396" cy="1362075"/>
          </a:xfrm>
        </p:spPr>
        <p:txBody>
          <a:bodyPr anchor="t"/>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963084" y="2906713"/>
            <a:ext cx="9453396"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fld id="{AF336786-B2B9-4D1C-80A9-85BA4575A029}"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08208293-C434-4AE7-8066-C8B3AC892F7D}" type="slidenum">
              <a:rPr lang="sv-SE"/>
              <a:pPr>
                <a:defRPr/>
              </a:pPr>
              <a:t>‹#›</a:t>
            </a:fld>
            <a:endParaRPr lang="sv-SE"/>
          </a:p>
        </p:txBody>
      </p:sp>
      <p:sp>
        <p:nvSpPr>
          <p:cNvPr id="7" name="Line 17">
            <a:extLst>
              <a:ext uri="{FF2B5EF4-FFF2-40B4-BE49-F238E27FC236}">
                <a16:creationId xmlns:a16="http://schemas.microsoft.com/office/drawing/2014/main" id="{43103B98-8816-4D5F-A531-CC7EE63C6CCE}"/>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2970195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82600" y="1081088"/>
            <a:ext cx="4673600" cy="4868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59400" y="1081088"/>
            <a:ext cx="4673600" cy="4868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fld id="{5CF6BCA8-2003-4D06-BB27-6E2E69C1FC65}" type="datetime1">
              <a:rPr lang="da-DK" smtClean="0"/>
              <a:t>02-05-2024</a:t>
            </a:fld>
            <a:endParaRPr lang="sv-SE"/>
          </a:p>
        </p:txBody>
      </p:sp>
      <p:sp>
        <p:nvSpPr>
          <p:cNvPr id="6" name="Rectangle 5"/>
          <p:cNvSpPr>
            <a:spLocks noGrp="1" noChangeArrowheads="1"/>
          </p:cNvSpPr>
          <p:nvPr>
            <p:ph type="ftr" sz="quarter" idx="11"/>
          </p:nvPr>
        </p:nvSpPr>
        <p:spPr/>
        <p:txBody>
          <a:bodyPr/>
          <a:lstStyle>
            <a:lvl1pPr>
              <a:defRPr/>
            </a:lvl1pPr>
          </a:lstStyle>
          <a:p>
            <a:pPr>
              <a:defRPr/>
            </a:pPr>
            <a:endParaRPr lang="da-DK"/>
          </a:p>
        </p:txBody>
      </p:sp>
      <p:sp>
        <p:nvSpPr>
          <p:cNvPr id="7" name="Rectangle 6"/>
          <p:cNvSpPr>
            <a:spLocks noGrp="1" noChangeArrowheads="1"/>
          </p:cNvSpPr>
          <p:nvPr>
            <p:ph type="sldNum" sz="quarter" idx="12"/>
          </p:nvPr>
        </p:nvSpPr>
        <p:spPr/>
        <p:txBody>
          <a:bodyPr/>
          <a:lstStyle>
            <a:lvl1pPr>
              <a:defRPr/>
            </a:lvl1pPr>
          </a:lstStyle>
          <a:p>
            <a:pPr>
              <a:defRPr/>
            </a:pPr>
            <a:fld id="{1A03B454-53B9-4DDB-B46F-2FDC83C23AFD}" type="slidenum">
              <a:rPr lang="sv-SE"/>
              <a:pPr>
                <a:defRPr/>
              </a:pPr>
              <a:t>‹#›</a:t>
            </a:fld>
            <a:endParaRPr lang="sv-SE"/>
          </a:p>
        </p:txBody>
      </p:sp>
      <p:sp>
        <p:nvSpPr>
          <p:cNvPr id="8" name="Line 17">
            <a:extLst>
              <a:ext uri="{FF2B5EF4-FFF2-40B4-BE49-F238E27FC236}">
                <a16:creationId xmlns:a16="http://schemas.microsoft.com/office/drawing/2014/main" id="{C6155F91-6DC0-412D-890E-48E4D4EDC0DF}"/>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3799386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4"/>
          <p:cNvSpPr>
            <a:spLocks noGrp="1" noChangeArrowheads="1"/>
          </p:cNvSpPr>
          <p:nvPr>
            <p:ph type="dt" sz="half" idx="10"/>
          </p:nvPr>
        </p:nvSpPr>
        <p:spPr/>
        <p:txBody>
          <a:bodyPr/>
          <a:lstStyle>
            <a:lvl1pPr>
              <a:defRPr/>
            </a:lvl1pPr>
          </a:lstStyle>
          <a:p>
            <a:pPr>
              <a:defRPr/>
            </a:pPr>
            <a:fld id="{4C08B8F0-B61D-47A7-8F44-64C2BA229EBE}" type="datetime1">
              <a:rPr lang="da-DK" smtClean="0"/>
              <a:t>02-05-2024</a:t>
            </a:fld>
            <a:endParaRPr lang="sv-SE"/>
          </a:p>
        </p:txBody>
      </p:sp>
      <p:sp>
        <p:nvSpPr>
          <p:cNvPr id="4" name="Rectangle 5"/>
          <p:cNvSpPr>
            <a:spLocks noGrp="1" noChangeArrowheads="1"/>
          </p:cNvSpPr>
          <p:nvPr>
            <p:ph type="ftr" sz="quarter" idx="11"/>
          </p:nvPr>
        </p:nvSpPr>
        <p:spPr/>
        <p:txBody>
          <a:bodyPr/>
          <a:lstStyle>
            <a:lvl1pPr>
              <a:defRPr/>
            </a:lvl1pPr>
          </a:lstStyle>
          <a:p>
            <a:pPr>
              <a:defRPr/>
            </a:pPr>
            <a:endParaRPr lang="da-DK"/>
          </a:p>
        </p:txBody>
      </p:sp>
      <p:sp>
        <p:nvSpPr>
          <p:cNvPr id="5" name="Rectangle 6"/>
          <p:cNvSpPr>
            <a:spLocks noGrp="1" noChangeArrowheads="1"/>
          </p:cNvSpPr>
          <p:nvPr>
            <p:ph type="sldNum" sz="quarter" idx="12"/>
          </p:nvPr>
        </p:nvSpPr>
        <p:spPr/>
        <p:txBody>
          <a:bodyPr/>
          <a:lstStyle>
            <a:lvl1pPr>
              <a:defRPr/>
            </a:lvl1pPr>
          </a:lstStyle>
          <a:p>
            <a:pPr>
              <a:defRPr/>
            </a:pPr>
            <a:fld id="{33EA3F29-98A0-401D-A6E9-F3DF78CDCD63}" type="slidenum">
              <a:rPr lang="sv-SE"/>
              <a:pPr>
                <a:defRPr/>
              </a:pPr>
              <a:t>‹#›</a:t>
            </a:fld>
            <a:endParaRPr lang="sv-SE"/>
          </a:p>
        </p:txBody>
      </p:sp>
      <p:sp>
        <p:nvSpPr>
          <p:cNvPr id="6" name="Line 17">
            <a:extLst>
              <a:ext uri="{FF2B5EF4-FFF2-40B4-BE49-F238E27FC236}">
                <a16:creationId xmlns:a16="http://schemas.microsoft.com/office/drawing/2014/main" id="{B77D178E-29ED-4F6D-850C-0983D1E6A8B5}"/>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12410933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BFEA3776-8B1E-4151-91A9-7EA1CCE6142E}" type="datetime1">
              <a:rPr lang="da-DK" smtClean="0"/>
              <a:t>02-05-2024</a:t>
            </a:fld>
            <a:endParaRPr lang="sv-SE"/>
          </a:p>
        </p:txBody>
      </p:sp>
      <p:sp>
        <p:nvSpPr>
          <p:cNvPr id="3" name="Rectangle 5"/>
          <p:cNvSpPr>
            <a:spLocks noGrp="1" noChangeArrowheads="1"/>
          </p:cNvSpPr>
          <p:nvPr>
            <p:ph type="ftr" sz="quarter" idx="11"/>
          </p:nvPr>
        </p:nvSpPr>
        <p:spPr/>
        <p:txBody>
          <a:bodyPr/>
          <a:lstStyle>
            <a:lvl1pPr>
              <a:defRPr/>
            </a:lvl1pPr>
          </a:lstStyle>
          <a:p>
            <a:pPr>
              <a:defRPr/>
            </a:pPr>
            <a:endParaRPr lang="da-DK"/>
          </a:p>
        </p:txBody>
      </p:sp>
      <p:sp>
        <p:nvSpPr>
          <p:cNvPr id="4" name="Rectangle 6"/>
          <p:cNvSpPr>
            <a:spLocks noGrp="1" noChangeArrowheads="1"/>
          </p:cNvSpPr>
          <p:nvPr>
            <p:ph type="sldNum" sz="quarter" idx="12"/>
          </p:nvPr>
        </p:nvSpPr>
        <p:spPr/>
        <p:txBody>
          <a:bodyPr/>
          <a:lstStyle>
            <a:lvl1pPr>
              <a:defRPr/>
            </a:lvl1pPr>
          </a:lstStyle>
          <a:p>
            <a:pPr>
              <a:defRPr/>
            </a:pPr>
            <a:fld id="{697DAD1E-313D-4322-BB49-2173BE85C884}" type="slidenum">
              <a:rPr lang="sv-SE"/>
              <a:pPr>
                <a:defRPr/>
              </a:pPr>
              <a:t>‹#›</a:t>
            </a:fld>
            <a:endParaRPr lang="sv-SE"/>
          </a:p>
        </p:txBody>
      </p:sp>
      <p:sp>
        <p:nvSpPr>
          <p:cNvPr id="5" name="Line 17">
            <a:extLst>
              <a:ext uri="{FF2B5EF4-FFF2-40B4-BE49-F238E27FC236}">
                <a16:creationId xmlns:a16="http://schemas.microsoft.com/office/drawing/2014/main" id="{00114DE9-0AB5-4EA5-8E2D-CE40B80BD49E}"/>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1647757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fourObj" preserve="1">
  <p:cSld name="Titel og fire indholdsobjekter">
    <p:spTree>
      <p:nvGrpSpPr>
        <p:cNvPr id="1" name=""/>
        <p:cNvGrpSpPr/>
        <p:nvPr/>
      </p:nvGrpSpPr>
      <p:grpSpPr>
        <a:xfrm>
          <a:off x="0" y="0"/>
          <a:ext cx="0" cy="0"/>
          <a:chOff x="0" y="0"/>
          <a:chExt cx="0" cy="0"/>
        </a:xfrm>
      </p:grpSpPr>
      <p:sp>
        <p:nvSpPr>
          <p:cNvPr id="2" name="Title 1"/>
          <p:cNvSpPr>
            <a:spLocks noGrp="1"/>
          </p:cNvSpPr>
          <p:nvPr>
            <p:ph type="title" sz="quarter"/>
          </p:nvPr>
        </p:nvSpPr>
        <p:spPr>
          <a:xfrm>
            <a:off x="482600" y="333377"/>
            <a:ext cx="9554633" cy="406400"/>
          </a:xfrm>
        </p:spPr>
        <p:txBody>
          <a:bodyPr/>
          <a:lstStyle/>
          <a:p>
            <a:r>
              <a:rPr lang="en-US"/>
              <a:t>Click to edit Master title style</a:t>
            </a:r>
          </a:p>
        </p:txBody>
      </p:sp>
      <p:sp>
        <p:nvSpPr>
          <p:cNvPr id="3" name="Content Placeholder 2"/>
          <p:cNvSpPr>
            <a:spLocks noGrp="1"/>
          </p:cNvSpPr>
          <p:nvPr>
            <p:ph sz="quarter" idx="1"/>
          </p:nvPr>
        </p:nvSpPr>
        <p:spPr>
          <a:xfrm>
            <a:off x="482600" y="1081089"/>
            <a:ext cx="4673600" cy="2357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59400" y="1081089"/>
            <a:ext cx="4673600" cy="2357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2600" y="3590926"/>
            <a:ext cx="4673600"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59400" y="3590926"/>
            <a:ext cx="4673600"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fld id="{74D9BD9C-35F1-40EE-AD26-463DB6A66CBF}" type="datetime1">
              <a:rPr lang="da-DK" smtClean="0"/>
              <a:t>02-05-2024</a:t>
            </a:fld>
            <a:endParaRPr lang="sv-SE"/>
          </a:p>
        </p:txBody>
      </p:sp>
      <p:sp>
        <p:nvSpPr>
          <p:cNvPr id="8" name="Rectangle 5"/>
          <p:cNvSpPr>
            <a:spLocks noGrp="1" noChangeArrowheads="1"/>
          </p:cNvSpPr>
          <p:nvPr>
            <p:ph type="ftr" sz="quarter" idx="11"/>
          </p:nvPr>
        </p:nvSpPr>
        <p:spPr/>
        <p:txBody>
          <a:bodyPr/>
          <a:lstStyle>
            <a:lvl1pPr>
              <a:defRPr/>
            </a:lvl1pPr>
          </a:lstStyle>
          <a:p>
            <a:pPr>
              <a:defRPr/>
            </a:pPr>
            <a:endParaRPr lang="da-DK"/>
          </a:p>
        </p:txBody>
      </p:sp>
      <p:sp>
        <p:nvSpPr>
          <p:cNvPr id="9" name="Rectangle 6"/>
          <p:cNvSpPr>
            <a:spLocks noGrp="1" noChangeArrowheads="1"/>
          </p:cNvSpPr>
          <p:nvPr>
            <p:ph type="sldNum" sz="quarter" idx="12"/>
          </p:nvPr>
        </p:nvSpPr>
        <p:spPr/>
        <p:txBody>
          <a:bodyPr/>
          <a:lstStyle>
            <a:lvl1pPr>
              <a:defRPr/>
            </a:lvl1pPr>
          </a:lstStyle>
          <a:p>
            <a:pPr>
              <a:defRPr/>
            </a:pPr>
            <a:fld id="{6804EAD3-5672-4E14-A0BA-EE37E1AB05D7}" type="slidenum">
              <a:rPr lang="sv-SE"/>
              <a:pPr>
                <a:defRPr/>
              </a:pPr>
              <a:t>‹#›</a:t>
            </a:fld>
            <a:endParaRPr lang="sv-SE"/>
          </a:p>
        </p:txBody>
      </p:sp>
      <p:sp>
        <p:nvSpPr>
          <p:cNvPr id="10" name="Line 17">
            <a:extLst>
              <a:ext uri="{FF2B5EF4-FFF2-40B4-BE49-F238E27FC236}">
                <a16:creationId xmlns:a16="http://schemas.microsoft.com/office/drawing/2014/main" id="{F28702F1-5E4B-432A-9962-A2F21E933D86}"/>
              </a:ext>
            </a:extLst>
          </p:cNvPr>
          <p:cNvSpPr>
            <a:spLocks noChangeShapeType="1"/>
          </p:cNvSpPr>
          <p:nvPr userDrawn="1"/>
        </p:nvSpPr>
        <p:spPr bwMode="auto">
          <a:xfrm>
            <a:off x="719667" y="6632576"/>
            <a:ext cx="0" cy="144463"/>
          </a:xfrm>
          <a:prstGeom prst="line">
            <a:avLst/>
          </a:prstGeom>
          <a:noFill/>
          <a:ln w="12700">
            <a:solidFill>
              <a:srgbClr val="5A5A5A"/>
            </a:solidFill>
            <a:round/>
            <a:headEnd/>
            <a:tailEnd/>
          </a:ln>
        </p:spPr>
        <p:txBody>
          <a:bodyPr/>
          <a:lstStyle/>
          <a:p>
            <a:pPr>
              <a:defRPr/>
            </a:pPr>
            <a:endParaRPr lang="en-US" sz="800"/>
          </a:p>
        </p:txBody>
      </p:sp>
    </p:spTree>
    <p:extLst>
      <p:ext uri="{BB962C8B-B14F-4D97-AF65-F5344CB8AC3E}">
        <p14:creationId xmlns:p14="http://schemas.microsoft.com/office/powerpoint/2010/main" val="312842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el og tabel">
    <p:spTree>
      <p:nvGrpSpPr>
        <p:cNvPr id="1" name=""/>
        <p:cNvGrpSpPr/>
        <p:nvPr/>
      </p:nvGrpSpPr>
      <p:grpSpPr>
        <a:xfrm>
          <a:off x="0" y="0"/>
          <a:ext cx="0" cy="0"/>
          <a:chOff x="0" y="0"/>
          <a:chExt cx="0" cy="0"/>
        </a:xfrm>
      </p:grpSpPr>
      <p:sp>
        <p:nvSpPr>
          <p:cNvPr id="2" name="Title 1"/>
          <p:cNvSpPr>
            <a:spLocks noGrp="1"/>
          </p:cNvSpPr>
          <p:nvPr>
            <p:ph type="title"/>
          </p:nvPr>
        </p:nvSpPr>
        <p:spPr>
          <a:xfrm>
            <a:off x="478368" y="441325"/>
            <a:ext cx="9554633" cy="406400"/>
          </a:xfrm>
        </p:spPr>
        <p:txBody>
          <a:bodyPr/>
          <a:lstStyle/>
          <a:p>
            <a:r>
              <a:rPr lang="en-US"/>
              <a:t>Click to edit Master title style</a:t>
            </a:r>
          </a:p>
        </p:txBody>
      </p:sp>
      <p:sp>
        <p:nvSpPr>
          <p:cNvPr id="3" name="Table Placeholder 2"/>
          <p:cNvSpPr>
            <a:spLocks noGrp="1"/>
          </p:cNvSpPr>
          <p:nvPr>
            <p:ph type="tbl" idx="1"/>
          </p:nvPr>
        </p:nvSpPr>
        <p:spPr>
          <a:xfrm>
            <a:off x="482600" y="1081088"/>
            <a:ext cx="9550400" cy="4868862"/>
          </a:xfrm>
        </p:spPr>
        <p:txBody>
          <a:bodyPr/>
          <a:lstStyle/>
          <a:p>
            <a:pPr lvl="0"/>
            <a:r>
              <a:rPr lang="en-US" noProof="0"/>
              <a:t>Click icon to add table</a:t>
            </a:r>
          </a:p>
        </p:txBody>
      </p:sp>
      <p:sp>
        <p:nvSpPr>
          <p:cNvPr id="4" name="Rectangle 4"/>
          <p:cNvSpPr>
            <a:spLocks noGrp="1" noChangeArrowheads="1"/>
          </p:cNvSpPr>
          <p:nvPr>
            <p:ph type="dt" sz="half" idx="10"/>
          </p:nvPr>
        </p:nvSpPr>
        <p:spPr/>
        <p:txBody>
          <a:bodyPr/>
          <a:lstStyle>
            <a:lvl1pPr>
              <a:defRPr/>
            </a:lvl1pPr>
          </a:lstStyle>
          <a:p>
            <a:pPr>
              <a:defRPr/>
            </a:pPr>
            <a:fld id="{636F3920-1DEA-46E4-99B9-E951F036B6F3}" type="datetime1">
              <a:rPr lang="da-DK" smtClean="0"/>
              <a:t>02-05-2024</a:t>
            </a:fld>
            <a:endParaRPr lang="sv-SE"/>
          </a:p>
        </p:txBody>
      </p:sp>
      <p:sp>
        <p:nvSpPr>
          <p:cNvPr id="5" name="Rectangle 5"/>
          <p:cNvSpPr>
            <a:spLocks noGrp="1" noChangeArrowheads="1"/>
          </p:cNvSpPr>
          <p:nvPr>
            <p:ph type="ftr" sz="quarter" idx="11"/>
          </p:nvPr>
        </p:nvSpPr>
        <p:spPr/>
        <p:txBody>
          <a:bodyPr/>
          <a:lstStyle>
            <a:lvl1pPr>
              <a:defRPr/>
            </a:lvl1pPr>
          </a:lstStyle>
          <a:p>
            <a:pPr>
              <a:defRPr/>
            </a:pPr>
            <a:endParaRPr lang="da-DK"/>
          </a:p>
        </p:txBody>
      </p:sp>
      <p:sp>
        <p:nvSpPr>
          <p:cNvPr id="6" name="Rectangle 6"/>
          <p:cNvSpPr>
            <a:spLocks noGrp="1" noChangeArrowheads="1"/>
          </p:cNvSpPr>
          <p:nvPr>
            <p:ph type="sldNum" sz="quarter" idx="12"/>
          </p:nvPr>
        </p:nvSpPr>
        <p:spPr/>
        <p:txBody>
          <a:bodyPr/>
          <a:lstStyle>
            <a:lvl1pPr>
              <a:defRPr/>
            </a:lvl1pPr>
          </a:lstStyle>
          <a:p>
            <a:pPr>
              <a:defRPr/>
            </a:pPr>
            <a:fld id="{27970934-D5E2-4C18-AF33-9BBE4E6E8093}" type="slidenum">
              <a:rPr lang="sv-SE"/>
              <a:pPr>
                <a:defRPr/>
              </a:pPr>
              <a:t>‹#›</a:t>
            </a:fld>
            <a:endParaRPr lang="sv-SE"/>
          </a:p>
        </p:txBody>
      </p:sp>
    </p:spTree>
    <p:extLst>
      <p:ext uri="{BB962C8B-B14F-4D97-AF65-F5344CB8AC3E}">
        <p14:creationId xmlns:p14="http://schemas.microsoft.com/office/powerpoint/2010/main" val="324373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ags" Target="../tags/tag2.xml"/><Relationship Id="rId5" Type="http://schemas.openxmlformats.org/officeDocument/2006/relationships/slideLayout" Target="../slideLayouts/slideLayout19.xml"/><Relationship Id="rId10" Type="http://schemas.openxmlformats.org/officeDocument/2006/relationships/tags" Target="../tags/tag1.xml"/><Relationship Id="rId4" Type="http://schemas.openxmlformats.org/officeDocument/2006/relationships/slideLayout" Target="../slideLayouts/slideLayout18.xml"/><Relationship Id="rId9" Type="http://schemas.openxmlformats.org/officeDocument/2006/relationships/theme" Target="../theme/theme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6.emf"/><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oleObject" Target="../embeddings/oleObject10.bin"/><Relationship Id="rId5" Type="http://schemas.openxmlformats.org/officeDocument/2006/relationships/slideLayout" Target="../slideLayouts/slideLayout27.xml"/><Relationship Id="rId10" Type="http://schemas.openxmlformats.org/officeDocument/2006/relationships/tags" Target="../tags/tag1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9FA80C20-97F3-6D46-B1ED-FE557D697FE4}"/>
              </a:ext>
            </a:extLst>
          </p:cNvPr>
          <p:cNvPicPr>
            <a:picLocks noChangeAspect="1"/>
          </p:cNvPicPr>
          <p:nvPr userDrawn="1"/>
        </p:nvPicPr>
        <p:blipFill>
          <a:blip r:embed="rId10"/>
          <a:stretch>
            <a:fillRect/>
          </a:stretch>
        </p:blipFill>
        <p:spPr>
          <a:xfrm>
            <a:off x="10647140" y="275490"/>
            <a:ext cx="1134003" cy="471170"/>
          </a:xfrm>
          <a:prstGeom prst="rect">
            <a:avLst/>
          </a:prstGeom>
        </p:spPr>
      </p:pic>
      <p:sp>
        <p:nvSpPr>
          <p:cNvPr id="1026" name="Rectangle 2"/>
          <p:cNvSpPr>
            <a:spLocks noGrp="1" noChangeArrowheads="1"/>
          </p:cNvSpPr>
          <p:nvPr>
            <p:ph type="title"/>
          </p:nvPr>
        </p:nvSpPr>
        <p:spPr bwMode="auto">
          <a:xfrm>
            <a:off x="478367" y="340260"/>
            <a:ext cx="9554633" cy="4064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da-DK" dirty="0"/>
              <a:t>Klik for at redigere titeltypografi i masteren</a:t>
            </a:r>
          </a:p>
        </p:txBody>
      </p:sp>
      <p:sp>
        <p:nvSpPr>
          <p:cNvPr id="1027" name="Rectangle 3"/>
          <p:cNvSpPr>
            <a:spLocks noGrp="1" noChangeArrowheads="1"/>
          </p:cNvSpPr>
          <p:nvPr>
            <p:ph type="body" idx="1"/>
          </p:nvPr>
        </p:nvSpPr>
        <p:spPr bwMode="auto">
          <a:xfrm>
            <a:off x="482600" y="1081088"/>
            <a:ext cx="9550400" cy="48688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20196" name="Rectangle 4"/>
          <p:cNvSpPr>
            <a:spLocks noGrp="1" noChangeArrowheads="1"/>
          </p:cNvSpPr>
          <p:nvPr>
            <p:ph type="dt" sz="half" idx="2"/>
          </p:nvPr>
        </p:nvSpPr>
        <p:spPr bwMode="auto">
          <a:xfrm>
            <a:off x="897467" y="6626225"/>
            <a:ext cx="2159000" cy="179388"/>
          </a:xfrm>
          <a:prstGeom prst="rect">
            <a:avLst/>
          </a:prstGeom>
          <a:noFill/>
          <a:ln>
            <a:noFill/>
          </a:ln>
          <a:effectLst/>
        </p:spPr>
        <p:txBody>
          <a:bodyPr vert="horz" wrap="square" lIns="0" tIns="0" rIns="0" bIns="0" numCol="1" anchor="t" anchorCtr="0" compatLnSpc="1">
            <a:prstTxWarp prst="textNoShape">
              <a:avLst/>
            </a:prstTxWarp>
          </a:bodyPr>
          <a:lstStyle>
            <a:lvl1pPr>
              <a:defRPr sz="800">
                <a:solidFill>
                  <a:srgbClr val="5A5A5A"/>
                </a:solidFill>
              </a:defRPr>
            </a:lvl1pPr>
          </a:lstStyle>
          <a:p>
            <a:pPr>
              <a:defRPr/>
            </a:pPr>
            <a:fld id="{64D1EE03-CB04-4DE1-AD1C-9BB1F23A9C39}" type="datetime1">
              <a:rPr lang="da-DK" smtClean="0"/>
              <a:pPr>
                <a:defRPr/>
              </a:pPr>
              <a:t>02-05-2024</a:t>
            </a:fld>
            <a:endParaRPr lang="da-DK"/>
          </a:p>
        </p:txBody>
      </p:sp>
      <p:sp>
        <p:nvSpPr>
          <p:cNvPr id="520197" name="Rectangle 5"/>
          <p:cNvSpPr>
            <a:spLocks noGrp="1" noChangeArrowheads="1"/>
          </p:cNvSpPr>
          <p:nvPr>
            <p:ph type="ftr" sz="quarter" idx="3"/>
          </p:nvPr>
        </p:nvSpPr>
        <p:spPr bwMode="auto">
          <a:xfrm>
            <a:off x="3194050" y="6626225"/>
            <a:ext cx="6551083" cy="179388"/>
          </a:xfrm>
          <a:prstGeom prst="rect">
            <a:avLst/>
          </a:prstGeom>
          <a:noFill/>
          <a:ln>
            <a:noFill/>
          </a:ln>
          <a:effectLst/>
        </p:spPr>
        <p:txBody>
          <a:bodyPr vert="horz" wrap="square" lIns="0" tIns="0" rIns="0" bIns="0" numCol="1" anchor="t" anchorCtr="0" compatLnSpc="1">
            <a:prstTxWarp prst="textNoShape">
              <a:avLst/>
            </a:prstTxWarp>
          </a:bodyPr>
          <a:lstStyle>
            <a:lvl1pPr>
              <a:defRPr>
                <a:solidFill>
                  <a:srgbClr val="5A5A5A"/>
                </a:solidFill>
              </a:defRPr>
            </a:lvl1pPr>
          </a:lstStyle>
          <a:p>
            <a:pPr>
              <a:defRPr/>
            </a:pPr>
            <a:endParaRPr lang="da-DK"/>
          </a:p>
        </p:txBody>
      </p:sp>
      <p:sp>
        <p:nvSpPr>
          <p:cNvPr id="520198" name="Rectangle 6"/>
          <p:cNvSpPr>
            <a:spLocks noGrp="1" noChangeArrowheads="1"/>
          </p:cNvSpPr>
          <p:nvPr>
            <p:ph type="sldNum" sz="quarter" idx="4"/>
          </p:nvPr>
        </p:nvSpPr>
        <p:spPr bwMode="auto">
          <a:xfrm>
            <a:off x="1" y="6626225"/>
            <a:ext cx="565151" cy="179388"/>
          </a:xfrm>
          <a:prstGeom prst="rect">
            <a:avLst/>
          </a:prstGeom>
          <a:noFill/>
          <a:ln>
            <a:noFill/>
          </a:ln>
          <a:effectLst/>
        </p:spPr>
        <p:txBody>
          <a:bodyPr vert="horz" wrap="square" lIns="0" tIns="0" rIns="0" bIns="0" numCol="1" anchor="t" anchorCtr="0" compatLnSpc="1">
            <a:prstTxWarp prst="textNoShape">
              <a:avLst/>
            </a:prstTxWarp>
          </a:bodyPr>
          <a:lstStyle>
            <a:lvl1pPr algn="r">
              <a:defRPr>
                <a:solidFill>
                  <a:srgbClr val="5A5A5A"/>
                </a:solidFill>
              </a:defRPr>
            </a:lvl1pPr>
          </a:lstStyle>
          <a:p>
            <a:pPr>
              <a:defRPr/>
            </a:pPr>
            <a:fld id="{5EC86A4A-9F18-4944-AAC0-65EA86703F30}" type="slidenum">
              <a:rPr lang="da-DK" smtClean="0"/>
              <a:pPr>
                <a:defRPr/>
              </a:pPr>
              <a:t>‹#›</a:t>
            </a:fld>
            <a:endParaRPr lang="da-DK"/>
          </a:p>
        </p:txBody>
      </p:sp>
      <p:sp>
        <p:nvSpPr>
          <p:cNvPr id="2057" name="Line 17"/>
          <p:cNvSpPr>
            <a:spLocks noChangeShapeType="1"/>
          </p:cNvSpPr>
          <p:nvPr/>
        </p:nvSpPr>
        <p:spPr bwMode="auto">
          <a:xfrm>
            <a:off x="719667" y="6632576"/>
            <a:ext cx="0" cy="144463"/>
          </a:xfrm>
          <a:prstGeom prst="line">
            <a:avLst/>
          </a:prstGeom>
          <a:noFill/>
          <a:ln w="12700">
            <a:noFill/>
            <a:round/>
            <a:headEnd/>
            <a:tailEnd/>
          </a:ln>
        </p:spPr>
        <p:txBody>
          <a:bodyPr/>
          <a:lstStyle/>
          <a:p>
            <a:pPr>
              <a:defRPr/>
            </a:pPr>
            <a:endParaRPr lang="da-DK" sz="800">
              <a:solidFill>
                <a:srgbClr val="5A5A5A"/>
              </a:solidFill>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Lst>
  <p:hf hdr="0" ftr="0"/>
  <p:txStyles>
    <p:title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p:titleStyle>
    <p:bodyStyle>
      <a:lvl1pPr marL="342900" indent="-342900" algn="l" rtl="0" eaLnBrk="1" fontAlgn="base" hangingPunct="1">
        <a:lnSpc>
          <a:spcPct val="104000"/>
        </a:lnSpc>
        <a:spcBef>
          <a:spcPct val="21000"/>
        </a:spcBef>
        <a:spcAft>
          <a:spcPct val="0"/>
        </a:spcAft>
        <a:buClr>
          <a:schemeClr val="tx2"/>
        </a:buClr>
        <a:buSzPct val="110000"/>
        <a:defRPr sz="1600">
          <a:solidFill>
            <a:schemeClr val="tx1"/>
          </a:solidFill>
          <a:latin typeface="+mn-lt"/>
          <a:ea typeface="+mn-ea"/>
          <a:cs typeface="+mn-cs"/>
        </a:defRPr>
      </a:lvl1pPr>
      <a:lvl2pPr marL="271463" indent="-269875" algn="l" rtl="0" eaLnBrk="1" fontAlgn="base" hangingPunct="1">
        <a:lnSpc>
          <a:spcPct val="104000"/>
        </a:lnSpc>
        <a:spcBef>
          <a:spcPct val="21000"/>
        </a:spcBef>
        <a:spcAft>
          <a:spcPct val="0"/>
        </a:spcAft>
        <a:buClr>
          <a:srgbClr val="F20403"/>
        </a:buClr>
        <a:buSzPct val="110000"/>
        <a:buChar char="•"/>
        <a:defRPr sz="1600">
          <a:solidFill>
            <a:schemeClr val="tx1"/>
          </a:solidFill>
          <a:latin typeface="+mn-lt"/>
        </a:defRPr>
      </a:lvl2pPr>
      <a:lvl3pPr marL="601663" indent="-254000" algn="l" rtl="0" eaLnBrk="1" fontAlgn="base" hangingPunct="1">
        <a:lnSpc>
          <a:spcPct val="104000"/>
        </a:lnSpc>
        <a:spcBef>
          <a:spcPct val="21000"/>
        </a:spcBef>
        <a:spcAft>
          <a:spcPct val="0"/>
        </a:spcAft>
        <a:buChar char="•"/>
        <a:defRPr sz="1600">
          <a:solidFill>
            <a:schemeClr val="tx1"/>
          </a:solidFill>
          <a:latin typeface="+mn-lt"/>
        </a:defRPr>
      </a:lvl3pPr>
      <a:lvl4pPr marL="914400" indent="-236538" algn="l" rtl="0" eaLnBrk="1" fontAlgn="base" hangingPunct="1">
        <a:lnSpc>
          <a:spcPct val="107000"/>
        </a:lnSpc>
        <a:spcBef>
          <a:spcPct val="24000"/>
        </a:spcBef>
        <a:spcAft>
          <a:spcPct val="0"/>
        </a:spcAft>
        <a:buChar char="•"/>
        <a:defRPr sz="1400">
          <a:solidFill>
            <a:schemeClr val="tx1"/>
          </a:solidFill>
          <a:latin typeface="+mn-lt"/>
        </a:defRPr>
      </a:lvl4pPr>
      <a:lvl5pPr marL="12192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5pPr>
      <a:lvl6pPr marL="16764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6pPr>
      <a:lvl7pPr marL="21336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7pPr>
      <a:lvl8pPr marL="25908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8pPr>
      <a:lvl9pPr marL="30480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E0000"/>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44501" y="268859"/>
            <a:ext cx="9588500" cy="50323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da-DK"/>
              <a:t>Click to edit Master</a:t>
            </a:r>
          </a:p>
        </p:txBody>
      </p:sp>
      <p:sp>
        <p:nvSpPr>
          <p:cNvPr id="99342" name="Rectangle 14"/>
          <p:cNvSpPr>
            <a:spLocks noGrp="1" noChangeArrowheads="1"/>
          </p:cNvSpPr>
          <p:nvPr>
            <p:ph type="dt" sz="half" idx="2"/>
          </p:nvPr>
        </p:nvSpPr>
        <p:spPr bwMode="auto">
          <a:xfrm>
            <a:off x="897467" y="6626225"/>
            <a:ext cx="2159000"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a:solidFill>
                  <a:schemeClr val="bg1"/>
                </a:solidFill>
              </a:defRPr>
            </a:lvl1pPr>
          </a:lstStyle>
          <a:p>
            <a:pPr>
              <a:defRPr/>
            </a:pPr>
            <a:fld id="{44B9939E-18F9-436D-98F5-2D2F19552524}" type="datetime1">
              <a:rPr lang="da-DK" smtClean="0"/>
              <a:t>02-05-2024</a:t>
            </a:fld>
            <a:endParaRPr lang="da-DK"/>
          </a:p>
        </p:txBody>
      </p:sp>
      <p:sp>
        <p:nvSpPr>
          <p:cNvPr id="99343" name="Rectangle 15"/>
          <p:cNvSpPr>
            <a:spLocks noGrp="1" noChangeArrowheads="1"/>
          </p:cNvSpPr>
          <p:nvPr>
            <p:ph type="ftr" sz="quarter" idx="3"/>
          </p:nvPr>
        </p:nvSpPr>
        <p:spPr bwMode="auto">
          <a:xfrm>
            <a:off x="3194050" y="6626225"/>
            <a:ext cx="6551083"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a:solidFill>
                  <a:schemeClr val="bg1"/>
                </a:solidFill>
              </a:defRPr>
            </a:lvl1pPr>
          </a:lstStyle>
          <a:p>
            <a:pPr>
              <a:defRPr/>
            </a:pPr>
            <a:endParaRPr lang="da-DK"/>
          </a:p>
        </p:txBody>
      </p:sp>
      <p:sp>
        <p:nvSpPr>
          <p:cNvPr id="99344" name="Rectangle 16"/>
          <p:cNvSpPr>
            <a:spLocks noGrp="1" noChangeArrowheads="1"/>
          </p:cNvSpPr>
          <p:nvPr>
            <p:ph type="sldNum" sz="quarter" idx="4"/>
          </p:nvPr>
        </p:nvSpPr>
        <p:spPr bwMode="auto">
          <a:xfrm>
            <a:off x="1" y="6626225"/>
            <a:ext cx="565151"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a:solidFill>
                  <a:schemeClr val="bg1"/>
                </a:solidFill>
              </a:defRPr>
            </a:lvl1pPr>
          </a:lstStyle>
          <a:p>
            <a:pPr>
              <a:defRPr/>
            </a:pPr>
            <a:fld id="{B2E06C4A-8F56-486E-AD4B-8991F75990DC}" type="slidenum">
              <a:rPr lang="da-DK"/>
              <a:pPr>
                <a:defRPr/>
              </a:pPr>
              <a:t>‹#›</a:t>
            </a:fld>
            <a:endParaRPr lang="da-DK"/>
          </a:p>
        </p:txBody>
      </p:sp>
      <p:sp>
        <p:nvSpPr>
          <p:cNvPr id="10246" name="Rectangle 3"/>
          <p:cNvSpPr>
            <a:spLocks noGrp="1" noChangeArrowheads="1"/>
          </p:cNvSpPr>
          <p:nvPr>
            <p:ph type="body" idx="1"/>
          </p:nvPr>
        </p:nvSpPr>
        <p:spPr bwMode="auto">
          <a:xfrm>
            <a:off x="444501" y="1196752"/>
            <a:ext cx="9588500" cy="475319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a-DK" dirty="0"/>
              <a:t>Klik for at redigere teksttypografierne i masteren</a:t>
            </a:r>
          </a:p>
        </p:txBody>
      </p:sp>
      <p:sp>
        <p:nvSpPr>
          <p:cNvPr id="168974" name="Line 17"/>
          <p:cNvSpPr>
            <a:spLocks noChangeShapeType="1"/>
          </p:cNvSpPr>
          <p:nvPr/>
        </p:nvSpPr>
        <p:spPr bwMode="auto">
          <a:xfrm>
            <a:off x="719667" y="6632576"/>
            <a:ext cx="0" cy="144463"/>
          </a:xfrm>
          <a:prstGeom prst="line">
            <a:avLst/>
          </a:prstGeom>
          <a:noFill/>
          <a:ln w="12700">
            <a:solidFill>
              <a:schemeClr val="bg1"/>
            </a:solidFill>
            <a:round/>
            <a:headEnd/>
            <a:tailEnd/>
          </a:ln>
        </p:spPr>
        <p:txBody>
          <a:bodyPr/>
          <a:lstStyle/>
          <a:p>
            <a:pPr>
              <a:defRPr/>
            </a:pPr>
            <a:endParaRPr lang="da-DK" sz="800"/>
          </a:p>
        </p:txBody>
      </p:sp>
      <p:pic>
        <p:nvPicPr>
          <p:cNvPr id="9" name="Billede 8" descr="Et billede, der indeholder tegning, opbevarer, rød&#10;&#10;Automatisk genereret beskrivelse">
            <a:extLst>
              <a:ext uri="{FF2B5EF4-FFF2-40B4-BE49-F238E27FC236}">
                <a16:creationId xmlns:a16="http://schemas.microsoft.com/office/drawing/2014/main" id="{BB424C44-04A3-5241-B0A5-66B629AAB38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632504" y="260648"/>
            <a:ext cx="1163276" cy="500855"/>
          </a:xfrm>
          <a:prstGeom prst="rect">
            <a:avLst/>
          </a:prstGeom>
        </p:spPr>
      </p:pic>
    </p:spTree>
  </p:cSld>
  <p:clrMap bg1="lt1" tx1="dk1" bg2="lt2" tx2="dk2" accent1="accent1" accent2="accent2" accent3="accent3" accent4="accent4" accent5="accent5" accent6="accent6" hlink="hlink" folHlink="folHlink"/>
  <p:sldLayoutIdLst>
    <p:sldLayoutId id="2147483700" r:id="rId1"/>
    <p:sldLayoutId id="2147483699" r:id="rId2"/>
    <p:sldLayoutId id="2147483698" r:id="rId3"/>
    <p:sldLayoutId id="2147483697" r:id="rId4"/>
    <p:sldLayoutId id="2147483696" r:id="rId5"/>
    <p:sldLayoutId id="2147483695" r:id="rId6"/>
  </p:sldLayoutIdLst>
  <p:hf hdr="0" ftr="0"/>
  <p:txStyles>
    <p:titleStyle>
      <a:lvl1pPr algn="l" rtl="0" eaLnBrk="0" fontAlgn="base" hangingPunct="0">
        <a:lnSpc>
          <a:spcPct val="80000"/>
        </a:lnSpc>
        <a:spcBef>
          <a:spcPct val="0"/>
        </a:spcBef>
        <a:spcAft>
          <a:spcPct val="0"/>
        </a:spcAft>
        <a:defRPr sz="2400">
          <a:solidFill>
            <a:schemeClr val="bg1"/>
          </a:solidFill>
          <a:latin typeface="+mj-lt"/>
          <a:ea typeface="+mj-ea"/>
          <a:cs typeface="+mj-cs"/>
        </a:defRPr>
      </a:lvl1pPr>
      <a:lvl2pPr algn="l" rtl="0" eaLnBrk="0" fontAlgn="base" hangingPunct="0">
        <a:lnSpc>
          <a:spcPct val="80000"/>
        </a:lnSpc>
        <a:spcBef>
          <a:spcPct val="0"/>
        </a:spcBef>
        <a:spcAft>
          <a:spcPct val="0"/>
        </a:spcAft>
        <a:defRPr sz="2400">
          <a:solidFill>
            <a:schemeClr val="bg1"/>
          </a:solidFill>
          <a:latin typeface="Verdana" pitchFamily="34" charset="0"/>
        </a:defRPr>
      </a:lvl2pPr>
      <a:lvl3pPr algn="l" rtl="0" eaLnBrk="0" fontAlgn="base" hangingPunct="0">
        <a:lnSpc>
          <a:spcPct val="80000"/>
        </a:lnSpc>
        <a:spcBef>
          <a:spcPct val="0"/>
        </a:spcBef>
        <a:spcAft>
          <a:spcPct val="0"/>
        </a:spcAft>
        <a:defRPr sz="2400">
          <a:solidFill>
            <a:schemeClr val="bg1"/>
          </a:solidFill>
          <a:latin typeface="Verdana" pitchFamily="34" charset="0"/>
        </a:defRPr>
      </a:lvl3pPr>
      <a:lvl4pPr algn="l" rtl="0" eaLnBrk="0" fontAlgn="base" hangingPunct="0">
        <a:lnSpc>
          <a:spcPct val="80000"/>
        </a:lnSpc>
        <a:spcBef>
          <a:spcPct val="0"/>
        </a:spcBef>
        <a:spcAft>
          <a:spcPct val="0"/>
        </a:spcAft>
        <a:defRPr sz="2400">
          <a:solidFill>
            <a:schemeClr val="bg1"/>
          </a:solidFill>
          <a:latin typeface="Verdana" pitchFamily="34" charset="0"/>
        </a:defRPr>
      </a:lvl4pPr>
      <a:lvl5pPr algn="l" rtl="0" eaLnBrk="0" fontAlgn="base" hangingPunct="0">
        <a:lnSpc>
          <a:spcPct val="80000"/>
        </a:lnSpc>
        <a:spcBef>
          <a:spcPct val="0"/>
        </a:spcBef>
        <a:spcAft>
          <a:spcPct val="0"/>
        </a:spcAft>
        <a:defRPr sz="2400">
          <a:solidFill>
            <a:schemeClr val="bg1"/>
          </a:solidFill>
          <a:latin typeface="Verdana" pitchFamily="34" charset="0"/>
        </a:defRPr>
      </a:lvl5pPr>
      <a:lvl6pPr marL="457200" algn="l" rtl="0" fontAlgn="base">
        <a:lnSpc>
          <a:spcPct val="80000"/>
        </a:lnSpc>
        <a:spcBef>
          <a:spcPct val="0"/>
        </a:spcBef>
        <a:spcAft>
          <a:spcPct val="0"/>
        </a:spcAft>
        <a:defRPr sz="2400">
          <a:solidFill>
            <a:schemeClr val="bg1"/>
          </a:solidFill>
          <a:latin typeface="Verdana" pitchFamily="34" charset="0"/>
        </a:defRPr>
      </a:lvl6pPr>
      <a:lvl7pPr marL="914400" algn="l" rtl="0" fontAlgn="base">
        <a:lnSpc>
          <a:spcPct val="80000"/>
        </a:lnSpc>
        <a:spcBef>
          <a:spcPct val="0"/>
        </a:spcBef>
        <a:spcAft>
          <a:spcPct val="0"/>
        </a:spcAft>
        <a:defRPr sz="2400">
          <a:solidFill>
            <a:schemeClr val="bg1"/>
          </a:solidFill>
          <a:latin typeface="Verdana" pitchFamily="34" charset="0"/>
        </a:defRPr>
      </a:lvl7pPr>
      <a:lvl8pPr marL="1371600" algn="l" rtl="0" fontAlgn="base">
        <a:lnSpc>
          <a:spcPct val="80000"/>
        </a:lnSpc>
        <a:spcBef>
          <a:spcPct val="0"/>
        </a:spcBef>
        <a:spcAft>
          <a:spcPct val="0"/>
        </a:spcAft>
        <a:defRPr sz="2400">
          <a:solidFill>
            <a:schemeClr val="bg1"/>
          </a:solidFill>
          <a:latin typeface="Verdana" pitchFamily="34" charset="0"/>
        </a:defRPr>
      </a:lvl8pPr>
      <a:lvl9pPr marL="1828800" algn="l" rtl="0" fontAlgn="base">
        <a:lnSpc>
          <a:spcPct val="80000"/>
        </a:lnSpc>
        <a:spcBef>
          <a:spcPct val="0"/>
        </a:spcBef>
        <a:spcAft>
          <a:spcPct val="0"/>
        </a:spcAft>
        <a:defRPr sz="2400">
          <a:solidFill>
            <a:schemeClr val="bg1"/>
          </a:solidFill>
          <a:latin typeface="Verdana" pitchFamily="34" charset="0"/>
        </a:defRPr>
      </a:lvl9pPr>
    </p:titleStyle>
    <p:bodyStyle>
      <a:lvl1pPr algn="l" rtl="0" eaLnBrk="0" fontAlgn="base" hangingPunct="0">
        <a:spcBef>
          <a:spcPct val="20000"/>
        </a:spcBef>
        <a:spcAft>
          <a:spcPct val="0"/>
        </a:spcAft>
        <a:defRPr sz="1600">
          <a:solidFill>
            <a:schemeClr val="bg1"/>
          </a:solidFill>
          <a:latin typeface="+mn-lt"/>
          <a:ea typeface="+mn-ea"/>
          <a:cs typeface="+mn-cs"/>
        </a:defRPr>
      </a:lvl1pPr>
      <a:lvl2pPr marL="742950" indent="-285750" algn="l" rtl="0" eaLnBrk="0" fontAlgn="base" hangingPunct="0">
        <a:spcBef>
          <a:spcPct val="20000"/>
        </a:spcBef>
        <a:spcAft>
          <a:spcPct val="0"/>
        </a:spcAft>
        <a:defRPr sz="4800">
          <a:solidFill>
            <a:schemeClr val="bg1"/>
          </a:solidFill>
          <a:latin typeface="+mn-lt"/>
        </a:defRPr>
      </a:lvl2pPr>
      <a:lvl3pPr marL="1143000" indent="-228600" algn="l" rtl="0" eaLnBrk="0" fontAlgn="base" hangingPunct="0">
        <a:spcBef>
          <a:spcPct val="20000"/>
        </a:spcBef>
        <a:spcAft>
          <a:spcPct val="0"/>
        </a:spcAft>
        <a:defRPr sz="4800">
          <a:solidFill>
            <a:schemeClr val="bg1"/>
          </a:solidFill>
          <a:latin typeface="+mn-lt"/>
        </a:defRPr>
      </a:lvl3pPr>
      <a:lvl4pPr marL="1600200" indent="-228600" algn="l" rtl="0" eaLnBrk="0" fontAlgn="base" hangingPunct="0">
        <a:spcBef>
          <a:spcPct val="20000"/>
        </a:spcBef>
        <a:spcAft>
          <a:spcPct val="0"/>
        </a:spcAft>
        <a:defRPr sz="4800">
          <a:solidFill>
            <a:schemeClr val="bg1"/>
          </a:solidFill>
          <a:latin typeface="+mn-lt"/>
        </a:defRPr>
      </a:lvl4pPr>
      <a:lvl5pPr marL="2057400" indent="-228600" algn="l" rtl="0" eaLnBrk="0" fontAlgn="base" hangingPunct="0">
        <a:spcBef>
          <a:spcPct val="20000"/>
        </a:spcBef>
        <a:spcAft>
          <a:spcPct val="0"/>
        </a:spcAft>
        <a:defRPr sz="4800">
          <a:solidFill>
            <a:schemeClr val="bg1"/>
          </a:solidFill>
          <a:latin typeface="+mn-lt"/>
        </a:defRPr>
      </a:lvl5pPr>
      <a:lvl6pPr marL="2514600" indent="-228600" algn="l" rtl="0" fontAlgn="base">
        <a:spcBef>
          <a:spcPct val="20000"/>
        </a:spcBef>
        <a:spcAft>
          <a:spcPct val="0"/>
        </a:spcAft>
        <a:defRPr sz="4800">
          <a:solidFill>
            <a:schemeClr val="bg1"/>
          </a:solidFill>
          <a:latin typeface="+mn-lt"/>
        </a:defRPr>
      </a:lvl6pPr>
      <a:lvl7pPr marL="2971800" indent="-228600" algn="l" rtl="0" fontAlgn="base">
        <a:spcBef>
          <a:spcPct val="20000"/>
        </a:spcBef>
        <a:spcAft>
          <a:spcPct val="0"/>
        </a:spcAft>
        <a:defRPr sz="4800">
          <a:solidFill>
            <a:schemeClr val="bg1"/>
          </a:solidFill>
          <a:latin typeface="+mn-lt"/>
        </a:defRPr>
      </a:lvl7pPr>
      <a:lvl8pPr marL="3429000" indent="-228600" algn="l" rtl="0" fontAlgn="base">
        <a:spcBef>
          <a:spcPct val="20000"/>
        </a:spcBef>
        <a:spcAft>
          <a:spcPct val="0"/>
        </a:spcAft>
        <a:defRPr sz="4800">
          <a:solidFill>
            <a:schemeClr val="bg1"/>
          </a:solidFill>
          <a:latin typeface="+mn-lt"/>
        </a:defRPr>
      </a:lvl8pPr>
      <a:lvl9pPr marL="3886200" indent="-228600" algn="l" rtl="0" fontAlgn="base">
        <a:spcBef>
          <a:spcPct val="20000"/>
        </a:spcBef>
        <a:spcAft>
          <a:spcPct val="0"/>
        </a:spcAft>
        <a:defRPr sz="4800">
          <a:solidFill>
            <a:schemeClr val="bg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F7E82D-30BF-4B33-B815-236C6C161D12}"/>
              </a:ext>
            </a:extLst>
          </p:cNvPr>
          <p:cNvGraphicFramePr>
            <a:graphicFrameLocks noChangeAspect="1"/>
          </p:cNvGraphicFramePr>
          <p:nvPr userDrawn="1">
            <p:custDataLst>
              <p:tags r:id="rId10"/>
            </p:custDataLst>
            <p:extLst>
              <p:ext uri="{D42A27DB-BD31-4B8C-83A1-F6EECF244321}">
                <p14:modId xmlns:p14="http://schemas.microsoft.com/office/powerpoint/2010/main" val="2290291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7" imgH="348" progId="TCLayout.ActiveDocument.1">
                  <p:embed/>
                </p:oleObj>
              </mc:Choice>
              <mc:Fallback>
                <p:oleObj name="think-cell Slide" r:id="rId12" imgW="347" imgH="348" progId="TCLayout.ActiveDocument.1">
                  <p:embed/>
                  <p:pic>
                    <p:nvPicPr>
                      <p:cNvPr id="3" name="Object 2" hidden="1">
                        <a:extLst>
                          <a:ext uri="{FF2B5EF4-FFF2-40B4-BE49-F238E27FC236}">
                            <a16:creationId xmlns:a16="http://schemas.microsoft.com/office/drawing/2014/main" id="{FDF7E82D-30BF-4B33-B815-236C6C161D12}"/>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1E76552-8BFB-493C-8F87-554119EEC806}"/>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Verdana" panose="020B0604030504040204" pitchFamily="34" charset="0"/>
              <a:ea typeface="+mj-ea"/>
              <a:cs typeface="+mj-cs"/>
              <a:sym typeface="Verdana" panose="020B0604030504040204" pitchFamily="34" charset="0"/>
            </a:endParaRPr>
          </a:p>
        </p:txBody>
      </p:sp>
      <p:sp>
        <p:nvSpPr>
          <p:cNvPr id="1026" name="Rectangle 2"/>
          <p:cNvSpPr>
            <a:spLocks noGrp="1" noChangeArrowheads="1"/>
          </p:cNvSpPr>
          <p:nvPr>
            <p:ph type="title"/>
          </p:nvPr>
        </p:nvSpPr>
        <p:spPr bwMode="auto">
          <a:xfrm>
            <a:off x="478368" y="441325"/>
            <a:ext cx="9938112" cy="4064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p>
            <a:pPr lvl="0"/>
            <a:r>
              <a:rPr lang="en-US" dirty="0" err="1"/>
              <a:t>Klik</a:t>
            </a:r>
            <a:r>
              <a:rPr lang="en-US" dirty="0"/>
              <a:t> for at </a:t>
            </a:r>
            <a:r>
              <a:rPr lang="en-US" dirty="0" err="1"/>
              <a:t>redigere</a:t>
            </a:r>
            <a:r>
              <a:rPr lang="en-US" dirty="0"/>
              <a:t> </a:t>
            </a:r>
            <a:r>
              <a:rPr lang="en-US" dirty="0" err="1"/>
              <a:t>titeltypografi</a:t>
            </a:r>
            <a:r>
              <a:rPr lang="en-US" dirty="0"/>
              <a:t> </a:t>
            </a:r>
            <a:r>
              <a:rPr lang="en-US" dirty="0" err="1"/>
              <a:t>i</a:t>
            </a:r>
            <a:r>
              <a:rPr lang="en-US" dirty="0"/>
              <a:t> </a:t>
            </a:r>
            <a:r>
              <a:rPr lang="en-US" dirty="0" err="1"/>
              <a:t>masteren</a:t>
            </a:r>
            <a:endParaRPr lang="en-US" dirty="0"/>
          </a:p>
        </p:txBody>
      </p:sp>
      <p:sp>
        <p:nvSpPr>
          <p:cNvPr id="1027" name="Rectangle 3"/>
          <p:cNvSpPr>
            <a:spLocks noGrp="1" noChangeArrowheads="1"/>
          </p:cNvSpPr>
          <p:nvPr>
            <p:ph type="body" idx="1"/>
          </p:nvPr>
        </p:nvSpPr>
        <p:spPr bwMode="auto">
          <a:xfrm>
            <a:off x="478368" y="1445219"/>
            <a:ext cx="11221508" cy="48641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a:t>Klik</a:t>
            </a:r>
            <a:r>
              <a:rPr lang="en-US" dirty="0"/>
              <a:t> for at </a:t>
            </a:r>
            <a:r>
              <a:rPr lang="en-US" dirty="0" err="1"/>
              <a:t>redigere</a:t>
            </a:r>
            <a:r>
              <a:rPr lang="en-US" dirty="0"/>
              <a:t> </a:t>
            </a:r>
            <a:r>
              <a:rPr lang="en-US" dirty="0" err="1"/>
              <a:t>teksttypografierne</a:t>
            </a:r>
            <a:r>
              <a:rPr lang="en-US" dirty="0"/>
              <a:t> </a:t>
            </a:r>
            <a:r>
              <a:rPr lang="en-US" dirty="0" err="1"/>
              <a:t>i</a:t>
            </a:r>
            <a:r>
              <a:rPr lang="en-US" dirty="0"/>
              <a:t> </a:t>
            </a:r>
            <a:r>
              <a:rPr lang="en-US" dirty="0" err="1"/>
              <a:t>masteren</a:t>
            </a:r>
            <a:endParaRPr lang="en-US" dirty="0"/>
          </a:p>
          <a:p>
            <a:pPr lvl="1"/>
            <a:r>
              <a:rPr lang="en-US" dirty="0" err="1"/>
              <a:t>Andet</a:t>
            </a:r>
            <a:r>
              <a:rPr lang="en-US" dirty="0"/>
              <a:t> </a:t>
            </a:r>
            <a:r>
              <a:rPr lang="en-US" dirty="0" err="1"/>
              <a:t>niveau</a:t>
            </a:r>
            <a:endParaRPr lang="en-US" dirty="0"/>
          </a:p>
          <a:p>
            <a:pPr lvl="2"/>
            <a:r>
              <a:rPr lang="en-US" dirty="0" err="1"/>
              <a:t>Tredje</a:t>
            </a:r>
            <a:r>
              <a:rPr lang="en-US" dirty="0"/>
              <a:t> </a:t>
            </a:r>
            <a:r>
              <a:rPr lang="en-US" dirty="0" err="1"/>
              <a:t>niveau</a:t>
            </a:r>
            <a:endParaRPr lang="en-US" dirty="0"/>
          </a:p>
          <a:p>
            <a:pPr lvl="3"/>
            <a:r>
              <a:rPr lang="en-US" dirty="0" err="1"/>
              <a:t>Fjerde</a:t>
            </a:r>
            <a:r>
              <a:rPr lang="en-US" dirty="0"/>
              <a:t> </a:t>
            </a:r>
            <a:r>
              <a:rPr lang="en-US" dirty="0" err="1"/>
              <a:t>niveau</a:t>
            </a:r>
            <a:endParaRPr lang="en-US" dirty="0"/>
          </a:p>
          <a:p>
            <a:pPr lvl="4"/>
            <a:r>
              <a:rPr lang="en-US" dirty="0" err="1"/>
              <a:t>Femte</a:t>
            </a:r>
            <a:r>
              <a:rPr lang="en-US" dirty="0"/>
              <a:t> </a:t>
            </a:r>
            <a:r>
              <a:rPr lang="en-US" dirty="0" err="1"/>
              <a:t>niveau</a:t>
            </a:r>
            <a:endParaRPr lang="en-US" dirty="0"/>
          </a:p>
        </p:txBody>
      </p:sp>
      <p:sp>
        <p:nvSpPr>
          <p:cNvPr id="520198" name="Rectangle 6"/>
          <p:cNvSpPr>
            <a:spLocks noGrp="1" noChangeArrowheads="1"/>
          </p:cNvSpPr>
          <p:nvPr>
            <p:ph type="sldNum" sz="quarter" idx="4"/>
          </p:nvPr>
        </p:nvSpPr>
        <p:spPr bwMode="auto">
          <a:xfrm>
            <a:off x="1" y="6626225"/>
            <a:ext cx="565151" cy="179388"/>
          </a:xfrm>
          <a:prstGeom prst="rect">
            <a:avLst/>
          </a:prstGeom>
          <a:noFill/>
          <a:ln>
            <a:noFill/>
          </a:ln>
          <a:effectLst/>
        </p:spPr>
        <p:txBody>
          <a:bodyPr vert="horz" wrap="square" lIns="0" tIns="0" rIns="0" bIns="0" numCol="1" anchor="t" anchorCtr="0" compatLnSpc="1">
            <a:prstTxWarp prst="textNoShape">
              <a:avLst/>
            </a:prstTxWarp>
          </a:bodyPr>
          <a:lstStyle>
            <a:lvl1pPr algn="r">
              <a:defRPr>
                <a:solidFill>
                  <a:schemeClr val="accent5"/>
                </a:solidFill>
              </a:defRPr>
            </a:lvl1pPr>
          </a:lstStyle>
          <a:p>
            <a:pPr>
              <a:defRPr/>
            </a:pPr>
            <a:fld id="{5EC86A4A-9F18-4944-AAC0-65EA86703F30}" type="slidenum">
              <a:rPr lang="en-US" smtClean="0"/>
              <a:pPr>
                <a:defRPr/>
              </a:pPr>
              <a:t>‹#›</a:t>
            </a:fld>
            <a:endParaRPr lang="en-US" dirty="0"/>
          </a:p>
        </p:txBody>
      </p:sp>
      <p:pic>
        <p:nvPicPr>
          <p:cNvPr id="9" name="Picture 18"/>
          <p:cNvPicPr>
            <a:picLocks noChangeAspect="1" noChangeArrowheads="1"/>
          </p:cNvPicPr>
          <p:nvPr userDrawn="1"/>
        </p:nvPicPr>
        <p:blipFill>
          <a:blip r:embed="rId14"/>
          <a:srcRect/>
          <a:stretch>
            <a:fillRect/>
          </a:stretch>
        </p:blipFill>
        <p:spPr bwMode="auto">
          <a:xfrm>
            <a:off x="10560496" y="401637"/>
            <a:ext cx="1147762" cy="485775"/>
          </a:xfrm>
          <a:prstGeom prst="rect">
            <a:avLst/>
          </a:prstGeom>
          <a:noFill/>
          <a:ln w="9525">
            <a:noFill/>
            <a:miter lim="800000"/>
            <a:headEnd/>
            <a:tailEnd/>
          </a:ln>
        </p:spPr>
      </p:pic>
    </p:spTree>
    <p:extLst>
      <p:ext uri="{BB962C8B-B14F-4D97-AF65-F5344CB8AC3E}">
        <p14:creationId xmlns:p14="http://schemas.microsoft.com/office/powerpoint/2010/main" val="104711272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Lst>
  <p:hf hdr="0" ftr="0"/>
  <p:txStyles>
    <p:titleStyle>
      <a:lvl1pPr marL="0" indent="0" algn="l" rtl="0" eaLnBrk="1" fontAlgn="base" hangingPunct="1">
        <a:lnSpc>
          <a:spcPct val="100000"/>
        </a:lnSpc>
        <a:spcBef>
          <a:spcPct val="0"/>
        </a:spcBef>
        <a:spcAft>
          <a:spcPct val="0"/>
        </a:spcAft>
        <a:defRPr sz="2200" b="0" i="0" u="none" kern="0" spc="0">
          <a:solidFill>
            <a:srgbClr val="F20403"/>
          </a:solidFill>
          <a:latin typeface="Verdana" panose="020B0604030504040204" pitchFamily="34" charset="0"/>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p:titleStyle>
    <p:bodyStyle>
      <a:lvl1pPr marL="342900" indent="-342900" algn="l" rtl="0" eaLnBrk="1" fontAlgn="base" hangingPunct="1">
        <a:lnSpc>
          <a:spcPct val="100000"/>
        </a:lnSpc>
        <a:spcBef>
          <a:spcPts val="400"/>
        </a:spcBef>
        <a:spcAft>
          <a:spcPct val="0"/>
        </a:spcAft>
        <a:buClr>
          <a:schemeClr val="tx2"/>
        </a:buClr>
        <a:buSzPct val="110000"/>
        <a:defRPr sz="1600">
          <a:solidFill>
            <a:schemeClr val="tx1"/>
          </a:solidFill>
          <a:latin typeface="+mn-lt"/>
          <a:ea typeface="+mn-ea"/>
          <a:cs typeface="+mn-cs"/>
        </a:defRPr>
      </a:lvl1pPr>
      <a:lvl2pPr marL="271463" indent="-269875" algn="l" rtl="0" eaLnBrk="1" fontAlgn="base" hangingPunct="1">
        <a:lnSpc>
          <a:spcPct val="100000"/>
        </a:lnSpc>
        <a:spcBef>
          <a:spcPts val="400"/>
        </a:spcBef>
        <a:spcAft>
          <a:spcPct val="0"/>
        </a:spcAft>
        <a:buClr>
          <a:schemeClr val="tx1"/>
        </a:buClr>
        <a:buSzPct val="110000"/>
        <a:buChar char="•"/>
        <a:defRPr sz="1600">
          <a:solidFill>
            <a:schemeClr val="tx1"/>
          </a:solidFill>
          <a:latin typeface="+mn-lt"/>
        </a:defRPr>
      </a:lvl2pPr>
      <a:lvl3pPr marL="601663" indent="-254000" algn="l" rtl="0" eaLnBrk="1" fontAlgn="base" hangingPunct="1">
        <a:lnSpc>
          <a:spcPct val="100000"/>
        </a:lnSpc>
        <a:spcBef>
          <a:spcPts val="400"/>
        </a:spcBef>
        <a:spcAft>
          <a:spcPct val="0"/>
        </a:spcAft>
        <a:buChar char="•"/>
        <a:defRPr sz="1600">
          <a:solidFill>
            <a:schemeClr val="tx1"/>
          </a:solidFill>
          <a:latin typeface="+mn-lt"/>
        </a:defRPr>
      </a:lvl3pPr>
      <a:lvl4pPr marL="914400" indent="-236538" algn="l" rtl="0" eaLnBrk="1" fontAlgn="base" hangingPunct="1">
        <a:lnSpc>
          <a:spcPct val="100000"/>
        </a:lnSpc>
        <a:spcBef>
          <a:spcPts val="400"/>
        </a:spcBef>
        <a:spcAft>
          <a:spcPct val="0"/>
        </a:spcAft>
        <a:buChar char="•"/>
        <a:defRPr sz="1400">
          <a:solidFill>
            <a:schemeClr val="tx1"/>
          </a:solidFill>
          <a:latin typeface="+mn-lt"/>
        </a:defRPr>
      </a:lvl4pPr>
      <a:lvl5pPr marL="1219200" indent="-211138" algn="l" rtl="0" eaLnBrk="1" fontAlgn="base" hangingPunct="1">
        <a:lnSpc>
          <a:spcPct val="100000"/>
        </a:lnSpc>
        <a:spcBef>
          <a:spcPts val="400"/>
        </a:spcBef>
        <a:spcAft>
          <a:spcPct val="0"/>
        </a:spcAft>
        <a:buFont typeface="Arial" charset="0"/>
        <a:buChar char="&gt;"/>
        <a:defRPr sz="1400">
          <a:solidFill>
            <a:schemeClr val="tx1"/>
          </a:solidFill>
          <a:latin typeface="+mn-lt"/>
        </a:defRPr>
      </a:lvl5pPr>
      <a:lvl6pPr marL="16764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6pPr>
      <a:lvl7pPr marL="21336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7pPr>
      <a:lvl8pPr marL="25908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8pPr>
      <a:lvl9pPr marL="30480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372">
          <p15:clr>
            <a:srgbClr val="F26B43"/>
          </p15:clr>
        </p15:guide>
        <p15:guide id="3" orient="horz" pos="908">
          <p15:clr>
            <a:srgbClr val="F26B43"/>
          </p15:clr>
        </p15:guide>
        <p15:guide id="4" orient="horz" pos="3974">
          <p15:clr>
            <a:srgbClr val="F26B43"/>
          </p15:clr>
        </p15:guide>
        <p15:guide id="5" pos="30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7B28087-539C-372B-4E42-5B008D21C2A0}"/>
              </a:ext>
            </a:extLst>
          </p:cNvPr>
          <p:cNvGraphicFramePr>
            <a:graphicFrameLocks noChangeAspect="1"/>
          </p:cNvGraphicFramePr>
          <p:nvPr userDrawn="1">
            <p:custDataLst>
              <p:tags r:id="rId10"/>
            </p:custDataLst>
            <p:extLst>
              <p:ext uri="{D42A27DB-BD31-4B8C-83A1-F6EECF244321}">
                <p14:modId xmlns:p14="http://schemas.microsoft.com/office/powerpoint/2010/main" val="9974594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95" imgH="394" progId="TCLayout.ActiveDocument.1">
                  <p:embed/>
                </p:oleObj>
              </mc:Choice>
              <mc:Fallback>
                <p:oleObj name="think-cell Slide" r:id="rId11" imgW="395" imgH="394" progId="TCLayout.ActiveDocument.1">
                  <p:embed/>
                  <p:pic>
                    <p:nvPicPr>
                      <p:cNvPr id="3" name="think-cell data - do not delete" hidden="1">
                        <a:extLst>
                          <a:ext uri="{FF2B5EF4-FFF2-40B4-BE49-F238E27FC236}">
                            <a16:creationId xmlns:a16="http://schemas.microsoft.com/office/drawing/2014/main" id="{37B28087-539C-372B-4E42-5B008D21C2A0}"/>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pic>
        <p:nvPicPr>
          <p:cNvPr id="10" name="Billede 9">
            <a:extLst>
              <a:ext uri="{FF2B5EF4-FFF2-40B4-BE49-F238E27FC236}">
                <a16:creationId xmlns:a16="http://schemas.microsoft.com/office/drawing/2014/main" id="{9FA80C20-97F3-6D46-B1ED-FE557D697FE4}"/>
              </a:ext>
            </a:extLst>
          </p:cNvPr>
          <p:cNvPicPr>
            <a:picLocks noChangeAspect="1"/>
          </p:cNvPicPr>
          <p:nvPr userDrawn="1"/>
        </p:nvPicPr>
        <p:blipFill>
          <a:blip r:embed="rId13"/>
          <a:stretch>
            <a:fillRect/>
          </a:stretch>
        </p:blipFill>
        <p:spPr>
          <a:xfrm>
            <a:off x="10647140" y="275490"/>
            <a:ext cx="1134003" cy="471170"/>
          </a:xfrm>
          <a:prstGeom prst="rect">
            <a:avLst/>
          </a:prstGeom>
        </p:spPr>
      </p:pic>
      <p:sp>
        <p:nvSpPr>
          <p:cNvPr id="1026" name="Rectangle 2"/>
          <p:cNvSpPr>
            <a:spLocks noGrp="1" noChangeArrowheads="1"/>
          </p:cNvSpPr>
          <p:nvPr>
            <p:ph type="title"/>
          </p:nvPr>
        </p:nvSpPr>
        <p:spPr bwMode="auto">
          <a:xfrm>
            <a:off x="478367" y="340260"/>
            <a:ext cx="9554633" cy="4064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da-DK" dirty="0"/>
              <a:t>Klik for at redigere titeltypografi i masteren</a:t>
            </a:r>
          </a:p>
        </p:txBody>
      </p:sp>
      <p:sp>
        <p:nvSpPr>
          <p:cNvPr id="1027" name="Rectangle 3"/>
          <p:cNvSpPr>
            <a:spLocks noGrp="1" noChangeArrowheads="1"/>
          </p:cNvSpPr>
          <p:nvPr>
            <p:ph type="body" idx="1"/>
          </p:nvPr>
        </p:nvSpPr>
        <p:spPr bwMode="auto">
          <a:xfrm>
            <a:off x="482600" y="1081088"/>
            <a:ext cx="9550400" cy="48688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20196" name="Rectangle 4"/>
          <p:cNvSpPr>
            <a:spLocks noGrp="1" noChangeArrowheads="1"/>
          </p:cNvSpPr>
          <p:nvPr>
            <p:ph type="dt" sz="half" idx="2"/>
          </p:nvPr>
        </p:nvSpPr>
        <p:spPr bwMode="auto">
          <a:xfrm>
            <a:off x="897467" y="6626225"/>
            <a:ext cx="2159000" cy="179388"/>
          </a:xfrm>
          <a:prstGeom prst="rect">
            <a:avLst/>
          </a:prstGeom>
          <a:noFill/>
          <a:ln>
            <a:noFill/>
          </a:ln>
          <a:effectLst/>
        </p:spPr>
        <p:txBody>
          <a:bodyPr vert="horz" wrap="square" lIns="0" tIns="0" rIns="0" bIns="0" numCol="1" anchor="t" anchorCtr="0" compatLnSpc="1">
            <a:prstTxWarp prst="textNoShape">
              <a:avLst/>
            </a:prstTxWarp>
          </a:bodyPr>
          <a:lstStyle>
            <a:lvl1pPr>
              <a:defRPr sz="800">
                <a:solidFill>
                  <a:srgbClr val="5A5A5A"/>
                </a:solidFill>
              </a:defRPr>
            </a:lvl1pPr>
          </a:lstStyle>
          <a:p>
            <a:pPr>
              <a:defRPr/>
            </a:pPr>
            <a:fld id="{64D1EE03-CB04-4DE1-AD1C-9BB1F23A9C39}" type="datetime1">
              <a:rPr lang="da-DK" smtClean="0"/>
              <a:pPr>
                <a:defRPr/>
              </a:pPr>
              <a:t>02-05-2024</a:t>
            </a:fld>
            <a:endParaRPr lang="da-DK"/>
          </a:p>
        </p:txBody>
      </p:sp>
      <p:sp>
        <p:nvSpPr>
          <p:cNvPr id="520197" name="Rectangle 5"/>
          <p:cNvSpPr>
            <a:spLocks noGrp="1" noChangeArrowheads="1"/>
          </p:cNvSpPr>
          <p:nvPr>
            <p:ph type="ftr" sz="quarter" idx="3"/>
          </p:nvPr>
        </p:nvSpPr>
        <p:spPr bwMode="auto">
          <a:xfrm>
            <a:off x="3194050" y="6626225"/>
            <a:ext cx="6551083" cy="179388"/>
          </a:xfrm>
          <a:prstGeom prst="rect">
            <a:avLst/>
          </a:prstGeom>
          <a:noFill/>
          <a:ln>
            <a:noFill/>
          </a:ln>
          <a:effectLst/>
        </p:spPr>
        <p:txBody>
          <a:bodyPr vert="horz" wrap="square" lIns="0" tIns="0" rIns="0" bIns="0" numCol="1" anchor="t" anchorCtr="0" compatLnSpc="1">
            <a:prstTxWarp prst="textNoShape">
              <a:avLst/>
            </a:prstTxWarp>
          </a:bodyPr>
          <a:lstStyle>
            <a:lvl1pPr>
              <a:defRPr>
                <a:solidFill>
                  <a:srgbClr val="5A5A5A"/>
                </a:solidFill>
              </a:defRPr>
            </a:lvl1pPr>
          </a:lstStyle>
          <a:p>
            <a:pPr>
              <a:defRPr/>
            </a:pPr>
            <a:endParaRPr lang="da-DK"/>
          </a:p>
        </p:txBody>
      </p:sp>
      <p:sp>
        <p:nvSpPr>
          <p:cNvPr id="520198" name="Rectangle 6"/>
          <p:cNvSpPr>
            <a:spLocks noGrp="1" noChangeArrowheads="1"/>
          </p:cNvSpPr>
          <p:nvPr>
            <p:ph type="sldNum" sz="quarter" idx="4"/>
          </p:nvPr>
        </p:nvSpPr>
        <p:spPr bwMode="auto">
          <a:xfrm>
            <a:off x="1" y="6626225"/>
            <a:ext cx="565151" cy="179388"/>
          </a:xfrm>
          <a:prstGeom prst="rect">
            <a:avLst/>
          </a:prstGeom>
          <a:noFill/>
          <a:ln>
            <a:noFill/>
          </a:ln>
          <a:effectLst/>
        </p:spPr>
        <p:txBody>
          <a:bodyPr vert="horz" wrap="square" lIns="0" tIns="0" rIns="0" bIns="0" numCol="1" anchor="t" anchorCtr="0" compatLnSpc="1">
            <a:prstTxWarp prst="textNoShape">
              <a:avLst/>
            </a:prstTxWarp>
          </a:bodyPr>
          <a:lstStyle>
            <a:lvl1pPr algn="r">
              <a:defRPr>
                <a:solidFill>
                  <a:srgbClr val="5A5A5A"/>
                </a:solidFill>
              </a:defRPr>
            </a:lvl1pPr>
          </a:lstStyle>
          <a:p>
            <a:pPr>
              <a:defRPr/>
            </a:pPr>
            <a:fld id="{5EC86A4A-9F18-4944-AAC0-65EA86703F30}" type="slidenum">
              <a:rPr lang="da-DK" smtClean="0"/>
              <a:pPr>
                <a:defRPr/>
              </a:pPr>
              <a:t>‹#›</a:t>
            </a:fld>
            <a:endParaRPr lang="da-DK"/>
          </a:p>
        </p:txBody>
      </p:sp>
      <p:sp>
        <p:nvSpPr>
          <p:cNvPr id="2057" name="Line 17"/>
          <p:cNvSpPr>
            <a:spLocks noChangeShapeType="1"/>
          </p:cNvSpPr>
          <p:nvPr/>
        </p:nvSpPr>
        <p:spPr bwMode="auto">
          <a:xfrm>
            <a:off x="719667" y="6632576"/>
            <a:ext cx="0" cy="144463"/>
          </a:xfrm>
          <a:prstGeom prst="line">
            <a:avLst/>
          </a:prstGeom>
          <a:noFill/>
          <a:ln w="12700">
            <a:noFill/>
            <a:round/>
            <a:headEnd/>
            <a:tailEnd/>
          </a:ln>
        </p:spPr>
        <p:txBody>
          <a:bodyPr/>
          <a:lstStyle/>
          <a:p>
            <a:pPr>
              <a:defRPr/>
            </a:pPr>
            <a:endParaRPr lang="da-DK" sz="800">
              <a:solidFill>
                <a:srgbClr val="5A5A5A"/>
              </a:solidFill>
            </a:endParaRPr>
          </a:p>
        </p:txBody>
      </p:sp>
    </p:spTree>
    <p:extLst>
      <p:ext uri="{BB962C8B-B14F-4D97-AF65-F5344CB8AC3E}">
        <p14:creationId xmlns:p14="http://schemas.microsoft.com/office/powerpoint/2010/main" val="308646064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Lst>
  <p:hf hdr="0" ftr="0"/>
  <p:txStyles>
    <p:title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p:titleStyle>
    <p:bodyStyle>
      <a:lvl1pPr marL="342900" indent="-342900" algn="l" rtl="0" eaLnBrk="1" fontAlgn="base" hangingPunct="1">
        <a:lnSpc>
          <a:spcPct val="104000"/>
        </a:lnSpc>
        <a:spcBef>
          <a:spcPct val="21000"/>
        </a:spcBef>
        <a:spcAft>
          <a:spcPct val="0"/>
        </a:spcAft>
        <a:buClr>
          <a:schemeClr val="tx2"/>
        </a:buClr>
        <a:buSzPct val="110000"/>
        <a:defRPr sz="1600">
          <a:solidFill>
            <a:schemeClr val="tx1"/>
          </a:solidFill>
          <a:latin typeface="+mn-lt"/>
          <a:ea typeface="+mn-ea"/>
          <a:cs typeface="+mn-cs"/>
        </a:defRPr>
      </a:lvl1pPr>
      <a:lvl2pPr marL="271463" indent="-269875" algn="l" rtl="0" eaLnBrk="1" fontAlgn="base" hangingPunct="1">
        <a:lnSpc>
          <a:spcPct val="104000"/>
        </a:lnSpc>
        <a:spcBef>
          <a:spcPct val="21000"/>
        </a:spcBef>
        <a:spcAft>
          <a:spcPct val="0"/>
        </a:spcAft>
        <a:buClr>
          <a:srgbClr val="F20403"/>
        </a:buClr>
        <a:buSzPct val="110000"/>
        <a:buChar char="•"/>
        <a:defRPr sz="1600">
          <a:solidFill>
            <a:schemeClr val="tx1"/>
          </a:solidFill>
          <a:latin typeface="+mn-lt"/>
        </a:defRPr>
      </a:lvl2pPr>
      <a:lvl3pPr marL="601663" indent="-254000" algn="l" rtl="0" eaLnBrk="1" fontAlgn="base" hangingPunct="1">
        <a:lnSpc>
          <a:spcPct val="104000"/>
        </a:lnSpc>
        <a:spcBef>
          <a:spcPct val="21000"/>
        </a:spcBef>
        <a:spcAft>
          <a:spcPct val="0"/>
        </a:spcAft>
        <a:buChar char="•"/>
        <a:defRPr sz="1600">
          <a:solidFill>
            <a:schemeClr val="tx1"/>
          </a:solidFill>
          <a:latin typeface="+mn-lt"/>
        </a:defRPr>
      </a:lvl3pPr>
      <a:lvl4pPr marL="914400" indent="-236538" algn="l" rtl="0" eaLnBrk="1" fontAlgn="base" hangingPunct="1">
        <a:lnSpc>
          <a:spcPct val="107000"/>
        </a:lnSpc>
        <a:spcBef>
          <a:spcPct val="24000"/>
        </a:spcBef>
        <a:spcAft>
          <a:spcPct val="0"/>
        </a:spcAft>
        <a:buChar char="•"/>
        <a:defRPr sz="1400">
          <a:solidFill>
            <a:schemeClr val="tx1"/>
          </a:solidFill>
          <a:latin typeface="+mn-lt"/>
        </a:defRPr>
      </a:lvl4pPr>
      <a:lvl5pPr marL="12192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5pPr>
      <a:lvl6pPr marL="16764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6pPr>
      <a:lvl7pPr marL="21336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7pPr>
      <a:lvl8pPr marL="25908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8pPr>
      <a:lvl9pPr marL="3048000" indent="-211138" algn="l" rtl="0" eaLnBrk="1" fontAlgn="base" hangingPunct="1">
        <a:lnSpc>
          <a:spcPct val="107000"/>
        </a:lnSpc>
        <a:spcBef>
          <a:spcPct val="24000"/>
        </a:spcBef>
        <a:spcAft>
          <a:spcPct val="0"/>
        </a:spcAft>
        <a:buFont typeface="Arial" charset="0"/>
        <a:buChar char="&gt;"/>
        <a:defRPr sz="14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18.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hyperlink" Target="https://www.nrk.no/mr/tidlegare-kleven-eigar_-tomislav-debeljak_-er-frifunne-i-soksmal-1.16660007"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blogg.magnuslegal.no/ruinert-av-aa-v%C3%A6re-styremedle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advokatbladet.no/jussnytt/konsernsjef-og-tidligere-styreleder-i-norske-skog-saksokes-for-17-milliarder/189780" TargetMode="External"/><Relationship Id="rId3" Type="http://schemas.openxmlformats.org/officeDocument/2006/relationships/notesSlide" Target="../notesSlides/notesSlide7.xml"/><Relationship Id="rId7"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tags" Target="../tags/tag19.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8" Type="http://schemas.openxmlformats.org/officeDocument/2006/relationships/hyperlink" Target="https://www.dn.no/jus/forsikring/domt-til-styreerstatning/1-1-5319357" TargetMode="External"/><Relationship Id="rId3" Type="http://schemas.openxmlformats.org/officeDocument/2006/relationships/notesSlide" Target="../notesSlides/notesSlide8.xml"/><Relationship Id="rId7"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tags" Target="../tags/tag20.xml"/><Relationship Id="rId6" Type="http://schemas.openxmlformats.org/officeDocument/2006/relationships/image" Target="../media/image13.png"/><Relationship Id="rId5" Type="http://schemas.openxmlformats.org/officeDocument/2006/relationships/image" Target="../media/image6.emf"/><Relationship Id="rId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21.sv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E904066-74BF-4D97-AA11-0C9B4D262E3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2" name="Object 1" hidden="1">
                        <a:extLst>
                          <a:ext uri="{FF2B5EF4-FFF2-40B4-BE49-F238E27FC236}">
                            <a16:creationId xmlns:a16="http://schemas.microsoft.com/office/drawing/2014/main" id="{CE904066-74BF-4D97-AA11-0C9B4D262E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extplatzhalter 8"/>
          <p:cNvSpPr>
            <a:spLocks noGrp="1"/>
          </p:cNvSpPr>
          <p:nvPr>
            <p:ph type="body" sz="quarter" idx="10"/>
          </p:nvPr>
        </p:nvSpPr>
        <p:spPr>
          <a:xfrm>
            <a:off x="0" y="4230741"/>
            <a:ext cx="12192001" cy="2299345"/>
          </a:xfrm>
        </p:spPr>
        <p:txBody>
          <a:bodyPr/>
          <a:lstStyle/>
          <a:p>
            <a:endParaRPr lang="de-DE" dirty="0"/>
          </a:p>
        </p:txBody>
      </p:sp>
      <p:sp>
        <p:nvSpPr>
          <p:cNvPr id="8" name="Untertitel 7"/>
          <p:cNvSpPr>
            <a:spLocks noGrp="1"/>
          </p:cNvSpPr>
          <p:nvPr>
            <p:ph type="subTitle" idx="1"/>
          </p:nvPr>
        </p:nvSpPr>
        <p:spPr>
          <a:xfrm>
            <a:off x="0" y="5108211"/>
            <a:ext cx="12192000" cy="892552"/>
          </a:xfrm>
        </p:spPr>
        <p:txBody>
          <a:bodyPr/>
          <a:lstStyle/>
          <a:p>
            <a:r>
              <a:rPr lang="da-DK" sz="1400" dirty="0"/>
              <a:t>Christin Klubben, Tryg forsikring</a:t>
            </a:r>
          </a:p>
          <a:p>
            <a:r>
              <a:rPr lang="da-DK" sz="1400" dirty="0" err="1"/>
              <a:t>Produktsjef</a:t>
            </a:r>
            <a:endParaRPr lang="da-DK" sz="1400" dirty="0"/>
          </a:p>
          <a:p>
            <a:r>
              <a:rPr lang="da-DK" sz="1400" dirty="0"/>
              <a:t>Advokat</a:t>
            </a:r>
          </a:p>
          <a:p>
            <a:endParaRPr lang="da-DK" dirty="0"/>
          </a:p>
        </p:txBody>
      </p:sp>
      <p:sp>
        <p:nvSpPr>
          <p:cNvPr id="7" name="Titel 6"/>
          <p:cNvSpPr>
            <a:spLocks noGrp="1"/>
          </p:cNvSpPr>
          <p:nvPr>
            <p:ph type="title"/>
          </p:nvPr>
        </p:nvSpPr>
        <p:spPr/>
        <p:txBody>
          <a:bodyPr vert="horz"/>
          <a:lstStyle/>
          <a:p>
            <a:r>
              <a:rPr lang="da-DK" dirty="0"/>
              <a:t>Styreansvar</a:t>
            </a:r>
            <a:br>
              <a:rPr lang="da-DK" dirty="0"/>
            </a:br>
            <a:r>
              <a:rPr lang="da-DK" dirty="0"/>
              <a:t>Styreansvarsforsikring</a:t>
            </a:r>
            <a:endParaRPr lang="de-DE" dirty="0"/>
          </a:p>
        </p:txBody>
      </p:sp>
      <p:sp>
        <p:nvSpPr>
          <p:cNvPr id="5" name="Datumsplatzhalter 4"/>
          <p:cNvSpPr>
            <a:spLocks noGrp="1"/>
          </p:cNvSpPr>
          <p:nvPr>
            <p:ph type="dt" sz="half" idx="11"/>
          </p:nvPr>
        </p:nvSpPr>
        <p:spPr>
          <a:xfrm>
            <a:off x="538906" y="6216207"/>
            <a:ext cx="3252837" cy="167043"/>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1200" b="0" i="0" u="none" strike="noStrike" kern="1200" cap="none" spc="0" normalizeH="0" baseline="0" noProof="0" dirty="0">
                <a:ln>
                  <a:noFill/>
                </a:ln>
                <a:solidFill>
                  <a:srgbClr val="FFFFFF"/>
                </a:solidFill>
                <a:effectLst/>
                <a:uLnTx/>
                <a:uFillTx/>
                <a:latin typeface="Verdana"/>
                <a:ea typeface="+mn-ea"/>
                <a:cs typeface="+mn-cs"/>
              </a:rPr>
              <a:t>Bergen Næringsråd 03.05.2024</a:t>
            </a:r>
          </a:p>
        </p:txBody>
      </p:sp>
    </p:spTree>
    <p:extLst>
      <p:ext uri="{BB962C8B-B14F-4D97-AF65-F5344CB8AC3E}">
        <p14:creationId xmlns:p14="http://schemas.microsoft.com/office/powerpoint/2010/main" val="353329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7DAD1E-313D-4322-BB49-2173BE85C884}" type="slidenum">
              <a:rPr kumimoji="0" lang="sv-SE" sz="1800" b="0" i="0" u="none" strike="noStrike" kern="1200" cap="none" spc="0" normalizeH="0" baseline="0" noProof="0" smtClean="0">
                <a:ln>
                  <a:noFill/>
                </a:ln>
                <a:solidFill>
                  <a:srgbClr val="5A5A5A"/>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800" b="0" i="0" u="none" strike="noStrike" kern="1200" cap="none" spc="0" normalizeH="0" baseline="0" noProof="0">
              <a:ln>
                <a:noFill/>
              </a:ln>
              <a:solidFill>
                <a:srgbClr val="5A5A5A"/>
              </a:solidFill>
              <a:effectLst/>
              <a:uLnTx/>
              <a:uFillTx/>
              <a:latin typeface="Verdana"/>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4971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Title 1">
            <a:extLst>
              <a:ext uri="{FF2B5EF4-FFF2-40B4-BE49-F238E27FC236}">
                <a16:creationId xmlns:a16="http://schemas.microsoft.com/office/drawing/2014/main" id="{31983096-92A7-8D7A-4B35-C77462DA733B}"/>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Trender</a:t>
            </a:r>
            <a:r>
              <a:rPr kumimoji="0" lang="en-GB" sz="2000" b="1" i="0" u="none" strike="noStrike" kern="0" cap="none" spc="0" normalizeH="0" baseline="0" noProof="0" dirty="0">
                <a:ln>
                  <a:noFill/>
                </a:ln>
                <a:solidFill>
                  <a:srgbClr val="DE0000"/>
                </a:solidFill>
                <a:effectLst/>
                <a:uLnTx/>
                <a:uFillTx/>
                <a:latin typeface="Verdana"/>
                <a:ea typeface="+mj-ea"/>
                <a:cs typeface="+mj-cs"/>
              </a:rPr>
              <a:t> - </a:t>
            </a:r>
            <a:r>
              <a:rPr kumimoji="0" lang="en-GB" sz="2000" b="1" i="0" u="none" strike="noStrike" kern="0" cap="none" spc="0" normalizeH="0" baseline="0" noProof="0" dirty="0" err="1">
                <a:ln>
                  <a:noFill/>
                </a:ln>
                <a:solidFill>
                  <a:srgbClr val="DE0000"/>
                </a:solidFill>
                <a:effectLst/>
                <a:uLnTx/>
                <a:uFillTx/>
                <a:latin typeface="Verdana"/>
                <a:ea typeface="+mj-ea"/>
                <a:cs typeface="+mj-cs"/>
              </a:rPr>
              <a:t>styreansvar</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sp>
        <p:nvSpPr>
          <p:cNvPr id="6" name="TextBox 5">
            <a:extLst>
              <a:ext uri="{FF2B5EF4-FFF2-40B4-BE49-F238E27FC236}">
                <a16:creationId xmlns:a16="http://schemas.microsoft.com/office/drawing/2014/main" id="{EC1FB7BF-09F1-E445-DB3E-D8F4F9B9219E}"/>
              </a:ext>
            </a:extLst>
          </p:cNvPr>
          <p:cNvSpPr txBox="1"/>
          <p:nvPr/>
        </p:nvSpPr>
        <p:spPr>
          <a:xfrm>
            <a:off x="673454" y="1824306"/>
            <a:ext cx="4000500" cy="2754600"/>
          </a:xfrm>
          <a:prstGeom prst="rect">
            <a:avLst/>
          </a:prstGeom>
          <a:noFill/>
        </p:spPr>
        <p:txBody>
          <a:bodyPr wrap="square" rtlCol="0">
            <a:spAutoFit/>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Større bevissthet om at styret kan holdes ansvarlig</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Større bevissthet om at «noen» kan holdes ansvarlig</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Større forventninger om styremedlemmers profesjonalitet?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Antall saker om styreansvar for domstolene har økt *</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Særlig fra 2000</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Stabil utvikling i antall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5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7" name="TextBox 6">
            <a:extLst>
              <a:ext uri="{FF2B5EF4-FFF2-40B4-BE49-F238E27FC236}">
                <a16:creationId xmlns:a16="http://schemas.microsoft.com/office/drawing/2014/main" id="{91E03924-A4D8-D427-BE5A-6C16F9983166}"/>
              </a:ext>
            </a:extLst>
          </p:cNvPr>
          <p:cNvSpPr txBox="1"/>
          <p:nvPr/>
        </p:nvSpPr>
        <p:spPr>
          <a:xfrm>
            <a:off x="6772275" y="1779754"/>
            <a:ext cx="4000500" cy="3046988"/>
          </a:xfrm>
          <a:prstGeom prst="rect">
            <a:avLst/>
          </a:prstGeom>
          <a:noFill/>
        </p:spPr>
        <p:txBody>
          <a:bodyPr wrap="square" rtlCol="0">
            <a:spAutoFit/>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Hvem saksøker?*</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virksomhetens kontraktsparter (mottaker/leverandører) </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aksjonærer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Hva</a:t>
            </a:r>
            <a:r>
              <a:rPr kumimoji="0" lang="en-GB"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1"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saksøker</a:t>
            </a:r>
            <a:r>
              <a:rPr kumimoji="0" lang="en-GB"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man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Økonomi</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regnskapsoppfølging</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Økonomi</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eks</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kontroll</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låneforpliktelser</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Oppbud</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i</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tide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Skatteforhold</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eks</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forskuddstrekk</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Avtale</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p>
        </p:txBody>
      </p:sp>
      <p:sp>
        <p:nvSpPr>
          <p:cNvPr id="9" name="TextBox 8">
            <a:extLst>
              <a:ext uri="{FF2B5EF4-FFF2-40B4-BE49-F238E27FC236}">
                <a16:creationId xmlns:a16="http://schemas.microsoft.com/office/drawing/2014/main" id="{76C954B9-46E4-2EFD-171D-FF8F464C03CB}"/>
              </a:ext>
            </a:extLst>
          </p:cNvPr>
          <p:cNvSpPr txBox="1"/>
          <p:nvPr/>
        </p:nvSpPr>
        <p:spPr>
          <a:xfrm>
            <a:off x="6772275" y="5718578"/>
            <a:ext cx="678814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Verdana"/>
                <a:ea typeface="+mn-ea"/>
                <a:cs typeface="+mn-cs"/>
              </a:rPr>
              <a:t>* Andrea </a:t>
            </a:r>
            <a:r>
              <a:rPr kumimoji="0" lang="en-GB" sz="1000" b="0" i="0" u="none" strike="noStrike" kern="1200" cap="none" spc="0" normalizeH="0" baseline="0" noProof="0" dirty="0" err="1">
                <a:ln>
                  <a:noFill/>
                </a:ln>
                <a:solidFill>
                  <a:srgbClr val="000000"/>
                </a:solidFill>
                <a:effectLst/>
                <a:uLnTx/>
                <a:uFillTx/>
                <a:latin typeface="Verdana"/>
                <a:ea typeface="+mn-ea"/>
                <a:cs typeface="+mn-cs"/>
              </a:rPr>
              <a:t>Dahlum</a:t>
            </a:r>
            <a:r>
              <a:rPr kumimoji="0" lang="en-GB" sz="1000" b="0" i="0" u="none" strike="noStrike" kern="1200" cap="none" spc="0" normalizeH="0" baseline="0" noProof="0" dirty="0">
                <a:ln>
                  <a:noFill/>
                </a:ln>
                <a:solidFill>
                  <a:srgbClr val="000000"/>
                </a:solidFill>
                <a:effectLst/>
                <a:uLnTx/>
                <a:uFillTx/>
                <a:latin typeface="Verdana"/>
                <a:ea typeface="+mn-ea"/>
                <a:cs typeface="+mn-cs"/>
              </a:rPr>
              <a:t>, “</a:t>
            </a:r>
            <a:r>
              <a:rPr kumimoji="0" lang="en-GB" sz="1000" b="0" i="0" u="none" strike="noStrike" kern="1200" cap="none" spc="0" normalizeH="0" baseline="0" noProof="0" dirty="0" err="1">
                <a:ln>
                  <a:noFill/>
                </a:ln>
                <a:solidFill>
                  <a:srgbClr val="000000"/>
                </a:solidFill>
                <a:effectLst/>
                <a:uLnTx/>
                <a:uFillTx/>
                <a:latin typeface="Verdana"/>
                <a:ea typeface="+mn-ea"/>
                <a:cs typeface="+mn-cs"/>
              </a:rPr>
              <a:t>Styreansvar</a:t>
            </a:r>
            <a:r>
              <a:rPr kumimoji="0" lang="en-GB" sz="1000" b="0" i="0" u="none" strike="noStrike" kern="1200" cap="none" spc="0" normalizeH="0" baseline="0" noProof="0" dirty="0">
                <a:ln>
                  <a:noFill/>
                </a:ln>
                <a:solidFill>
                  <a:srgbClr val="000000"/>
                </a:solidFill>
                <a:effectLst/>
                <a:uLnTx/>
                <a:uFillTx/>
                <a:latin typeface="Verdana"/>
                <a:ea typeface="+mn-ea"/>
                <a:cs typeface="+mn-cs"/>
              </a:rPr>
              <a:t> i </a:t>
            </a:r>
            <a:r>
              <a:rPr kumimoji="0" lang="en-GB" sz="1000" b="0" i="0" u="none" strike="noStrike" kern="1200" cap="none" spc="0" normalizeH="0" baseline="0" noProof="0" dirty="0" err="1">
                <a:ln>
                  <a:noFill/>
                </a:ln>
                <a:solidFill>
                  <a:srgbClr val="000000"/>
                </a:solidFill>
                <a:effectLst/>
                <a:uLnTx/>
                <a:uFillTx/>
                <a:latin typeface="Verdana"/>
                <a:ea typeface="+mn-ea"/>
                <a:cs typeface="+mn-cs"/>
              </a:rPr>
              <a:t>praksis</a:t>
            </a:r>
            <a:r>
              <a:rPr kumimoji="0" lang="en-GB" sz="1000" b="0" i="0" u="none" strike="noStrike" kern="1200" cap="none" spc="0" normalizeH="0" baseline="0" noProof="0" dirty="0">
                <a:ln>
                  <a:noFill/>
                </a:ln>
                <a:solidFill>
                  <a:srgbClr val="000000"/>
                </a:solidFill>
                <a:effectLst/>
                <a:uLnTx/>
                <a:uFillTx/>
                <a:latin typeface="Verdana"/>
                <a:ea typeface="+mn-ea"/>
                <a:cs typeface="+mn-cs"/>
              </a:rPr>
              <a:t>”, 2021</a:t>
            </a:r>
          </a:p>
        </p:txBody>
      </p:sp>
    </p:spTree>
    <p:extLst>
      <p:ext uri="{BB962C8B-B14F-4D97-AF65-F5344CB8AC3E}">
        <p14:creationId xmlns:p14="http://schemas.microsoft.com/office/powerpoint/2010/main" val="1705189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itle 1">
            <a:extLst>
              <a:ext uri="{FF2B5EF4-FFF2-40B4-BE49-F238E27FC236}">
                <a16:creationId xmlns:a16="http://schemas.microsoft.com/office/drawing/2014/main" id="{11ECD648-B50A-6AC8-4F89-AC48AFECBC71}"/>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Aksjelovens</a:t>
            </a:r>
            <a:r>
              <a:rPr kumimoji="0" lang="en-GB" sz="2000" b="1" i="0" u="none" strike="noStrike" kern="0" cap="none" spc="0" normalizeH="0" baseline="0" noProof="0" dirty="0">
                <a:ln>
                  <a:noFill/>
                </a:ln>
                <a:solidFill>
                  <a:srgbClr val="DE0000"/>
                </a:solidFill>
                <a:effectLst/>
                <a:uLnTx/>
                <a:uFillTx/>
                <a:latin typeface="Verdana"/>
                <a:ea typeface="+mj-ea"/>
                <a:cs typeface="+mj-cs"/>
              </a:rPr>
              <a:t> rammer - </a:t>
            </a:r>
            <a:r>
              <a:rPr kumimoji="0" lang="en-GB" sz="2000" b="1" i="0" u="none" strike="noStrike" kern="0" cap="none" spc="0" normalizeH="0" baseline="0" noProof="0" dirty="0" err="1">
                <a:ln>
                  <a:noFill/>
                </a:ln>
                <a:solidFill>
                  <a:srgbClr val="DE0000"/>
                </a:solidFill>
                <a:effectLst/>
                <a:uLnTx/>
                <a:uFillTx/>
                <a:latin typeface="Verdana"/>
                <a:ea typeface="+mj-ea"/>
                <a:cs typeface="+mj-cs"/>
              </a:rPr>
              <a:t>ansvarsregulering</a:t>
            </a:r>
            <a:r>
              <a:rPr kumimoji="0" lang="en-GB" sz="2000" b="1" i="0" u="none" strike="noStrike" kern="0" cap="none" spc="0" normalizeH="0" baseline="0" noProof="0" dirty="0">
                <a:ln>
                  <a:noFill/>
                </a:ln>
                <a:solidFill>
                  <a:srgbClr val="DE0000"/>
                </a:solidFill>
                <a:effectLst/>
                <a:uLnTx/>
                <a:uFillTx/>
                <a:latin typeface="Verdana"/>
                <a:ea typeface="+mj-ea"/>
                <a:cs typeface="+mj-cs"/>
              </a:rPr>
              <a:t> - </a:t>
            </a:r>
            <a:r>
              <a:rPr kumimoji="0" lang="en-GB" sz="2000" b="1" i="0" u="none" strike="noStrike" kern="0" cap="none" spc="0" normalizeH="0" baseline="0" noProof="0" dirty="0" err="1">
                <a:ln>
                  <a:noFill/>
                </a:ln>
                <a:solidFill>
                  <a:srgbClr val="DE0000"/>
                </a:solidFill>
                <a:effectLst/>
                <a:uLnTx/>
                <a:uFillTx/>
                <a:latin typeface="Verdana"/>
                <a:ea typeface="+mj-ea"/>
                <a:cs typeface="+mj-cs"/>
              </a:rPr>
              <a:t>uaktsomhet</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p>
        </p:txBody>
      </p:sp>
      <p:sp>
        <p:nvSpPr>
          <p:cNvPr id="7" name="TextBox 6">
            <a:extLst>
              <a:ext uri="{FF2B5EF4-FFF2-40B4-BE49-F238E27FC236}">
                <a16:creationId xmlns:a16="http://schemas.microsoft.com/office/drawing/2014/main" id="{A49F2F79-F9A9-3B68-6A6A-35204A9A511A}"/>
              </a:ext>
            </a:extLst>
          </p:cNvPr>
          <p:cNvSpPr txBox="1"/>
          <p:nvPr/>
        </p:nvSpPr>
        <p:spPr>
          <a:xfrm>
            <a:off x="6784864" y="1630336"/>
            <a:ext cx="4999768" cy="2393604"/>
          </a:xfrm>
          <a:prstGeom prst="rect">
            <a:avLst/>
          </a:prstGeom>
          <a:noFill/>
        </p:spPr>
        <p:txBody>
          <a:bodyPr wrap="square" rtlCol="0">
            <a:spAutoFit/>
          </a:bodyPr>
          <a:lstStyle/>
          <a:p>
            <a:pPr marL="0" marR="0" lvl="0" indent="0" algn="l" defTabSz="914400" rtl="0" eaLnBrk="1" fontAlgn="base" latinLnBrk="0" hangingPunct="1">
              <a:lnSpc>
                <a:spcPct val="107000"/>
              </a:lnSpc>
              <a:spcBef>
                <a:spcPct val="0"/>
              </a:spcBef>
              <a:spcAft>
                <a:spcPts val="800"/>
              </a:spcAft>
              <a:buClrTx/>
              <a:buSzTx/>
              <a:buFontTx/>
              <a:buNone/>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Aksjelovens §17-1 Erstatningsansvar</a:t>
            </a:r>
          </a:p>
          <a:p>
            <a:pPr marL="0" marR="0" lvl="0" indent="0" algn="l" defTabSz="914400" rtl="0" eaLnBrk="1" fontAlgn="base" latinLnBrk="0" hangingPunct="1">
              <a:lnSpc>
                <a:spcPct val="107000"/>
              </a:lnSpc>
              <a:spcBef>
                <a:spcPct val="0"/>
              </a:spcBef>
              <a:spcAft>
                <a:spcPts val="80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(1) Selskapet, aksjeeier eller andre kan kreve at daglig leder, styremedlem, medlem av bedriftsforsamlingen, gransker eller aksjeeier erstatter </a:t>
            </a: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skade</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som de i den nevnte egenskap forsettlig eller </a:t>
            </a: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uaktsomt</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har voldt vedkommende.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(2) Selskapet, aksjeeier eller andre kan også kreve erstatning av den som forsettlig eller uaktsomt har medvirket til skadevolding som nevnt i første ledd. Erstatning kan kreves av medvirkeren selv om skadevolderen ikke kan holdes ansvarlig fordi han eller hun ikke har utvist forsett eller uaktsomhet</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142D19BA-E16B-5903-6655-03739DDD3A7A}"/>
              </a:ext>
            </a:extLst>
          </p:cNvPr>
          <p:cNvSpPr txBox="1"/>
          <p:nvPr/>
        </p:nvSpPr>
        <p:spPr>
          <a:xfrm>
            <a:off x="515106" y="1484784"/>
            <a:ext cx="5379792" cy="50783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rPr>
              <a:t>En </a:t>
            </a:r>
            <a:r>
              <a:rPr kumimoji="0" lang="en-GB" sz="1200" b="1" i="0" u="none" strike="noStrike" kern="1200" cap="none" spc="0" normalizeH="0" baseline="0" noProof="0" dirty="0" err="1">
                <a:ln>
                  <a:noFill/>
                </a:ln>
                <a:solidFill>
                  <a:srgbClr val="000000"/>
                </a:solidFill>
                <a:effectLst/>
                <a:uLnTx/>
                <a:uFillTx/>
                <a:latin typeface="Verdana" pitchFamily="34" charset="0"/>
                <a:ea typeface="+mn-ea"/>
                <a:cs typeface="+mn-cs"/>
              </a:rPr>
              <a:t>objektiv</a:t>
            </a:r>
            <a:r>
              <a:rPr kumimoji="0" lang="en-GB" sz="1200" b="1" i="0" u="none" strike="noStrike" kern="1200" cap="none" spc="0" normalizeH="0" baseline="0" noProof="0" dirty="0">
                <a:ln>
                  <a:noFill/>
                </a:ln>
                <a:solidFill>
                  <a:srgbClr val="000000"/>
                </a:solidFill>
                <a:effectLst/>
                <a:uLnTx/>
                <a:uFillTx/>
                <a:latin typeface="Verdana" pitchFamily="34" charset="0"/>
                <a:ea typeface="+mn-ea"/>
                <a:cs typeface="+mn-cs"/>
              </a:rPr>
              <a:t> </a:t>
            </a:r>
            <a:r>
              <a:rPr kumimoji="0" lang="en-GB" sz="1200" b="1" i="0" u="sng" strike="noStrike" kern="1200" cap="none" spc="0" normalizeH="0" baseline="0" noProof="0" dirty="0" err="1">
                <a:ln>
                  <a:noFill/>
                </a:ln>
                <a:solidFill>
                  <a:srgbClr val="000000"/>
                </a:solidFill>
                <a:effectLst/>
                <a:uLnTx/>
                <a:uFillTx/>
                <a:latin typeface="Verdana" pitchFamily="34" charset="0"/>
                <a:ea typeface="+mn-ea"/>
                <a:cs typeface="+mn-cs"/>
              </a:rPr>
              <a:t>handleplikt</a:t>
            </a:r>
            <a:r>
              <a:rPr kumimoji="0" lang="en-GB" sz="1200" b="1" i="0" u="none" strike="noStrike" kern="1200" cap="none" spc="0" normalizeH="0" baseline="0" noProof="0" dirty="0">
                <a:ln>
                  <a:noFill/>
                </a:ln>
                <a:solidFill>
                  <a:srgbClr val="000000"/>
                </a:solidFill>
                <a:effectLst/>
                <a:uLnTx/>
                <a:uFillTx/>
                <a:latin typeface="Verdana" pitchFamily="34" charset="0"/>
                <a:ea typeface="+mn-ea"/>
                <a:cs typeface="+mn-cs"/>
              </a:rPr>
              <a:t> </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rPr>
              <a:t>for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mn-cs"/>
              </a:rPr>
              <a:t>styrets</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mn-cs"/>
              </a:rPr>
              <a:t>forvaltningsoppgaver</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srgbClr val="000000"/>
                </a:solidFill>
                <a:effectLst/>
                <a:uLnTx/>
                <a:uFillTx/>
                <a:latin typeface="Verdana"/>
                <a:ea typeface="+mn-ea"/>
                <a:cs typeface="+mn-cs"/>
              </a:rPr>
              <a:t>§ 6-12. Forvaltningen av selskapet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1"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base" latinLnBrk="0" hangingPunct="1">
              <a:lnSpc>
                <a:spcPct val="100000"/>
              </a:lnSpc>
              <a:spcBef>
                <a:spcPts val="0"/>
              </a:spcBef>
              <a:spcAft>
                <a:spcPts val="0"/>
              </a:spcAft>
              <a:buClrTx/>
              <a:buSzTx/>
              <a:buFontTx/>
              <a:buAutoNum type="arabicParenBoth"/>
              <a:tabLst/>
              <a:defRPr/>
            </a:pPr>
            <a:r>
              <a:rPr kumimoji="0" lang="nb-NO" sz="1200" b="0" i="0" u="none" strike="noStrike" kern="1200" cap="none" spc="0" normalizeH="0" baseline="0" noProof="0" dirty="0">
                <a:ln>
                  <a:noFill/>
                </a:ln>
                <a:solidFill>
                  <a:srgbClr val="000000"/>
                </a:solidFill>
                <a:effectLst/>
                <a:uLnTx/>
                <a:uFillTx/>
                <a:latin typeface="Verdana"/>
                <a:ea typeface="+mn-ea"/>
                <a:cs typeface="+mn-cs"/>
              </a:rPr>
              <a:t>Forvaltningen av selskapet hører under styret. Styret </a:t>
            </a:r>
            <a:r>
              <a:rPr kumimoji="0" lang="nb-NO" sz="1200" b="1" i="0" u="none" strike="noStrike" kern="1200" cap="none" spc="0" normalizeH="0" baseline="0" noProof="0" dirty="0">
                <a:ln>
                  <a:noFill/>
                </a:ln>
                <a:solidFill>
                  <a:srgbClr val="FF0000"/>
                </a:solidFill>
                <a:effectLst/>
                <a:uLnTx/>
                <a:uFillTx/>
                <a:latin typeface="Verdana"/>
                <a:ea typeface="+mn-ea"/>
                <a:cs typeface="+mn-cs"/>
              </a:rPr>
              <a:t>skal</a:t>
            </a:r>
            <a:r>
              <a:rPr kumimoji="0" lang="nb-NO" sz="1200" b="0" i="0" u="none" strike="noStrike" kern="1200" cap="none" spc="0" normalizeH="0" baseline="0" noProof="0" dirty="0">
                <a:ln>
                  <a:noFill/>
                </a:ln>
                <a:solidFill>
                  <a:srgbClr val="000000"/>
                </a:solidFill>
                <a:effectLst/>
                <a:uLnTx/>
                <a:uFillTx/>
                <a:latin typeface="Verdana"/>
                <a:ea typeface="+mn-ea"/>
                <a:cs typeface="+mn-cs"/>
              </a:rPr>
              <a:t> sørge for forsvarlig organisering av virksomheten.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a:ea typeface="+mn-ea"/>
                <a:cs typeface="+mn-cs"/>
              </a:rPr>
              <a:t>(2) Styret </a:t>
            </a:r>
            <a:r>
              <a:rPr kumimoji="0" lang="nb-NO" sz="1200" b="1" i="0" u="none" strike="noStrike" kern="1200" cap="none" spc="0" normalizeH="0" baseline="0" noProof="0" dirty="0">
                <a:ln>
                  <a:noFill/>
                </a:ln>
                <a:solidFill>
                  <a:srgbClr val="FF0000"/>
                </a:solidFill>
                <a:effectLst/>
                <a:uLnTx/>
                <a:uFillTx/>
                <a:latin typeface="Verdana"/>
                <a:ea typeface="+mn-ea"/>
                <a:cs typeface="+mn-cs"/>
              </a:rPr>
              <a:t>skal</a:t>
            </a:r>
            <a:r>
              <a:rPr kumimoji="0" lang="nb-NO" sz="1200" b="0" i="0" u="none" strike="noStrike" kern="1200" cap="none" spc="0" normalizeH="0" baseline="0" noProof="0" dirty="0">
                <a:ln>
                  <a:noFill/>
                </a:ln>
                <a:solidFill>
                  <a:srgbClr val="000000"/>
                </a:solidFill>
                <a:effectLst/>
                <a:uLnTx/>
                <a:uFillTx/>
                <a:latin typeface="Verdana"/>
                <a:ea typeface="+mn-ea"/>
                <a:cs typeface="+mn-cs"/>
              </a:rPr>
              <a:t> i nødvendig utstrekning fastsette planer og budsjetter for selskapets virksomhet. Styret kan også fastsette retningslinjer for virksomheten.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a:ea typeface="+mn-ea"/>
                <a:cs typeface="+mn-cs"/>
              </a:rPr>
              <a:t>(3) Styret </a:t>
            </a:r>
            <a:r>
              <a:rPr kumimoji="0" lang="nb-NO" sz="1200" b="1" i="0" u="none" strike="noStrike" kern="1200" cap="none" spc="0" normalizeH="0" baseline="0" noProof="0" dirty="0">
                <a:ln>
                  <a:noFill/>
                </a:ln>
                <a:solidFill>
                  <a:srgbClr val="FF0000"/>
                </a:solidFill>
                <a:effectLst/>
                <a:uLnTx/>
                <a:uFillTx/>
                <a:latin typeface="Verdana"/>
                <a:ea typeface="+mn-ea"/>
                <a:cs typeface="+mn-cs"/>
              </a:rPr>
              <a:t>skal</a:t>
            </a:r>
            <a:r>
              <a:rPr kumimoji="0" lang="nb-NO" sz="1200" b="0" i="0" u="none" strike="noStrike" kern="1200" cap="none" spc="0" normalizeH="0" baseline="0" noProof="0" dirty="0">
                <a:ln>
                  <a:noFill/>
                </a:ln>
                <a:solidFill>
                  <a:srgbClr val="000000"/>
                </a:solidFill>
                <a:effectLst/>
                <a:uLnTx/>
                <a:uFillTx/>
                <a:latin typeface="Verdana"/>
                <a:ea typeface="+mn-ea"/>
                <a:cs typeface="+mn-cs"/>
              </a:rPr>
              <a:t> holde seg orientert om selskapets økonomiske stilling og </a:t>
            </a:r>
            <a:r>
              <a:rPr kumimoji="0" lang="nb-NO" sz="1200" b="1" i="0" u="none" strike="noStrike" kern="1200" cap="none" spc="0" normalizeH="0" baseline="0" noProof="0" dirty="0">
                <a:ln>
                  <a:noFill/>
                </a:ln>
                <a:solidFill>
                  <a:srgbClr val="FF0000"/>
                </a:solidFill>
                <a:effectLst/>
                <a:uLnTx/>
                <a:uFillTx/>
                <a:latin typeface="Verdana"/>
                <a:ea typeface="+mn-ea"/>
                <a:cs typeface="+mn-cs"/>
              </a:rPr>
              <a:t>plikter</a:t>
            </a:r>
            <a:r>
              <a:rPr kumimoji="0" lang="nb-NO" sz="1200" b="0" i="0" u="none" strike="noStrike" kern="1200" cap="none" spc="0" normalizeH="0" baseline="0" noProof="0" dirty="0">
                <a:ln>
                  <a:noFill/>
                </a:ln>
                <a:solidFill>
                  <a:srgbClr val="000000"/>
                </a:solidFill>
                <a:effectLst/>
                <a:uLnTx/>
                <a:uFillTx/>
                <a:latin typeface="Verdana"/>
                <a:ea typeface="+mn-ea"/>
                <a:cs typeface="+mn-cs"/>
              </a:rPr>
              <a:t> å påse at dets virksomhet, regnskap og formuesforvaltning er gjenstand for betryggende kontroll….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srgbClr val="000000"/>
                </a:solidFill>
                <a:effectLst/>
                <a:uLnTx/>
                <a:uFillTx/>
                <a:latin typeface="Verdana"/>
                <a:ea typeface="+mn-ea"/>
                <a:cs typeface="+mn-cs"/>
              </a:rPr>
              <a:t>§ 6-13. Styrets tilsynsansvar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a:ea typeface="+mn-ea"/>
                <a:cs typeface="+mn-cs"/>
              </a:rPr>
              <a:t>(1) Styret </a:t>
            </a:r>
            <a:r>
              <a:rPr kumimoji="0" lang="nb-NO" sz="1200" b="1" i="0" u="none" strike="noStrike" kern="1200" cap="none" spc="0" normalizeH="0" baseline="0" noProof="0" dirty="0">
                <a:ln>
                  <a:noFill/>
                </a:ln>
                <a:solidFill>
                  <a:srgbClr val="FF0000"/>
                </a:solidFill>
                <a:effectLst/>
                <a:uLnTx/>
                <a:uFillTx/>
                <a:latin typeface="Verdana"/>
                <a:ea typeface="+mn-ea"/>
                <a:cs typeface="+mn-cs"/>
              </a:rPr>
              <a:t>skal</a:t>
            </a:r>
            <a:r>
              <a:rPr kumimoji="0" lang="nb-NO" sz="1200" b="0" i="0" u="none" strike="noStrike" kern="1200" cap="none" spc="0" normalizeH="0" baseline="0" noProof="0" dirty="0">
                <a:ln>
                  <a:noFill/>
                </a:ln>
                <a:solidFill>
                  <a:srgbClr val="000000"/>
                </a:solidFill>
                <a:effectLst/>
                <a:uLnTx/>
                <a:uFillTx/>
                <a:latin typeface="Verdana"/>
                <a:ea typeface="+mn-ea"/>
                <a:cs typeface="+mn-cs"/>
              </a:rPr>
              <a:t> føre tilsyn med den daglige ledelse og selskapets virksomhet for øvrig.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a:ea typeface="+mn-ea"/>
                <a:cs typeface="+mn-cs"/>
              </a:rPr>
              <a:t>(2) Styret kan fastsette instruks for den daglige ledelse….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FF0000"/>
                </a:solidFill>
                <a:effectLst/>
                <a:uLnTx/>
                <a:uFillTx/>
                <a:latin typeface="Verdana"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Verdana" pitchFamily="34" charset="0"/>
              <a:ea typeface="+mn-ea"/>
              <a:cs typeface="+mn-cs"/>
            </a:endParaRPr>
          </a:p>
        </p:txBody>
      </p:sp>
    </p:spTree>
    <p:extLst>
      <p:ext uri="{BB962C8B-B14F-4D97-AF65-F5344CB8AC3E}">
        <p14:creationId xmlns:p14="http://schemas.microsoft.com/office/powerpoint/2010/main" val="501059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176427"/>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6" name="TextBox 5">
            <a:extLst>
              <a:ext uri="{FF2B5EF4-FFF2-40B4-BE49-F238E27FC236}">
                <a16:creationId xmlns:a16="http://schemas.microsoft.com/office/drawing/2014/main" id="{1CFFF2C5-D9D0-4D0C-A04D-19F726223462}"/>
              </a:ext>
            </a:extLst>
          </p:cNvPr>
          <p:cNvSpPr txBox="1"/>
          <p:nvPr/>
        </p:nvSpPr>
        <p:spPr>
          <a:xfrm>
            <a:off x="407368" y="1544773"/>
            <a:ext cx="4738760" cy="44424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ts val="2005"/>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Spørsmålet om erstatningsrettslig ansvar, vil normalt være knyttet til </a:t>
            </a: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uaktsomme</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 uforsvarlige -</a:t>
            </a: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beslutninger eller unnlatelser:</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ikke overholdt regnskapsplikt</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ikke innbetalt offentlige avgifter, skattetrekk, mva., arbeidsgiveravgift                                                 </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inngåelse av avtaler hvor styret ikke har gjort tilstrekkelige forundersøkelser, eks om leveringsevne</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manglende oppfølging av GDPR-krav </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manglende HMS-oppfølging</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ulovlig oppsigelse</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unnlatelse av å begjære oppbud i tide</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unnlatelse av å sørge for tilstrekkelig EK</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unnlatelse av å overholde låneforpliktelser</a:t>
            </a:r>
          </a:p>
          <a:p>
            <a:pPr marL="800100" marR="0" lvl="1"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for større selskaper nå: krav til kjønnsbalanse i styret</a:t>
            </a:r>
          </a:p>
          <a:p>
            <a:pPr marL="800100" marR="0" lvl="1"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på sikt: tiltak for å opprettholde cybersikkerhet mot dataangrep m.m. (NIS2)</a:t>
            </a: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7000"/>
              </a:lnSpc>
              <a:spcBef>
                <a:spcPct val="0"/>
              </a:spcBef>
              <a:spcAft>
                <a:spcPct val="0"/>
              </a:spcAft>
              <a:buClrTx/>
              <a:buSzTx/>
              <a:buFontTx/>
              <a:buNone/>
              <a:tabLst>
                <a:tab pos="457200" algn="l"/>
              </a:tabLst>
              <a:defRPr/>
            </a:pPr>
            <a:endParaRPr kumimoji="0" lang="nb-NO"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endParaRPr>
          </a:p>
          <a:p>
            <a:pPr marL="342900" marR="0" lvl="0" indent="-342900" algn="l" defTabSz="914400" rtl="0" eaLnBrk="1" fontAlgn="base" latinLnBrk="0" hangingPunct="1">
              <a:lnSpc>
                <a:spcPct val="107000"/>
              </a:lnSpc>
              <a:spcBef>
                <a:spcPct val="0"/>
              </a:spcBef>
              <a:spcAft>
                <a:spcPct val="0"/>
              </a:spcAft>
              <a:buClrTx/>
              <a:buSzTx/>
              <a:buFont typeface="Symbol" panose="05050102010706020507" pitchFamily="18" charset="2"/>
              <a:buChar char=""/>
              <a:tabLst>
                <a:tab pos="457200" algn="l"/>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1A4EE57-936C-B1F6-E6A6-0685F485D03B}"/>
              </a:ext>
            </a:extLst>
          </p:cNvPr>
          <p:cNvSpPr txBox="1"/>
          <p:nvPr/>
        </p:nvSpPr>
        <p:spPr>
          <a:xfrm>
            <a:off x="6877176" y="1542094"/>
            <a:ext cx="5314824" cy="4634987"/>
          </a:xfrm>
          <a:prstGeom prst="rect">
            <a:avLst/>
          </a:prstGeom>
          <a:noFill/>
        </p:spPr>
        <p:txBody>
          <a:bodyPr wrap="square" rtlCol="0">
            <a:spAutoFit/>
          </a:bodyPr>
          <a:lstStyle/>
          <a:p>
            <a:pPr marL="0" marR="0" lvl="0" indent="0" algn="l" defTabSz="914400" rtl="0" eaLnBrk="1" fontAlgn="base" latinLnBrk="0" hangingPunct="1">
              <a:lnSpc>
                <a:spcPct val="107000"/>
              </a:lnSpc>
              <a:spcBef>
                <a:spcPct val="0"/>
              </a:spcBef>
              <a:spcAft>
                <a:spcPts val="800"/>
              </a:spcAft>
              <a:buClrTx/>
              <a:buSzTx/>
              <a:buFontTx/>
              <a:buNone/>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Aksjeloven og uaktsomhet</a:t>
            </a:r>
          </a:p>
          <a:p>
            <a:pPr marL="0" marR="0" lvl="0" indent="0" algn="l" defTabSz="914400" rtl="0" eaLnBrk="1" fontAlgn="base" latinLnBrk="0" hangingPunct="1">
              <a:lnSpc>
                <a:spcPct val="107000"/>
              </a:lnSpc>
              <a:spcBef>
                <a:spcPct val="0"/>
              </a:spcBef>
              <a:spcAft>
                <a:spcPts val="80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Ansvarsvurderingen ser på om handlemåten objektivt sett må karakteriseres som </a:t>
            </a: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uforsvarlig.</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endParaRP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Normale, opplyste og forstandige vurderinger</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Vær realistisk</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Hold deg orientert</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Dialog med DL</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rPr>
              <a:t>Vær aktiv – passivitet er ikke ok</a:t>
            </a:r>
          </a:p>
          <a:p>
            <a:pPr marL="171450" marR="0" lvl="0" indent="-171450" algn="l" defTabSz="914400" rtl="0" eaLnBrk="1" fontAlgn="base" latinLnBrk="0" hangingPunct="1">
              <a:lnSpc>
                <a:spcPct val="100000"/>
              </a:lnSpc>
              <a:spcBef>
                <a:spcPct val="0"/>
              </a:spcBef>
              <a:spcAft>
                <a:spcPts val="2005"/>
              </a:spcAft>
              <a:buClrTx/>
              <a:buSzTx/>
              <a:buFont typeface="Arial" panose="020B0604020202020204" pitchFamily="34" charset="0"/>
              <a:buChar char="•"/>
              <a:tabLst/>
              <a:defRPr/>
            </a:pPr>
            <a:r>
              <a:rPr kumimoji="0" lang="nb-NO" sz="1200" b="1" i="0" u="none" strike="noStrike" kern="1200" cap="none" spc="0" normalizeH="0" baseline="0" noProof="0" dirty="0" err="1">
                <a:ln>
                  <a:noFill/>
                </a:ln>
                <a:solidFill>
                  <a:srgbClr val="FF0000"/>
                </a:solidFill>
                <a:effectLst/>
                <a:uLnTx/>
                <a:uFillTx/>
                <a:latin typeface="Verdana" pitchFamily="34" charset="0"/>
                <a:ea typeface="+mn-ea"/>
                <a:cs typeface="Times New Roman" panose="02020603050405020304" pitchFamily="18" charset="0"/>
              </a:rPr>
              <a:t>Dokumentèr</a:t>
            </a:r>
            <a:endPar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2005"/>
              </a:spcAft>
              <a:buClrTx/>
              <a:buSzTx/>
              <a:buFontTx/>
              <a:buNone/>
              <a:tabLst/>
              <a:defRPr/>
            </a:pPr>
            <a:endParaRPr kumimoji="0" lang="nb-NO" sz="1200" b="1" i="0" u="none" strike="noStrike" kern="1200" cap="none" spc="0" normalizeH="0" baseline="0" noProof="0" dirty="0">
              <a:ln>
                <a:noFill/>
              </a:ln>
              <a:solidFill>
                <a:srgbClr val="FF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7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7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10" name="Title 1">
            <a:extLst>
              <a:ext uri="{FF2B5EF4-FFF2-40B4-BE49-F238E27FC236}">
                <a16:creationId xmlns:a16="http://schemas.microsoft.com/office/drawing/2014/main" id="{4096E5A0-03C8-2684-685B-68BA38E50068}"/>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Aksjeloven</a:t>
            </a:r>
            <a:r>
              <a:rPr kumimoji="0" lang="en-GB" sz="2000" b="1" i="0" u="none" strike="noStrike" kern="0" cap="none" spc="0" normalizeH="0" baseline="0" noProof="0" dirty="0">
                <a:ln>
                  <a:noFill/>
                </a:ln>
                <a:solidFill>
                  <a:srgbClr val="DE0000"/>
                </a:solidFill>
                <a:effectLst/>
                <a:uLnTx/>
                <a:uFillTx/>
                <a:latin typeface="Verdana"/>
                <a:ea typeface="+mj-ea"/>
                <a:cs typeface="+mj-cs"/>
              </a:rPr>
              <a:t> - </a:t>
            </a:r>
            <a:r>
              <a:rPr kumimoji="0" lang="en-GB" sz="2000" b="1" i="0" u="none" strike="noStrike" kern="0" cap="none" spc="0" normalizeH="0" baseline="0" noProof="0" dirty="0" err="1">
                <a:ln>
                  <a:noFill/>
                </a:ln>
                <a:solidFill>
                  <a:srgbClr val="DE0000"/>
                </a:solidFill>
                <a:effectLst/>
                <a:uLnTx/>
                <a:uFillTx/>
                <a:latin typeface="Verdana"/>
                <a:ea typeface="+mj-ea"/>
                <a:cs typeface="+mj-cs"/>
              </a:rPr>
              <a:t>uaktsomhet</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Hvordan</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unngå</a:t>
            </a:r>
            <a:r>
              <a:rPr kumimoji="0" lang="en-GB" sz="2000" b="1" i="0" u="none" strike="noStrike" kern="0" cap="none" spc="0" normalizeH="0" baseline="0" noProof="0" dirty="0">
                <a:ln>
                  <a:noFill/>
                </a:ln>
                <a:solidFill>
                  <a:srgbClr val="DE0000"/>
                </a:solidFill>
                <a:effectLst/>
                <a:uLnTx/>
                <a:uFillTx/>
                <a:latin typeface="Verdana"/>
                <a:ea typeface="+mj-ea"/>
                <a:cs typeface="+mj-cs"/>
              </a:rPr>
              <a:t> det? </a:t>
            </a:r>
          </a:p>
        </p:txBody>
      </p:sp>
    </p:spTree>
    <p:extLst>
      <p:ext uri="{BB962C8B-B14F-4D97-AF65-F5344CB8AC3E}">
        <p14:creationId xmlns:p14="http://schemas.microsoft.com/office/powerpoint/2010/main" val="293178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itle 1">
            <a:extLst>
              <a:ext uri="{FF2B5EF4-FFF2-40B4-BE49-F238E27FC236}">
                <a16:creationId xmlns:a16="http://schemas.microsoft.com/office/drawing/2014/main" id="{834E588F-DBB5-AE9C-353D-761EBD29B8B4}"/>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a:ln>
                  <a:noFill/>
                </a:ln>
                <a:solidFill>
                  <a:srgbClr val="DE0000"/>
                </a:solidFill>
                <a:effectLst/>
                <a:uLnTx/>
                <a:uFillTx/>
                <a:latin typeface="Verdana"/>
                <a:ea typeface="+mj-ea"/>
                <a:cs typeface="+mj-cs"/>
              </a:rPr>
              <a:t>Det er </a:t>
            </a:r>
            <a:r>
              <a:rPr kumimoji="0" lang="en-GB" sz="2000" b="1" i="0" u="none" strike="noStrike" kern="0" cap="none" spc="0" normalizeH="0" baseline="0" noProof="0" dirty="0" err="1">
                <a:ln>
                  <a:noFill/>
                </a:ln>
                <a:solidFill>
                  <a:srgbClr val="DE0000"/>
                </a:solidFill>
                <a:effectLst/>
                <a:uLnTx/>
                <a:uFillTx/>
                <a:latin typeface="Verdana"/>
                <a:ea typeface="+mj-ea"/>
                <a:cs typeface="+mj-cs"/>
              </a:rPr>
              <a:t>lov</a:t>
            </a:r>
            <a:r>
              <a:rPr kumimoji="0" lang="en-GB" sz="2000" b="1" i="0" u="none" strike="noStrike" kern="0" cap="none" spc="0" normalizeH="0" baseline="0" noProof="0" dirty="0">
                <a:ln>
                  <a:noFill/>
                </a:ln>
                <a:solidFill>
                  <a:srgbClr val="DE0000"/>
                </a:solidFill>
                <a:effectLst/>
                <a:uLnTx/>
                <a:uFillTx/>
                <a:latin typeface="Verdana"/>
                <a:ea typeface="+mj-ea"/>
                <a:cs typeface="+mj-cs"/>
              </a:rPr>
              <a:t> å ta </a:t>
            </a:r>
            <a:r>
              <a:rPr kumimoji="0" lang="en-GB" sz="2000" b="1" i="0" u="none" strike="noStrike" kern="0" cap="none" spc="0" normalizeH="0" baseline="0" noProof="0" dirty="0" err="1">
                <a:ln>
                  <a:noFill/>
                </a:ln>
                <a:solidFill>
                  <a:srgbClr val="DE0000"/>
                </a:solidFill>
                <a:effectLst/>
                <a:uLnTx/>
                <a:uFillTx/>
                <a:latin typeface="Verdana"/>
                <a:ea typeface="+mj-ea"/>
                <a:cs typeface="+mj-cs"/>
              </a:rPr>
              <a:t>feil</a:t>
            </a:r>
            <a:r>
              <a:rPr kumimoji="0" lang="en-GB" sz="2000" b="1" i="0" u="none" strike="noStrike" kern="0" cap="none" spc="0" normalizeH="0" baseline="0" noProof="0" dirty="0">
                <a:ln>
                  <a:noFill/>
                </a:ln>
                <a:solidFill>
                  <a:srgbClr val="DE0000"/>
                </a:solidFill>
                <a:effectLst/>
                <a:uLnTx/>
                <a:uFillTx/>
                <a:latin typeface="Verdana"/>
                <a:ea typeface="+mj-ea"/>
                <a:cs typeface="+mj-cs"/>
              </a:rPr>
              <a:t>…..</a:t>
            </a:r>
            <a:r>
              <a:rPr kumimoji="0" lang="en-GB" sz="2000" b="1" i="0" u="none" strike="noStrike" kern="0" cap="none" spc="0" normalizeH="0" baseline="0" noProof="0" dirty="0" err="1">
                <a:ln>
                  <a:noFill/>
                </a:ln>
                <a:solidFill>
                  <a:srgbClr val="DE0000"/>
                </a:solidFill>
                <a:effectLst/>
                <a:uLnTx/>
                <a:uFillTx/>
                <a:latin typeface="Verdana"/>
                <a:ea typeface="+mj-ea"/>
                <a:cs typeface="+mj-cs"/>
              </a:rPr>
              <a:t>sier</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Høyesterett</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sp>
        <p:nvSpPr>
          <p:cNvPr id="6" name="TextBox 5">
            <a:extLst>
              <a:ext uri="{FF2B5EF4-FFF2-40B4-BE49-F238E27FC236}">
                <a16:creationId xmlns:a16="http://schemas.microsoft.com/office/drawing/2014/main" id="{F300B82A-7D8F-40A7-E1DB-D897A0CE3301}"/>
              </a:ext>
            </a:extLst>
          </p:cNvPr>
          <p:cNvSpPr txBox="1"/>
          <p:nvPr/>
        </p:nvSpPr>
        <p:spPr>
          <a:xfrm>
            <a:off x="681443" y="1507282"/>
            <a:ext cx="5414557" cy="27316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Oppgavene som styreleder/medlem er mange og omfattende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rPr>
              <a:t>Samtidig skal styret kunne ta effektive beslutninger, bekymring for å komme i ansvar for feilvurderinger må ikke medføre handlingslammelse.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Høyesterett</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r>
            <a:r>
              <a:rPr kumimoji="0" lang="en-GB" sz="1200" b="0" i="0" u="none" strike="noStrike" kern="1200" cap="none" spc="0" normalizeH="0" baseline="0" noProof="0" dirty="0" err="1">
                <a:ln>
                  <a:noFill/>
                </a:ln>
                <a:solidFill>
                  <a:srgbClr val="000000"/>
                </a:solidFill>
                <a:effectLst/>
                <a:uLnTx/>
                <a:uFillTx/>
                <a:latin typeface="Verdana" pitchFamily="34" charset="0"/>
                <a:ea typeface="+mn-ea"/>
                <a:cs typeface="Times New Roman" panose="02020603050405020304" pitchFamily="18" charset="0"/>
              </a:rPr>
              <a:t>sier</a:t>
            </a:r>
            <a:r>
              <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at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det å gjøre en </a:t>
            </a:r>
            <a:r>
              <a:rPr kumimoji="0" lang="nb-NO" sz="1200" b="0" i="0" u="sng"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feilvurdering</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på en aktiv,  normalt aktsom og forstandig måte, på bakgrunn av rimelige opplysninger og relevant dokumentasjon, ikke automatisk vil føre til et erstatningsansvar. Situasjonen må da vurderes konkret.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7000"/>
              </a:lnSpc>
              <a:spcBef>
                <a:spcPct val="0"/>
              </a:spcBef>
              <a:spcAft>
                <a:spcPts val="80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7" name="TextBox 6">
            <a:extLst>
              <a:ext uri="{FF2B5EF4-FFF2-40B4-BE49-F238E27FC236}">
                <a16:creationId xmlns:a16="http://schemas.microsoft.com/office/drawing/2014/main" id="{BADCB042-2D19-7EDE-4573-07CD1FD6C225}"/>
              </a:ext>
            </a:extLst>
          </p:cNvPr>
          <p:cNvSpPr txBox="1"/>
          <p:nvPr/>
        </p:nvSpPr>
        <p:spPr>
          <a:xfrm>
            <a:off x="6612873" y="2879430"/>
            <a:ext cx="4824536" cy="907749"/>
          </a:xfrm>
          <a:prstGeom prst="rect">
            <a:avLst/>
          </a:prstGeom>
          <a:noFill/>
        </p:spPr>
        <p:txBody>
          <a:bodyPr wrap="square" rtlCol="0">
            <a:spAutoFit/>
          </a:bodyPr>
          <a:lstStyle/>
          <a:p>
            <a:pPr marL="0" marR="0" lvl="0" indent="0" algn="l" defTabSz="914400" rtl="0" eaLnBrk="1" fontAlgn="base" latinLnBrk="0" hangingPunct="1">
              <a:lnSpc>
                <a:spcPct val="107000"/>
              </a:lnSpc>
              <a:spcBef>
                <a:spcPct val="0"/>
              </a:spcBef>
              <a:spcAft>
                <a:spcPts val="800"/>
              </a:spcAft>
              <a:buClrTx/>
              <a:buSzTx/>
              <a:buFontTx/>
              <a:buNone/>
              <a:tabLst/>
              <a:defRPr/>
            </a:pPr>
            <a:r>
              <a:rPr kumimoji="0" lang="nb-NO" sz="1800" b="1" i="0" u="none" strike="noStrike" kern="1200" cap="none" spc="0" normalizeH="0" baseline="0" noProof="0" dirty="0">
                <a:ln>
                  <a:noFill/>
                </a:ln>
                <a:solidFill>
                  <a:srgbClr val="FF0000"/>
                </a:solidFill>
                <a:effectLst/>
                <a:uLnTx/>
                <a:uFillTx/>
                <a:latin typeface="Verdana" panose="020B0604030504040204" pitchFamily="34" charset="0"/>
                <a:ea typeface="Calibri" panose="020F0502020204030204" pitchFamily="34" charset="0"/>
                <a:cs typeface="Times New Roman" panose="02020603050405020304" pitchFamily="18" charset="0"/>
              </a:rPr>
              <a:t>Det er lov å ta feil, men det er ikke lov å la være!</a:t>
            </a:r>
          </a:p>
          <a:p>
            <a:pPr marL="0" marR="0" lvl="0" indent="0" algn="l" defTabSz="914400" rtl="0" eaLnBrk="1" fontAlgn="base" latinLnBrk="0" hangingPunct="1">
              <a:lnSpc>
                <a:spcPct val="107000"/>
              </a:lnSpc>
              <a:spcBef>
                <a:spcPct val="0"/>
              </a:spcBef>
              <a:spcAft>
                <a:spcPts val="800"/>
              </a:spcAft>
              <a:buClrTx/>
              <a:buSzTx/>
              <a:buFontTx/>
              <a:buNone/>
              <a:tabLst/>
              <a:defRPr/>
            </a:pPr>
            <a:endParaRPr kumimoji="0" lang="en-GB"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8" name="TextBox 7">
            <a:extLst>
              <a:ext uri="{FF2B5EF4-FFF2-40B4-BE49-F238E27FC236}">
                <a16:creationId xmlns:a16="http://schemas.microsoft.com/office/drawing/2014/main" id="{21E5B5CD-C02F-A659-2DB7-F737A233C545}"/>
              </a:ext>
            </a:extLst>
          </p:cNvPr>
          <p:cNvSpPr txBox="1"/>
          <p:nvPr/>
        </p:nvSpPr>
        <p:spPr>
          <a:xfrm>
            <a:off x="681443" y="3834994"/>
            <a:ext cx="5176839"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HR-2022-02484-A: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Høyesterett kom til at opplysningene styremedlemmene hadde gitt om faktiske forhold, i det vesentlige var korrekte, men at de på grunn av utilstrekkelig testing hadde feilvurdert mulighetene for gjenbruk av produktet.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Denne </a:t>
            </a:r>
            <a:r>
              <a:rPr kumimoji="0" lang="nb-NO" sz="1200" b="0" i="0" u="sng"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feilvurderingen var allikevel ikke tilstrekkelig til å ilegge erstatningsansvar</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Det ble vist til at </a:t>
            </a:r>
            <a:r>
              <a:rPr kumimoji="0" lang="nb-NO" sz="1200" b="0" i="0" u="sng"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terskelen for å ilegge ansvar på grunnlag av en feilvurdering er høy.</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rPr>
              <a:t> Investorene måtte selv bære risikoen for at deres forventninger om fremtiden ikke slo til. </a:t>
            </a: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p:txBody>
      </p:sp>
    </p:spTree>
    <p:extLst>
      <p:ext uri="{BB962C8B-B14F-4D97-AF65-F5344CB8AC3E}">
        <p14:creationId xmlns:p14="http://schemas.microsoft.com/office/powerpoint/2010/main" val="3000861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pic>
        <p:nvPicPr>
          <p:cNvPr id="6" name="Picture 5">
            <a:extLst>
              <a:ext uri="{FF2B5EF4-FFF2-40B4-BE49-F238E27FC236}">
                <a16:creationId xmlns:a16="http://schemas.microsoft.com/office/drawing/2014/main" id="{CFDF3D17-9AAF-2E01-EE3A-688F244AAB12}"/>
              </a:ext>
            </a:extLst>
          </p:cNvPr>
          <p:cNvPicPr>
            <a:picLocks noChangeAspect="1"/>
          </p:cNvPicPr>
          <p:nvPr/>
        </p:nvPicPr>
        <p:blipFill>
          <a:blip r:embed="rId3"/>
          <a:stretch>
            <a:fillRect/>
          </a:stretch>
        </p:blipFill>
        <p:spPr>
          <a:xfrm>
            <a:off x="335360" y="1487529"/>
            <a:ext cx="5760640" cy="2269582"/>
          </a:xfrm>
          <a:prstGeom prst="rect">
            <a:avLst/>
          </a:prstGeom>
        </p:spPr>
      </p:pic>
      <p:sp>
        <p:nvSpPr>
          <p:cNvPr id="9" name="TextBox 8">
            <a:extLst>
              <a:ext uri="{FF2B5EF4-FFF2-40B4-BE49-F238E27FC236}">
                <a16:creationId xmlns:a16="http://schemas.microsoft.com/office/drawing/2014/main" id="{2C8DC923-6D74-90CF-67D9-7F615DB43A87}"/>
              </a:ext>
            </a:extLst>
          </p:cNvPr>
          <p:cNvSpPr txBox="1"/>
          <p:nvPr/>
        </p:nvSpPr>
        <p:spPr>
          <a:xfrm>
            <a:off x="2783632" y="5754742"/>
            <a:ext cx="1872208"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itchFamily="34" charset="0"/>
                <a:ea typeface="+mn-ea"/>
                <a:cs typeface="+mn-cs"/>
              </a:rPr>
              <a:t>* </a:t>
            </a:r>
            <a:r>
              <a:rPr kumimoji="0" lang="nb-NO" sz="800" b="0" i="0" u="none" strike="noStrike" kern="1200" cap="none" spc="0" normalizeH="0" baseline="0" noProof="0" dirty="0">
                <a:ln>
                  <a:noFill/>
                </a:ln>
                <a:solidFill>
                  <a:srgbClr val="0563C1"/>
                </a:solidFill>
                <a:effectLst/>
                <a:uLnTx/>
                <a:uFillTx/>
                <a:latin typeface="Verdana" panose="020B0604030504040204" pitchFamily="34" charset="0"/>
                <a:ea typeface="Calibri" panose="020F0502020204030204" pitchFamily="34" charset="0"/>
                <a:cs typeface="Times New Roman" panose="02020603050405020304" pitchFamily="18" charset="0"/>
                <a:hlinkClick r:id="rId4"/>
              </a:rPr>
              <a:t>Kilde: (magnuslegal.no)</a:t>
            </a:r>
            <a:r>
              <a:rPr kumimoji="0" lang="nb-NO" sz="8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10" name="Title 1">
            <a:extLst>
              <a:ext uri="{FF2B5EF4-FFF2-40B4-BE49-F238E27FC236}">
                <a16:creationId xmlns:a16="http://schemas.microsoft.com/office/drawing/2014/main" id="{D1DBB3CD-8C98-33CE-7C94-ECC2FDDDFEDF}"/>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Eksempler</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fra</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virkeligheten</a:t>
            </a:r>
            <a:r>
              <a:rPr kumimoji="0" lang="en-GB" sz="2000" b="1" i="0" u="none" strike="noStrike" kern="0" cap="none" spc="0" normalizeH="0" baseline="0" noProof="0" dirty="0">
                <a:ln>
                  <a:noFill/>
                </a:ln>
                <a:solidFill>
                  <a:srgbClr val="DE0000"/>
                </a:solidFill>
                <a:effectLst/>
                <a:uLnTx/>
                <a:uFillTx/>
                <a:latin typeface="Verdana"/>
                <a:ea typeface="+mj-ea"/>
                <a:cs typeface="+mj-cs"/>
              </a:rPr>
              <a:t> - ansvar og </a:t>
            </a:r>
            <a:r>
              <a:rPr kumimoji="0" lang="en-GB" sz="2000" b="1" i="0" u="none" strike="noStrike" kern="0" cap="none" spc="0" normalizeH="0" baseline="0" noProof="0" dirty="0" err="1">
                <a:ln>
                  <a:noFill/>
                </a:ln>
                <a:solidFill>
                  <a:srgbClr val="DE0000"/>
                </a:solidFill>
                <a:effectLst/>
                <a:uLnTx/>
                <a:uFillTx/>
                <a:latin typeface="Verdana"/>
                <a:ea typeface="+mj-ea"/>
                <a:cs typeface="+mj-cs"/>
              </a:rPr>
              <a:t>Styreansvarsforsikring</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pic>
        <p:nvPicPr>
          <p:cNvPr id="12" name="Picture 11">
            <a:extLst>
              <a:ext uri="{FF2B5EF4-FFF2-40B4-BE49-F238E27FC236}">
                <a16:creationId xmlns:a16="http://schemas.microsoft.com/office/drawing/2014/main" id="{1FCCC55F-292F-98DB-7412-BE34D1B53E51}"/>
              </a:ext>
            </a:extLst>
          </p:cNvPr>
          <p:cNvPicPr>
            <a:picLocks noChangeAspect="1"/>
          </p:cNvPicPr>
          <p:nvPr/>
        </p:nvPicPr>
        <p:blipFill>
          <a:blip r:embed="rId5"/>
          <a:stretch>
            <a:fillRect/>
          </a:stretch>
        </p:blipFill>
        <p:spPr>
          <a:xfrm>
            <a:off x="6469637" y="2669157"/>
            <a:ext cx="5400600" cy="2842421"/>
          </a:xfrm>
          <a:prstGeom prst="rect">
            <a:avLst/>
          </a:prstGeom>
        </p:spPr>
      </p:pic>
      <p:pic>
        <p:nvPicPr>
          <p:cNvPr id="14" name="Picture 13">
            <a:extLst>
              <a:ext uri="{FF2B5EF4-FFF2-40B4-BE49-F238E27FC236}">
                <a16:creationId xmlns:a16="http://schemas.microsoft.com/office/drawing/2014/main" id="{C31AEA38-D37B-7563-6B6D-56578DD76206}"/>
              </a:ext>
            </a:extLst>
          </p:cNvPr>
          <p:cNvPicPr>
            <a:picLocks noChangeAspect="1"/>
          </p:cNvPicPr>
          <p:nvPr/>
        </p:nvPicPr>
        <p:blipFill>
          <a:blip r:embed="rId6"/>
          <a:stretch>
            <a:fillRect/>
          </a:stretch>
        </p:blipFill>
        <p:spPr>
          <a:xfrm>
            <a:off x="6469637" y="1648530"/>
            <a:ext cx="5400600" cy="804603"/>
          </a:xfrm>
          <a:prstGeom prst="rect">
            <a:avLst/>
          </a:prstGeom>
        </p:spPr>
      </p:pic>
      <p:sp>
        <p:nvSpPr>
          <p:cNvPr id="7" name="TextBox 6">
            <a:extLst>
              <a:ext uri="{FF2B5EF4-FFF2-40B4-BE49-F238E27FC236}">
                <a16:creationId xmlns:a16="http://schemas.microsoft.com/office/drawing/2014/main" id="{0AFA2BB8-0DB0-0521-9D58-DA7D72F3CD2A}"/>
              </a:ext>
            </a:extLst>
          </p:cNvPr>
          <p:cNvSpPr txBox="1"/>
          <p:nvPr/>
        </p:nvSpPr>
        <p:spPr>
          <a:xfrm>
            <a:off x="6451610" y="5519853"/>
            <a:ext cx="394462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700" b="0" i="0" u="none" strike="noStrike" kern="1200" cap="none" spc="0" normalizeH="0" baseline="0" noProof="0" dirty="0">
                <a:ln>
                  <a:noFill/>
                </a:ln>
                <a:solidFill>
                  <a:srgbClr val="000000"/>
                </a:solidFill>
                <a:effectLst/>
                <a:uLnTx/>
                <a:uFillTx/>
                <a:latin typeface="Verdana"/>
                <a:ea typeface="+mn-ea"/>
                <a:cs typeface="+mn-cs"/>
                <a:hlinkClick r:id="rId7"/>
              </a:rPr>
              <a:t>Tidlegare Kleven-eigar, </a:t>
            </a:r>
            <a:r>
              <a:rPr kumimoji="0" lang="nn-NO" sz="700" b="0" i="0" u="none" strike="noStrike" kern="1200" cap="none" spc="0" normalizeH="0" baseline="0" noProof="0" dirty="0" err="1">
                <a:ln>
                  <a:noFill/>
                </a:ln>
                <a:solidFill>
                  <a:srgbClr val="000000"/>
                </a:solidFill>
                <a:effectLst/>
                <a:uLnTx/>
                <a:uFillTx/>
                <a:latin typeface="Verdana"/>
                <a:ea typeface="+mn-ea"/>
                <a:cs typeface="+mn-cs"/>
                <a:hlinkClick r:id="rId7"/>
              </a:rPr>
              <a:t>Tomislav</a:t>
            </a:r>
            <a:r>
              <a:rPr kumimoji="0" lang="nn-NO" sz="700" b="0" i="0" u="none" strike="noStrike" kern="1200" cap="none" spc="0" normalizeH="0" baseline="0" noProof="0" dirty="0">
                <a:ln>
                  <a:noFill/>
                </a:ln>
                <a:solidFill>
                  <a:srgbClr val="000000"/>
                </a:solidFill>
                <a:effectLst/>
                <a:uLnTx/>
                <a:uFillTx/>
                <a:latin typeface="Verdana"/>
                <a:ea typeface="+mn-ea"/>
                <a:cs typeface="+mn-cs"/>
                <a:hlinkClick r:id="rId7"/>
              </a:rPr>
              <a:t> </a:t>
            </a:r>
            <a:r>
              <a:rPr kumimoji="0" lang="nn-NO" sz="700" b="0" i="0" u="none" strike="noStrike" kern="1200" cap="none" spc="0" normalizeH="0" baseline="0" noProof="0" dirty="0" err="1">
                <a:ln>
                  <a:noFill/>
                </a:ln>
                <a:solidFill>
                  <a:srgbClr val="000000"/>
                </a:solidFill>
                <a:effectLst/>
                <a:uLnTx/>
                <a:uFillTx/>
                <a:latin typeface="Verdana"/>
                <a:ea typeface="+mn-ea"/>
                <a:cs typeface="+mn-cs"/>
                <a:hlinkClick r:id="rId7"/>
              </a:rPr>
              <a:t>Debeljak</a:t>
            </a:r>
            <a:r>
              <a:rPr kumimoji="0" lang="nn-NO" sz="700" b="0" i="0" u="none" strike="noStrike" kern="1200" cap="none" spc="0" normalizeH="0" baseline="0" noProof="0" dirty="0">
                <a:ln>
                  <a:noFill/>
                </a:ln>
                <a:solidFill>
                  <a:srgbClr val="000000"/>
                </a:solidFill>
                <a:effectLst/>
                <a:uLnTx/>
                <a:uFillTx/>
                <a:latin typeface="Verdana"/>
                <a:ea typeface="+mn-ea"/>
                <a:cs typeface="+mn-cs"/>
                <a:hlinkClick r:id="rId7"/>
              </a:rPr>
              <a:t>, er frifunne i søksmål – NRK Møre og Romsdal – Lokale </a:t>
            </a:r>
            <a:r>
              <a:rPr kumimoji="0" lang="nn-NO" sz="700" b="0" i="0" u="none" strike="noStrike" kern="1200" cap="none" spc="0" normalizeH="0" baseline="0" noProof="0" dirty="0" err="1">
                <a:ln>
                  <a:noFill/>
                </a:ln>
                <a:solidFill>
                  <a:srgbClr val="000000"/>
                </a:solidFill>
                <a:effectLst/>
                <a:uLnTx/>
                <a:uFillTx/>
                <a:latin typeface="Verdana"/>
                <a:ea typeface="+mn-ea"/>
                <a:cs typeface="+mn-cs"/>
                <a:hlinkClick r:id="rId7"/>
              </a:rPr>
              <a:t>nyheter</a:t>
            </a:r>
            <a:r>
              <a:rPr kumimoji="0" lang="nn-NO" sz="700" b="0" i="0" u="none" strike="noStrike" kern="1200" cap="none" spc="0" normalizeH="0" baseline="0" noProof="0" dirty="0">
                <a:ln>
                  <a:noFill/>
                </a:ln>
                <a:solidFill>
                  <a:srgbClr val="000000"/>
                </a:solidFill>
                <a:effectLst/>
                <a:uLnTx/>
                <a:uFillTx/>
                <a:latin typeface="Verdana"/>
                <a:ea typeface="+mn-ea"/>
                <a:cs typeface="+mn-cs"/>
                <a:hlinkClick r:id="rId7"/>
              </a:rPr>
              <a:t>, TV og radio</a:t>
            </a:r>
            <a:endParaRPr kumimoji="0" lang="nn-NO" sz="7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Rectangle 4">
            <a:extLst>
              <a:ext uri="{FF2B5EF4-FFF2-40B4-BE49-F238E27FC236}">
                <a16:creationId xmlns:a16="http://schemas.microsoft.com/office/drawing/2014/main" id="{EEA1385C-E793-DAD8-147D-A84A32DA8022}"/>
              </a:ext>
            </a:extLst>
          </p:cNvPr>
          <p:cNvSpPr/>
          <p:nvPr/>
        </p:nvSpPr>
        <p:spPr>
          <a:xfrm>
            <a:off x="8220075" y="3352800"/>
            <a:ext cx="1314450" cy="16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3" name="Picture 12">
            <a:extLst>
              <a:ext uri="{FF2B5EF4-FFF2-40B4-BE49-F238E27FC236}">
                <a16:creationId xmlns:a16="http://schemas.microsoft.com/office/drawing/2014/main" id="{4C7EE989-A1C0-FD68-5C50-485D1F5E4383}"/>
              </a:ext>
            </a:extLst>
          </p:cNvPr>
          <p:cNvPicPr>
            <a:picLocks noChangeAspect="1"/>
          </p:cNvPicPr>
          <p:nvPr/>
        </p:nvPicPr>
        <p:blipFill>
          <a:blip r:embed="rId8"/>
          <a:stretch>
            <a:fillRect/>
          </a:stretch>
        </p:blipFill>
        <p:spPr>
          <a:xfrm>
            <a:off x="335360" y="4063272"/>
            <a:ext cx="5794487" cy="1533525"/>
          </a:xfrm>
          <a:prstGeom prst="rect">
            <a:avLst/>
          </a:prstGeom>
        </p:spPr>
      </p:pic>
    </p:spTree>
    <p:extLst>
      <p:ext uri="{BB962C8B-B14F-4D97-AF65-F5344CB8AC3E}">
        <p14:creationId xmlns:p14="http://schemas.microsoft.com/office/powerpoint/2010/main" val="290225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C06ADF7-0822-4496-7180-30330E30AEA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6" name="think-cell data - do not delete" hidden="1">
                        <a:extLst>
                          <a:ext uri="{FF2B5EF4-FFF2-40B4-BE49-F238E27FC236}">
                            <a16:creationId xmlns:a16="http://schemas.microsoft.com/office/drawing/2014/main" id="{BC06ADF7-0822-4496-7180-30330E30AE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8E272A54-8C20-E905-AFD8-DA7EE2606F68}"/>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Date Placeholder 1">
            <a:extLst>
              <a:ext uri="{FF2B5EF4-FFF2-40B4-BE49-F238E27FC236}">
                <a16:creationId xmlns:a16="http://schemas.microsoft.com/office/drawing/2014/main" id="{515DDA19-97B8-C8FE-1FD2-474C5E8433F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E7C834-FC6E-498E-8CFF-E707384B0458}" type="datetime1">
              <a:rPr kumimoji="0" lang="da-DK" sz="800" b="0" i="0" u="none" strike="noStrike" kern="1200" cap="none" spc="0" normalizeH="0" baseline="0" noProof="0" smtClean="0">
                <a:ln>
                  <a:noFill/>
                </a:ln>
                <a:solidFill>
                  <a:srgbClr val="5A5A5A"/>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F4AAA0A7-4660-60A5-4C11-FA6B580044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6C30AF-7667-4DA4-9204-52F23EF6FEE8}" type="slidenum">
              <a:rPr kumimoji="0" lang="sv-SE" sz="1800" b="0" i="0" u="none" strike="noStrike" kern="1200" cap="none" spc="0" normalizeH="0" baseline="0" noProof="0" smtClean="0">
                <a:ln>
                  <a:noFill/>
                </a:ln>
                <a:solidFill>
                  <a:srgbClr val="5A5A5A"/>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800" b="0" i="0" u="none" strike="noStrike" kern="1200" cap="none" spc="0" normalizeH="0" baseline="0" noProof="0">
              <a:ln>
                <a:noFill/>
              </a:ln>
              <a:solidFill>
                <a:srgbClr val="5A5A5A"/>
              </a:solidFill>
              <a:effectLst/>
              <a:uLnTx/>
              <a:uFillTx/>
              <a:latin typeface="Verdana"/>
              <a:ea typeface="+mn-ea"/>
              <a:cs typeface="+mn-cs"/>
            </a:endParaRPr>
          </a:p>
        </p:txBody>
      </p:sp>
      <p:pic>
        <p:nvPicPr>
          <p:cNvPr id="5" name="Picture 4">
            <a:extLst>
              <a:ext uri="{FF2B5EF4-FFF2-40B4-BE49-F238E27FC236}">
                <a16:creationId xmlns:a16="http://schemas.microsoft.com/office/drawing/2014/main" id="{A895583F-AF21-4869-1A20-3DEB3D717A2E}"/>
              </a:ext>
            </a:extLst>
          </p:cNvPr>
          <p:cNvPicPr>
            <a:picLocks noChangeAspect="1"/>
          </p:cNvPicPr>
          <p:nvPr/>
        </p:nvPicPr>
        <p:blipFill>
          <a:blip r:embed="rId6"/>
          <a:stretch>
            <a:fillRect/>
          </a:stretch>
        </p:blipFill>
        <p:spPr>
          <a:xfrm>
            <a:off x="2206322" y="1405520"/>
            <a:ext cx="5849706" cy="4551015"/>
          </a:xfrm>
          <a:prstGeom prst="rect">
            <a:avLst/>
          </a:prstGeom>
        </p:spPr>
      </p:pic>
      <p:pic>
        <p:nvPicPr>
          <p:cNvPr id="7" name="Picture 6">
            <a:extLst>
              <a:ext uri="{FF2B5EF4-FFF2-40B4-BE49-F238E27FC236}">
                <a16:creationId xmlns:a16="http://schemas.microsoft.com/office/drawing/2014/main" id="{19D38CA1-5519-016B-CFC7-906389317AFB}"/>
              </a:ext>
            </a:extLst>
          </p:cNvPr>
          <p:cNvPicPr>
            <a:picLocks noChangeAspect="1"/>
          </p:cNvPicPr>
          <p:nvPr/>
        </p:nvPicPr>
        <p:blipFill>
          <a:blip r:embed="rId7"/>
          <a:stretch>
            <a:fillRect/>
          </a:stretch>
        </p:blipFill>
        <p:spPr>
          <a:xfrm>
            <a:off x="10734675" y="4959586"/>
            <a:ext cx="933450" cy="933450"/>
          </a:xfrm>
          <a:prstGeom prst="rect">
            <a:avLst/>
          </a:prstGeom>
        </p:spPr>
      </p:pic>
      <p:sp>
        <p:nvSpPr>
          <p:cNvPr id="8" name="TextBox 7">
            <a:extLst>
              <a:ext uri="{FF2B5EF4-FFF2-40B4-BE49-F238E27FC236}">
                <a16:creationId xmlns:a16="http://schemas.microsoft.com/office/drawing/2014/main" id="{816DE9AC-8AA8-E296-CA94-A0A286347C64}"/>
              </a:ext>
            </a:extLst>
          </p:cNvPr>
          <p:cNvSpPr txBox="1"/>
          <p:nvPr/>
        </p:nvSpPr>
        <p:spPr>
          <a:xfrm>
            <a:off x="8252351" y="5418721"/>
            <a:ext cx="22860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000000"/>
                </a:solidFill>
                <a:effectLst/>
                <a:uLnTx/>
                <a:uFillTx/>
                <a:latin typeface="Verdana"/>
                <a:ea typeface="+mn-ea"/>
                <a:cs typeface="+mn-cs"/>
                <a:hlinkClick r:id="rId8"/>
              </a:rPr>
              <a:t>Konsernsjef og tidligere styreleder i Norske Skog saksøkes for 1,7 milliarder (advokatbladet.no)</a:t>
            </a:r>
            <a:endParaRPr kumimoji="0" lang="en-GB" sz="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9" name="Title 1">
            <a:extLst>
              <a:ext uri="{FF2B5EF4-FFF2-40B4-BE49-F238E27FC236}">
                <a16:creationId xmlns:a16="http://schemas.microsoft.com/office/drawing/2014/main" id="{2B3CA012-0F37-DCA5-CF98-CB74F26ACEA9}"/>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Eksempler</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fra</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virkeligheten</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spTree>
    <p:extLst>
      <p:ext uri="{BB962C8B-B14F-4D97-AF65-F5344CB8AC3E}">
        <p14:creationId xmlns:p14="http://schemas.microsoft.com/office/powerpoint/2010/main" val="393916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1C19041-2B84-F5BD-5E82-11B1055DF36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6" name="think-cell data - do not delete" hidden="1">
                        <a:extLst>
                          <a:ext uri="{FF2B5EF4-FFF2-40B4-BE49-F238E27FC236}">
                            <a16:creationId xmlns:a16="http://schemas.microsoft.com/office/drawing/2014/main" id="{11C19041-2B84-F5BD-5E82-11B1055DF36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21D082E0-1336-36F1-4FD8-9FB1B4127C86}"/>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Date Placeholder 1">
            <a:extLst>
              <a:ext uri="{FF2B5EF4-FFF2-40B4-BE49-F238E27FC236}">
                <a16:creationId xmlns:a16="http://schemas.microsoft.com/office/drawing/2014/main" id="{E2847D49-54CB-089D-E739-13181802F59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E7C834-FC6E-498E-8CFF-E707384B0458}" type="datetime1">
              <a:rPr kumimoji="0" lang="da-DK" sz="800" b="0" i="0" u="none" strike="noStrike" kern="1200" cap="none" spc="0" normalizeH="0" baseline="0" noProof="0" smtClean="0">
                <a:ln>
                  <a:noFill/>
                </a:ln>
                <a:solidFill>
                  <a:srgbClr val="5A5A5A"/>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2B3E81C0-18B5-CAC8-59D6-8F6176437F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6C30AF-7667-4DA4-9204-52F23EF6FEE8}" type="slidenum">
              <a:rPr kumimoji="0" lang="sv-SE" sz="1800" b="0" i="0" u="none" strike="noStrike" kern="1200" cap="none" spc="0" normalizeH="0" baseline="0" noProof="0" smtClean="0">
                <a:ln>
                  <a:noFill/>
                </a:ln>
                <a:solidFill>
                  <a:srgbClr val="5A5A5A"/>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800" b="0" i="0" u="none" strike="noStrike" kern="1200" cap="none" spc="0" normalizeH="0" baseline="0" noProof="0">
              <a:ln>
                <a:noFill/>
              </a:ln>
              <a:solidFill>
                <a:srgbClr val="5A5A5A"/>
              </a:solidFill>
              <a:effectLst/>
              <a:uLnTx/>
              <a:uFillTx/>
              <a:latin typeface="Verdana"/>
              <a:ea typeface="+mn-ea"/>
              <a:cs typeface="+mn-cs"/>
            </a:endParaRPr>
          </a:p>
        </p:txBody>
      </p:sp>
      <p:pic>
        <p:nvPicPr>
          <p:cNvPr id="5" name="Picture 4">
            <a:extLst>
              <a:ext uri="{FF2B5EF4-FFF2-40B4-BE49-F238E27FC236}">
                <a16:creationId xmlns:a16="http://schemas.microsoft.com/office/drawing/2014/main" id="{9AC06B0D-0792-E976-980F-7A2D8793F9C5}"/>
              </a:ext>
            </a:extLst>
          </p:cNvPr>
          <p:cNvPicPr>
            <a:picLocks noChangeAspect="1"/>
          </p:cNvPicPr>
          <p:nvPr/>
        </p:nvPicPr>
        <p:blipFill>
          <a:blip r:embed="rId6"/>
          <a:stretch>
            <a:fillRect/>
          </a:stretch>
        </p:blipFill>
        <p:spPr>
          <a:xfrm>
            <a:off x="282576" y="2045319"/>
            <a:ext cx="5920814" cy="3050376"/>
          </a:xfrm>
          <a:prstGeom prst="rect">
            <a:avLst/>
          </a:prstGeom>
        </p:spPr>
      </p:pic>
      <p:sp>
        <p:nvSpPr>
          <p:cNvPr id="9" name="Title 1">
            <a:extLst>
              <a:ext uri="{FF2B5EF4-FFF2-40B4-BE49-F238E27FC236}">
                <a16:creationId xmlns:a16="http://schemas.microsoft.com/office/drawing/2014/main" id="{AEB39F2B-ADB6-9E4D-0465-94EA82B7E41D}"/>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Eksempler</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fra</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virkeligheten</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pic>
        <p:nvPicPr>
          <p:cNvPr id="11" name="Picture 10">
            <a:extLst>
              <a:ext uri="{FF2B5EF4-FFF2-40B4-BE49-F238E27FC236}">
                <a16:creationId xmlns:a16="http://schemas.microsoft.com/office/drawing/2014/main" id="{03741060-D165-8F29-C3F9-516D76C99FEC}"/>
              </a:ext>
            </a:extLst>
          </p:cNvPr>
          <p:cNvPicPr>
            <a:picLocks noChangeAspect="1"/>
          </p:cNvPicPr>
          <p:nvPr/>
        </p:nvPicPr>
        <p:blipFill>
          <a:blip r:embed="rId7"/>
          <a:stretch>
            <a:fillRect/>
          </a:stretch>
        </p:blipFill>
        <p:spPr>
          <a:xfrm>
            <a:off x="6485966" y="1461236"/>
            <a:ext cx="5272365" cy="4439584"/>
          </a:xfrm>
          <a:prstGeom prst="rect">
            <a:avLst/>
          </a:prstGeom>
        </p:spPr>
      </p:pic>
      <p:sp>
        <p:nvSpPr>
          <p:cNvPr id="12" name="TextBox 11">
            <a:extLst>
              <a:ext uri="{FF2B5EF4-FFF2-40B4-BE49-F238E27FC236}">
                <a16:creationId xmlns:a16="http://schemas.microsoft.com/office/drawing/2014/main" id="{CC4A8BB3-ED3E-A803-A3DC-B3E1EEF26472}"/>
              </a:ext>
            </a:extLst>
          </p:cNvPr>
          <p:cNvSpPr txBox="1"/>
          <p:nvPr/>
        </p:nvSpPr>
        <p:spPr>
          <a:xfrm>
            <a:off x="8020050" y="5619650"/>
            <a:ext cx="459105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000000"/>
                </a:solidFill>
                <a:effectLst/>
                <a:uLnTx/>
                <a:uFillTx/>
                <a:latin typeface="Verdana"/>
                <a:ea typeface="+mn-ea"/>
                <a:cs typeface="+mn-cs"/>
                <a:hlinkClick r:id="rId8"/>
              </a:rPr>
              <a:t>Dømt til styreerstatning | DN</a:t>
            </a:r>
            <a:endParaRPr kumimoji="0" lang="en-GB" sz="9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851567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itle 1">
            <a:extLst>
              <a:ext uri="{FF2B5EF4-FFF2-40B4-BE49-F238E27FC236}">
                <a16:creationId xmlns:a16="http://schemas.microsoft.com/office/drawing/2014/main" id="{BE074661-5DD9-6770-2441-66DCE5C6BC87}"/>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Bør</a:t>
            </a:r>
            <a:r>
              <a:rPr kumimoji="0" lang="en-GB" sz="2000" b="1" i="0" u="none" strike="noStrike" kern="0" cap="none" spc="0" normalizeH="0" baseline="0" noProof="0" dirty="0">
                <a:ln>
                  <a:noFill/>
                </a:ln>
                <a:solidFill>
                  <a:srgbClr val="DE0000"/>
                </a:solidFill>
                <a:effectLst/>
                <a:uLnTx/>
                <a:uFillTx/>
                <a:latin typeface="Verdana"/>
                <a:ea typeface="+mj-ea"/>
                <a:cs typeface="+mj-cs"/>
              </a:rPr>
              <a:t> man </a:t>
            </a:r>
            <a:r>
              <a:rPr kumimoji="0" lang="en-GB" sz="2000" b="1" i="0" u="none" strike="noStrike" kern="0" cap="none" spc="0" normalizeH="0" baseline="0" noProof="0" dirty="0" err="1">
                <a:ln>
                  <a:noFill/>
                </a:ln>
                <a:solidFill>
                  <a:srgbClr val="DE0000"/>
                </a:solidFill>
                <a:effectLst/>
                <a:uLnTx/>
                <a:uFillTx/>
                <a:latin typeface="Verdana"/>
                <a:ea typeface="+mj-ea"/>
                <a:cs typeface="+mj-cs"/>
              </a:rPr>
              <a:t>tegne</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Styreansvarsforsikring</a:t>
            </a:r>
            <a:r>
              <a:rPr kumimoji="0" lang="en-GB" sz="2000" b="1" i="0" u="none" strike="noStrike" kern="0" cap="none" spc="0" normalizeH="0" baseline="0" noProof="0" dirty="0">
                <a:ln>
                  <a:noFill/>
                </a:ln>
                <a:solidFill>
                  <a:srgbClr val="DE0000"/>
                </a:solidFill>
                <a:effectLst/>
                <a:uLnTx/>
                <a:uFillTx/>
                <a:latin typeface="Verdana"/>
                <a:ea typeface="+mj-ea"/>
                <a:cs typeface="+mj-cs"/>
              </a:rPr>
              <a:t>?</a:t>
            </a:r>
          </a:p>
        </p:txBody>
      </p:sp>
      <p:sp>
        <p:nvSpPr>
          <p:cNvPr id="6" name="TextBox 5">
            <a:extLst>
              <a:ext uri="{FF2B5EF4-FFF2-40B4-BE49-F238E27FC236}">
                <a16:creationId xmlns:a16="http://schemas.microsoft.com/office/drawing/2014/main" id="{6075BB41-DC87-414B-6F4D-6AC491EF0206}"/>
              </a:ext>
            </a:extLst>
          </p:cNvPr>
          <p:cNvSpPr txBox="1"/>
          <p:nvPr/>
        </p:nvSpPr>
        <p:spPr>
          <a:xfrm>
            <a:off x="733425" y="1895475"/>
            <a:ext cx="5905500" cy="332398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Verdana"/>
                <a:ea typeface="+mn-ea"/>
                <a:cs typeface="+mn-cs"/>
              </a:rPr>
              <a:t>Styrevervet</a:t>
            </a:r>
            <a:r>
              <a:rPr kumimoji="0" lang="en-GB" sz="1400" b="0" i="0" u="none" strike="noStrike" kern="1200" cap="none" spc="0" normalizeH="0" baseline="0" noProof="0" dirty="0">
                <a:ln>
                  <a:noFill/>
                </a:ln>
                <a:solidFill>
                  <a:srgbClr val="000000"/>
                </a:solidFill>
                <a:effectLst/>
                <a:uLnTx/>
                <a:uFillTx/>
                <a:latin typeface="Verdana"/>
                <a:ea typeface="+mn-ea"/>
                <a:cs typeface="+mn-cs"/>
              </a:rPr>
              <a:t> er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personlig</a:t>
            </a:r>
            <a:r>
              <a:rPr kumimoji="0" lang="en-GB" sz="1400" b="0" i="0" u="none" strike="noStrike" kern="1200" cap="none" spc="0" normalizeH="0" baseline="0" noProof="0" dirty="0">
                <a:ln>
                  <a:noFill/>
                </a:ln>
                <a:solidFill>
                  <a:srgbClr val="000000"/>
                </a:solidFill>
                <a:effectLst/>
                <a:uLnTx/>
                <a:uFillTx/>
                <a:latin typeface="Verdana"/>
                <a:ea typeface="+mn-ea"/>
                <a:cs typeface="+mn-cs"/>
              </a:rPr>
              <a:t> og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individuelt</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Verdana"/>
                <a:ea typeface="+mn-ea"/>
                <a:cs typeface="+mn-cs"/>
              </a:rPr>
              <a:t>Styrets</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oppgaver</a:t>
            </a:r>
            <a:r>
              <a:rPr kumimoji="0" lang="en-GB" sz="1400" b="0" i="0" u="none" strike="noStrike" kern="1200" cap="none" spc="0" normalizeH="0" baseline="0" noProof="0" dirty="0">
                <a:ln>
                  <a:noFill/>
                </a:ln>
                <a:solidFill>
                  <a:srgbClr val="000000"/>
                </a:solidFill>
                <a:effectLst/>
                <a:uLnTx/>
                <a:uFillTx/>
                <a:latin typeface="Verdana"/>
                <a:ea typeface="+mn-ea"/>
                <a:cs typeface="+mn-cs"/>
              </a:rPr>
              <a:t> er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tillagt</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fellesskapet</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Verdana"/>
                <a:ea typeface="+mn-ea"/>
                <a:cs typeface="+mn-cs"/>
              </a:rPr>
              <a:t>Du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kan</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bli</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holdt</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personlig</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økonomisk</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ansvarlig</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Verdana"/>
                <a:ea typeface="+mn-ea"/>
                <a:cs typeface="+mn-cs"/>
              </a:rPr>
              <a:t>Lettere</a:t>
            </a:r>
            <a:r>
              <a:rPr kumimoji="0" lang="en-GB" sz="1400" b="0" i="0" u="none" strike="noStrike" kern="1200" cap="none" spc="0" normalizeH="0" baseline="0" noProof="0" dirty="0">
                <a:ln>
                  <a:noFill/>
                </a:ln>
                <a:solidFill>
                  <a:srgbClr val="000000"/>
                </a:solidFill>
                <a:effectLst/>
                <a:uLnTx/>
                <a:uFillTx/>
                <a:latin typeface="Verdana"/>
                <a:ea typeface="+mn-ea"/>
                <a:cs typeface="+mn-cs"/>
              </a:rPr>
              <a:t> å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rekruttere</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til</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styret</a:t>
            </a:r>
            <a:r>
              <a:rPr kumimoji="0" lang="en-GB" sz="1400" b="0" i="0" u="none" strike="noStrike" kern="1200" cap="none" spc="0" normalizeH="0" baseline="0" noProof="0" dirty="0">
                <a:ln>
                  <a:noFill/>
                </a:ln>
                <a:solidFill>
                  <a:srgbClr val="000000"/>
                </a:solidFill>
                <a:effectLst/>
                <a:uLnTx/>
                <a:uFillTx/>
                <a:latin typeface="Verdan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Verdana"/>
                <a:ea typeface="+mn-ea"/>
                <a:cs typeface="+mn-cs"/>
              </a:rPr>
              <a:t>Juridisk</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bistand</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til</a:t>
            </a:r>
            <a:r>
              <a:rPr kumimoji="0" lang="en-GB" sz="1400" b="0" i="0" u="none" strike="noStrike" kern="1200" cap="none" spc="0" normalizeH="0" baseline="0" noProof="0" dirty="0">
                <a:ln>
                  <a:noFill/>
                </a:ln>
                <a:solidFill>
                  <a:srgbClr val="000000"/>
                </a:solidFill>
                <a:effectLst/>
                <a:uLnTx/>
                <a:uFillTx/>
                <a:latin typeface="Verdana"/>
                <a:ea typeface="+mn-ea"/>
                <a:cs typeface="+mn-cs"/>
              </a:rPr>
              <a:t> å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imøtegå</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krav</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srgbClr val="000000"/>
                </a:solidFill>
                <a:effectLst/>
                <a:uLnTx/>
                <a:uFillTx/>
                <a:latin typeface="Verdana"/>
                <a:ea typeface="+mn-ea"/>
                <a:cs typeface="+mn-cs"/>
              </a:rPr>
              <a:t>Gir trygghet for å ta ansvar og treffe forretningsmessige beslutninger for å ivareta selskapets interesser.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Verdana"/>
                <a:ea typeface="+mn-ea"/>
                <a:cs typeface="+mn-cs"/>
              </a:rPr>
              <a:t>Regnskapsloven</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pålegger</a:t>
            </a:r>
            <a:r>
              <a:rPr kumimoji="0" lang="en-GB" sz="1400" b="0" i="0" u="none" strike="noStrike" kern="1200" cap="none" spc="0" normalizeH="0" baseline="0" noProof="0" dirty="0">
                <a:ln>
                  <a:noFill/>
                </a:ln>
                <a:solidFill>
                  <a:srgbClr val="000000"/>
                </a:solidFill>
                <a:effectLst/>
                <a:uLnTx/>
                <a:uFillTx/>
                <a:latin typeface="Verdana"/>
                <a:ea typeface="+mn-ea"/>
                <a:cs typeface="+mn-cs"/>
              </a:rPr>
              <a:t> å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informere</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i</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årsberetning</a:t>
            </a:r>
            <a:r>
              <a:rPr kumimoji="0" lang="en-GB" sz="1400" b="0" i="0" u="none" strike="noStrike" kern="1200" cap="none" spc="0" normalizeH="0" baseline="0" noProof="0" dirty="0">
                <a:ln>
                  <a:noFill/>
                </a:ln>
                <a:solidFill>
                  <a:srgbClr val="000000"/>
                </a:solidFill>
                <a:effectLst/>
                <a:uLnTx/>
                <a:uFillTx/>
                <a:latin typeface="Verdana"/>
                <a:ea typeface="+mn-ea"/>
                <a:cs typeface="+mn-cs"/>
              </a:rPr>
              <a:t> om det er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tegnet</a:t>
            </a:r>
            <a:r>
              <a:rPr kumimoji="0" lang="en-GB" sz="1400" b="0" i="0" u="none" strike="noStrike" kern="1200" cap="none" spc="0" normalizeH="0" baseline="0" noProof="0" dirty="0">
                <a:ln>
                  <a:noFill/>
                </a:ln>
                <a:solidFill>
                  <a:srgbClr val="000000"/>
                </a:solidFill>
                <a:effectLst/>
                <a:uLnTx/>
                <a:uFillTx/>
                <a:latin typeface="Verdana"/>
                <a:ea typeface="+mn-ea"/>
                <a:cs typeface="+mn-cs"/>
              </a:rPr>
              <a:t> </a:t>
            </a:r>
            <a:r>
              <a:rPr kumimoji="0" lang="en-GB" sz="1400" b="0" i="0" u="none" strike="noStrike" kern="1200" cap="none" spc="0" normalizeH="0" baseline="0" noProof="0" dirty="0" err="1">
                <a:ln>
                  <a:noFill/>
                </a:ln>
                <a:solidFill>
                  <a:srgbClr val="000000"/>
                </a:solidFill>
                <a:effectLst/>
                <a:uLnTx/>
                <a:uFillTx/>
                <a:latin typeface="Verdana"/>
                <a:ea typeface="+mn-ea"/>
                <a:cs typeface="+mn-cs"/>
              </a:rPr>
              <a:t>styreansvarsforsikring</a:t>
            </a:r>
            <a:endParaRPr kumimoji="0" lang="en-GB" sz="14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14132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7DAD1E-313D-4322-BB49-2173BE85C884}" type="slidenum">
              <a:rPr kumimoji="0" lang="sv-SE" sz="1800" b="0" i="0" u="none" strike="noStrike" kern="1200" cap="none" spc="0" normalizeH="0" baseline="0" noProof="0" smtClean="0">
                <a:ln>
                  <a:noFill/>
                </a:ln>
                <a:solidFill>
                  <a:srgbClr val="5A5A5A"/>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800" b="0" i="0" u="none" strike="noStrike" kern="1200" cap="none" spc="0" normalizeH="0" baseline="0" noProof="0">
              <a:ln>
                <a:noFill/>
              </a:ln>
              <a:solidFill>
                <a:srgbClr val="5A5A5A"/>
              </a:solidFill>
              <a:effectLst/>
              <a:uLnTx/>
              <a:uFillTx/>
              <a:latin typeface="Verdana"/>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12702" y="1309489"/>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Isosceles Triangle 4">
            <a:extLst>
              <a:ext uri="{FF2B5EF4-FFF2-40B4-BE49-F238E27FC236}">
                <a16:creationId xmlns:a16="http://schemas.microsoft.com/office/drawing/2014/main" id="{F8EB799B-8E96-F47E-C013-4BF38EDA5ACA}"/>
              </a:ext>
            </a:extLst>
          </p:cNvPr>
          <p:cNvSpPr/>
          <p:nvPr/>
        </p:nvSpPr>
        <p:spPr>
          <a:xfrm>
            <a:off x="3618971" y="1605236"/>
            <a:ext cx="4039658" cy="3808065"/>
          </a:xfrm>
          <a:prstGeom prst="triangle">
            <a:avLst/>
          </a:prstGeom>
          <a:solidFill>
            <a:schemeClr val="bg2">
              <a:lumMod val="95000"/>
            </a:schemeClr>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pic>
        <p:nvPicPr>
          <p:cNvPr id="7" name="Picture 6">
            <a:extLst>
              <a:ext uri="{FF2B5EF4-FFF2-40B4-BE49-F238E27FC236}">
                <a16:creationId xmlns:a16="http://schemas.microsoft.com/office/drawing/2014/main" id="{063FB750-9B94-5FF1-9989-F4A2E54921B3}"/>
              </a:ext>
            </a:extLst>
          </p:cNvPr>
          <p:cNvPicPr>
            <a:picLocks noChangeAspect="1"/>
          </p:cNvPicPr>
          <p:nvPr/>
        </p:nvPicPr>
        <p:blipFill>
          <a:blip r:embed="rId3"/>
          <a:stretch>
            <a:fillRect/>
          </a:stretch>
        </p:blipFill>
        <p:spPr>
          <a:xfrm>
            <a:off x="2348022" y="4792935"/>
            <a:ext cx="1133475" cy="438150"/>
          </a:xfrm>
          <a:prstGeom prst="rect">
            <a:avLst/>
          </a:prstGeom>
        </p:spPr>
      </p:pic>
      <p:pic>
        <p:nvPicPr>
          <p:cNvPr id="11" name="Graphic 10" descr="Electrician male with solid fill">
            <a:extLst>
              <a:ext uri="{FF2B5EF4-FFF2-40B4-BE49-F238E27FC236}">
                <a16:creationId xmlns:a16="http://schemas.microsoft.com/office/drawing/2014/main" id="{D42F1B21-4F2B-3CCC-9E73-458724E98A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67225" y="1444699"/>
            <a:ext cx="914400" cy="914400"/>
          </a:xfrm>
          <a:prstGeom prst="rect">
            <a:avLst/>
          </a:prstGeom>
        </p:spPr>
      </p:pic>
      <p:pic>
        <p:nvPicPr>
          <p:cNvPr id="13" name="Graphic 12" descr="Taxi with solid fill">
            <a:extLst>
              <a:ext uri="{FF2B5EF4-FFF2-40B4-BE49-F238E27FC236}">
                <a16:creationId xmlns:a16="http://schemas.microsoft.com/office/drawing/2014/main" id="{ED95FE7C-45AA-5881-7AB2-071F8B9600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18955" y="4792935"/>
            <a:ext cx="914400" cy="914400"/>
          </a:xfrm>
          <a:prstGeom prst="rect">
            <a:avLst/>
          </a:prstGeom>
        </p:spPr>
      </p:pic>
      <p:sp>
        <p:nvSpPr>
          <p:cNvPr id="14" name="Rectangle 6">
            <a:extLst>
              <a:ext uri="{FF2B5EF4-FFF2-40B4-BE49-F238E27FC236}">
                <a16:creationId xmlns:a16="http://schemas.microsoft.com/office/drawing/2014/main" id="{1F6DE85C-4C31-E2A7-55CD-C167FF70B348}"/>
              </a:ext>
            </a:extLst>
          </p:cNvPr>
          <p:cNvSpPr>
            <a:spLocks noChangeArrowheads="1"/>
          </p:cNvSpPr>
          <p:nvPr/>
        </p:nvSpPr>
        <p:spPr bwMode="auto">
          <a:xfrm>
            <a:off x="5973435" y="1444699"/>
            <a:ext cx="1850185" cy="338554"/>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Forsikringstaker</a:t>
            </a:r>
          </a:p>
        </p:txBody>
      </p:sp>
      <p:sp>
        <p:nvSpPr>
          <p:cNvPr id="15" name="Rectangle 8">
            <a:extLst>
              <a:ext uri="{FF2B5EF4-FFF2-40B4-BE49-F238E27FC236}">
                <a16:creationId xmlns:a16="http://schemas.microsoft.com/office/drawing/2014/main" id="{91239056-62F7-72B1-6164-F9CC91AD4845}"/>
              </a:ext>
            </a:extLst>
          </p:cNvPr>
          <p:cNvSpPr>
            <a:spLocks noChangeArrowheads="1"/>
          </p:cNvSpPr>
          <p:nvPr/>
        </p:nvSpPr>
        <p:spPr bwMode="auto">
          <a:xfrm>
            <a:off x="8707094" y="5333032"/>
            <a:ext cx="1063112" cy="338554"/>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Forsikret</a:t>
            </a:r>
          </a:p>
        </p:txBody>
      </p:sp>
      <p:sp>
        <p:nvSpPr>
          <p:cNvPr id="16" name="Title 1">
            <a:extLst>
              <a:ext uri="{FF2B5EF4-FFF2-40B4-BE49-F238E27FC236}">
                <a16:creationId xmlns:a16="http://schemas.microsoft.com/office/drawing/2014/main" id="{52B53AB8-E648-2143-3949-393423F78D26}"/>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Partsforholdet</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r>
              <a:rPr kumimoji="0" lang="en-GB" sz="2000" b="1" i="0" u="none" strike="noStrike" kern="0" cap="none" spc="0" normalizeH="0" baseline="0" noProof="0" dirty="0" err="1">
                <a:ln>
                  <a:noFill/>
                </a:ln>
                <a:solidFill>
                  <a:srgbClr val="DE0000"/>
                </a:solidFill>
                <a:effectLst/>
                <a:uLnTx/>
                <a:uFillTx/>
                <a:latin typeface="Verdana"/>
                <a:ea typeface="+mj-ea"/>
                <a:cs typeface="+mj-cs"/>
              </a:rPr>
              <a:t>skadeforsikring</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sp>
        <p:nvSpPr>
          <p:cNvPr id="6" name="Rectangle 6">
            <a:extLst>
              <a:ext uri="{FF2B5EF4-FFF2-40B4-BE49-F238E27FC236}">
                <a16:creationId xmlns:a16="http://schemas.microsoft.com/office/drawing/2014/main" id="{0CFF307E-9C7B-ADD6-6C7E-0D83D548C7E5}"/>
              </a:ext>
            </a:extLst>
          </p:cNvPr>
          <p:cNvSpPr>
            <a:spLocks noChangeArrowheads="1"/>
          </p:cNvSpPr>
          <p:nvPr/>
        </p:nvSpPr>
        <p:spPr bwMode="auto">
          <a:xfrm>
            <a:off x="1273377" y="5250135"/>
            <a:ext cx="2236511" cy="338554"/>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Forsikringsselskapet</a:t>
            </a:r>
          </a:p>
        </p:txBody>
      </p:sp>
    </p:spTree>
    <p:extLst>
      <p:ext uri="{BB962C8B-B14F-4D97-AF65-F5344CB8AC3E}">
        <p14:creationId xmlns:p14="http://schemas.microsoft.com/office/powerpoint/2010/main" val="555056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7DAD1E-313D-4322-BB49-2173BE85C884}" type="slidenum">
              <a:rPr kumimoji="0" lang="sv-SE" sz="1800" b="0" i="0" u="none" strike="noStrike" kern="1200" cap="none" spc="0" normalizeH="0" baseline="0" noProof="0" smtClean="0">
                <a:ln>
                  <a:noFill/>
                </a:ln>
                <a:solidFill>
                  <a:srgbClr val="5A5A5A"/>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800" b="0" i="0" u="none" strike="noStrike" kern="1200" cap="none" spc="0" normalizeH="0" baseline="0" noProof="0">
              <a:ln>
                <a:noFill/>
              </a:ln>
              <a:solidFill>
                <a:srgbClr val="5A5A5A"/>
              </a:solidFill>
              <a:effectLst/>
              <a:uLnTx/>
              <a:uFillTx/>
              <a:latin typeface="Verdana"/>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89667"/>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Isosceles Triangle 4">
            <a:extLst>
              <a:ext uri="{FF2B5EF4-FFF2-40B4-BE49-F238E27FC236}">
                <a16:creationId xmlns:a16="http://schemas.microsoft.com/office/drawing/2014/main" id="{F8EB799B-8E96-F47E-C013-4BF38EDA5ACA}"/>
              </a:ext>
            </a:extLst>
          </p:cNvPr>
          <p:cNvSpPr/>
          <p:nvPr/>
        </p:nvSpPr>
        <p:spPr>
          <a:xfrm>
            <a:off x="3618971" y="1605236"/>
            <a:ext cx="4039658" cy="3808065"/>
          </a:xfrm>
          <a:prstGeom prst="triangle">
            <a:avLst/>
          </a:prstGeom>
          <a:solidFill>
            <a:schemeClr val="bg2">
              <a:lumMod val="95000"/>
            </a:schemeClr>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pic>
        <p:nvPicPr>
          <p:cNvPr id="7" name="Picture 6">
            <a:extLst>
              <a:ext uri="{FF2B5EF4-FFF2-40B4-BE49-F238E27FC236}">
                <a16:creationId xmlns:a16="http://schemas.microsoft.com/office/drawing/2014/main" id="{063FB750-9B94-5FF1-9989-F4A2E54921B3}"/>
              </a:ext>
            </a:extLst>
          </p:cNvPr>
          <p:cNvPicPr>
            <a:picLocks noChangeAspect="1"/>
          </p:cNvPicPr>
          <p:nvPr/>
        </p:nvPicPr>
        <p:blipFill>
          <a:blip r:embed="rId3"/>
          <a:stretch>
            <a:fillRect/>
          </a:stretch>
        </p:blipFill>
        <p:spPr>
          <a:xfrm>
            <a:off x="2370056" y="4811985"/>
            <a:ext cx="1133475" cy="438150"/>
          </a:xfrm>
          <a:prstGeom prst="rect">
            <a:avLst/>
          </a:prstGeom>
        </p:spPr>
      </p:pic>
      <p:pic>
        <p:nvPicPr>
          <p:cNvPr id="9" name="Graphic 8" descr="Work from home desk with solid fill">
            <a:extLst>
              <a:ext uri="{FF2B5EF4-FFF2-40B4-BE49-F238E27FC236}">
                <a16:creationId xmlns:a16="http://schemas.microsoft.com/office/drawing/2014/main" id="{CC254A44-77BC-CC0B-870E-54E2A6B3CE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74069" y="4418632"/>
            <a:ext cx="914400" cy="914400"/>
          </a:xfrm>
          <a:prstGeom prst="rect">
            <a:avLst/>
          </a:prstGeom>
        </p:spPr>
      </p:pic>
      <p:pic>
        <p:nvPicPr>
          <p:cNvPr id="11" name="Graphic 10" descr="Electrician male with solid fill">
            <a:extLst>
              <a:ext uri="{FF2B5EF4-FFF2-40B4-BE49-F238E27FC236}">
                <a16:creationId xmlns:a16="http://schemas.microsoft.com/office/drawing/2014/main" id="{D42F1B21-4F2B-3CCC-9E73-458724E98AD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67225" y="1444699"/>
            <a:ext cx="914400" cy="914400"/>
          </a:xfrm>
          <a:prstGeom prst="rect">
            <a:avLst/>
          </a:prstGeom>
        </p:spPr>
      </p:pic>
      <p:sp>
        <p:nvSpPr>
          <p:cNvPr id="14" name="Rectangle 6">
            <a:extLst>
              <a:ext uri="{FF2B5EF4-FFF2-40B4-BE49-F238E27FC236}">
                <a16:creationId xmlns:a16="http://schemas.microsoft.com/office/drawing/2014/main" id="{1F6DE85C-4C31-E2A7-55CD-C167FF70B348}"/>
              </a:ext>
            </a:extLst>
          </p:cNvPr>
          <p:cNvSpPr>
            <a:spLocks noChangeArrowheads="1"/>
          </p:cNvSpPr>
          <p:nvPr/>
        </p:nvSpPr>
        <p:spPr bwMode="auto">
          <a:xfrm>
            <a:off x="5882556" y="1355691"/>
            <a:ext cx="3672801" cy="584775"/>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Forsikringstaker/</a:t>
            </a: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sikrede/skadevolder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STYRET</a:t>
            </a:r>
          </a:p>
        </p:txBody>
      </p:sp>
      <p:sp>
        <p:nvSpPr>
          <p:cNvPr id="15" name="Rectangle 8">
            <a:extLst>
              <a:ext uri="{FF2B5EF4-FFF2-40B4-BE49-F238E27FC236}">
                <a16:creationId xmlns:a16="http://schemas.microsoft.com/office/drawing/2014/main" id="{91239056-62F7-72B1-6164-F9CC91AD4845}"/>
              </a:ext>
            </a:extLst>
          </p:cNvPr>
          <p:cNvSpPr>
            <a:spLocks noChangeArrowheads="1"/>
          </p:cNvSpPr>
          <p:nvPr/>
        </p:nvSpPr>
        <p:spPr bwMode="auto">
          <a:xfrm>
            <a:off x="8109431" y="5329375"/>
            <a:ext cx="1210589" cy="338554"/>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Skadelidte</a:t>
            </a:r>
          </a:p>
        </p:txBody>
      </p:sp>
      <p:sp>
        <p:nvSpPr>
          <p:cNvPr id="6" name="Title 1">
            <a:extLst>
              <a:ext uri="{FF2B5EF4-FFF2-40B4-BE49-F238E27FC236}">
                <a16:creationId xmlns:a16="http://schemas.microsoft.com/office/drawing/2014/main" id="{183F747F-6AA9-03C7-B326-A529623F8E37}"/>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Partsforholdet</a:t>
            </a:r>
            <a:r>
              <a:rPr kumimoji="0" lang="en-GB" sz="2000" b="1" i="0" u="none" strike="noStrike" kern="0" cap="none" spc="0" normalizeH="0" baseline="0" noProof="0" dirty="0">
                <a:ln>
                  <a:noFill/>
                </a:ln>
                <a:solidFill>
                  <a:srgbClr val="DE0000"/>
                </a:solidFill>
                <a:effectLst/>
                <a:uLnTx/>
                <a:uFillTx/>
                <a:latin typeface="Verdana"/>
                <a:ea typeface="+mj-ea"/>
                <a:cs typeface="+mj-cs"/>
              </a:rPr>
              <a:t> ANSVARS-</a:t>
            </a:r>
            <a:r>
              <a:rPr kumimoji="0" lang="en-GB" sz="2000" b="1" i="0" u="none" strike="noStrike" kern="0" cap="none" spc="0" normalizeH="0" baseline="0" noProof="0" dirty="0" err="1">
                <a:ln>
                  <a:noFill/>
                </a:ln>
                <a:solidFill>
                  <a:srgbClr val="DE0000"/>
                </a:solidFill>
                <a:effectLst/>
                <a:uLnTx/>
                <a:uFillTx/>
                <a:latin typeface="Verdana"/>
                <a:ea typeface="+mj-ea"/>
                <a:cs typeface="+mj-cs"/>
              </a:rPr>
              <a:t>forsikring</a:t>
            </a:r>
            <a:endParaRPr kumimoji="0" lang="en-GB" sz="2000" b="1" i="0" u="none" strike="noStrike" kern="0" cap="none" spc="0" normalizeH="0" baseline="0" noProof="0" dirty="0">
              <a:ln>
                <a:noFill/>
              </a:ln>
              <a:solidFill>
                <a:srgbClr val="DE0000"/>
              </a:solidFill>
              <a:effectLst/>
              <a:uLnTx/>
              <a:uFillTx/>
              <a:latin typeface="Verdana"/>
              <a:ea typeface="+mj-ea"/>
              <a:cs typeface="+mj-cs"/>
            </a:endParaRPr>
          </a:p>
        </p:txBody>
      </p:sp>
      <p:sp>
        <p:nvSpPr>
          <p:cNvPr id="8" name="Rectangle 7">
            <a:extLst>
              <a:ext uri="{FF2B5EF4-FFF2-40B4-BE49-F238E27FC236}">
                <a16:creationId xmlns:a16="http://schemas.microsoft.com/office/drawing/2014/main" id="{933203C8-9FCB-058D-FF66-E99BDB970D37}"/>
              </a:ext>
            </a:extLst>
          </p:cNvPr>
          <p:cNvSpPr/>
          <p:nvPr/>
        </p:nvSpPr>
        <p:spPr>
          <a:xfrm>
            <a:off x="7774069" y="2482569"/>
            <a:ext cx="3168101" cy="8878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200" b="1" i="0" u="none" strike="noStrike" kern="1200" cap="none" spc="0" normalizeH="0" baseline="0" noProof="0" dirty="0">
                <a:ln>
                  <a:noFill/>
                </a:ln>
                <a:solidFill>
                  <a:srgbClr val="FFFFFF"/>
                </a:solidFill>
                <a:effectLst/>
                <a:uLnTx/>
                <a:uFillTx/>
                <a:latin typeface="Verdana"/>
                <a:ea typeface="+mn-ea"/>
                <a:cs typeface="+mn-cs"/>
              </a:rPr>
              <a:t>«Forsikringen dekker sikredes rettslige erstatningsansvar ….»</a:t>
            </a:r>
            <a:endParaRPr kumimoji="0" lang="en-GB" sz="1200" b="1" i="0" u="none" strike="noStrike" kern="1200" cap="none" spc="0" normalizeH="0" baseline="0" noProof="0" dirty="0">
              <a:ln>
                <a:noFill/>
              </a:ln>
              <a:solidFill>
                <a:srgbClr val="FFFFFF"/>
              </a:solidFill>
              <a:effectLst/>
              <a:uLnTx/>
              <a:uFillTx/>
              <a:latin typeface="Verdana"/>
              <a:ea typeface="+mn-ea"/>
              <a:cs typeface="+mn-cs"/>
            </a:endParaRPr>
          </a:p>
        </p:txBody>
      </p:sp>
      <p:sp>
        <p:nvSpPr>
          <p:cNvPr id="10" name="Oval 9">
            <a:extLst>
              <a:ext uri="{FF2B5EF4-FFF2-40B4-BE49-F238E27FC236}">
                <a16:creationId xmlns:a16="http://schemas.microsoft.com/office/drawing/2014/main" id="{080E2DEA-734B-4BCD-5C90-5BA004A5DD5B}"/>
              </a:ext>
            </a:extLst>
          </p:cNvPr>
          <p:cNvSpPr/>
          <p:nvPr/>
        </p:nvSpPr>
        <p:spPr>
          <a:xfrm>
            <a:off x="666750" y="2105025"/>
            <a:ext cx="2525831" cy="1156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FFFFFF"/>
                </a:solidFill>
                <a:effectLst/>
                <a:uLnTx/>
                <a:uFillTx/>
                <a:latin typeface="Verdana"/>
                <a:ea typeface="+mn-ea"/>
                <a:cs typeface="+mn-cs"/>
              </a:rPr>
              <a:t>Ansvarsforsikring</a:t>
            </a:r>
            <a:r>
              <a:rPr kumimoji="0" lang="en-GB" sz="1200" b="1" i="0" u="none" strike="noStrike" kern="1200" cap="none" spc="0" normalizeH="0" baseline="0" noProof="0" dirty="0">
                <a:ln>
                  <a:noFill/>
                </a:ln>
                <a:solidFill>
                  <a:srgbClr val="FFFFFF"/>
                </a:solidFill>
                <a:effectLst/>
                <a:uLnTx/>
                <a:uFillTx/>
                <a:latin typeface="Verdana"/>
                <a:ea typeface="+mn-ea"/>
                <a:cs typeface="+mn-cs"/>
              </a:rPr>
              <a:t> er </a:t>
            </a:r>
            <a:r>
              <a:rPr kumimoji="0" lang="en-GB" sz="1200" b="1" i="0" u="none" strike="noStrike" kern="1200" cap="none" spc="0" normalizeH="0" baseline="0" noProof="0" dirty="0" err="1">
                <a:ln>
                  <a:noFill/>
                </a:ln>
                <a:solidFill>
                  <a:srgbClr val="FFFFFF"/>
                </a:solidFill>
                <a:effectLst/>
                <a:uLnTx/>
                <a:uFillTx/>
                <a:latin typeface="Verdana"/>
                <a:ea typeface="+mn-ea"/>
                <a:cs typeface="+mn-cs"/>
              </a:rPr>
              <a:t>anderledes</a:t>
            </a:r>
            <a:r>
              <a:rPr kumimoji="0" lang="en-GB" sz="1200" b="1" i="0" u="none" strike="noStrike" kern="1200" cap="none" spc="0" normalizeH="0" baseline="0" noProof="0" dirty="0">
                <a:ln>
                  <a:noFill/>
                </a:ln>
                <a:solidFill>
                  <a:srgbClr val="FFFFFF"/>
                </a:solidFill>
                <a:effectLst/>
                <a:uLnTx/>
                <a:uFillTx/>
                <a:latin typeface="Verdana"/>
                <a:ea typeface="+mn-ea"/>
                <a:cs typeface="+mn-cs"/>
              </a:rPr>
              <a:t> </a:t>
            </a:r>
            <a:r>
              <a:rPr kumimoji="0" lang="en-GB" sz="1200" b="1" i="0" u="none" strike="noStrike" kern="1200" cap="none" spc="0" normalizeH="0" baseline="0" noProof="0" dirty="0" err="1">
                <a:ln>
                  <a:noFill/>
                </a:ln>
                <a:solidFill>
                  <a:srgbClr val="FFFFFF"/>
                </a:solidFill>
                <a:effectLst/>
                <a:uLnTx/>
                <a:uFillTx/>
                <a:latin typeface="Verdana"/>
                <a:ea typeface="+mn-ea"/>
                <a:cs typeface="+mn-cs"/>
              </a:rPr>
              <a:t>enn</a:t>
            </a:r>
            <a:r>
              <a:rPr kumimoji="0" lang="en-GB" sz="1200" b="1" i="0" u="none" strike="noStrike" kern="1200" cap="none" spc="0" normalizeH="0" baseline="0" noProof="0" dirty="0">
                <a:ln>
                  <a:noFill/>
                </a:ln>
                <a:solidFill>
                  <a:srgbClr val="FFFFFF"/>
                </a:solidFill>
                <a:effectLst/>
                <a:uLnTx/>
                <a:uFillTx/>
                <a:latin typeface="Verdana"/>
                <a:ea typeface="+mn-ea"/>
                <a:cs typeface="+mn-cs"/>
              </a:rPr>
              <a:t> </a:t>
            </a:r>
            <a:r>
              <a:rPr kumimoji="0" lang="en-GB" sz="1200" b="1" i="0" u="none" strike="noStrike" kern="1200" cap="none" spc="0" normalizeH="0" baseline="0" noProof="0" dirty="0" err="1">
                <a:ln>
                  <a:noFill/>
                </a:ln>
                <a:solidFill>
                  <a:srgbClr val="FFFFFF"/>
                </a:solidFill>
                <a:effectLst/>
                <a:uLnTx/>
                <a:uFillTx/>
                <a:latin typeface="Verdana"/>
                <a:ea typeface="+mn-ea"/>
                <a:cs typeface="+mn-cs"/>
              </a:rPr>
              <a:t>andre</a:t>
            </a:r>
            <a:r>
              <a:rPr kumimoji="0" lang="en-GB" sz="1200" b="1" i="0" u="none" strike="noStrike" kern="1200" cap="none" spc="0" normalizeH="0" baseline="0" noProof="0" dirty="0">
                <a:ln>
                  <a:noFill/>
                </a:ln>
                <a:solidFill>
                  <a:srgbClr val="FFFFFF"/>
                </a:solidFill>
                <a:effectLst/>
                <a:uLnTx/>
                <a:uFillTx/>
                <a:latin typeface="Verdana"/>
                <a:ea typeface="+mn-ea"/>
                <a:cs typeface="+mn-cs"/>
              </a:rPr>
              <a:t> </a:t>
            </a:r>
            <a:r>
              <a:rPr kumimoji="0" lang="en-GB" sz="1200" b="1" i="0" u="none" strike="noStrike" kern="1200" cap="none" spc="0" normalizeH="0" baseline="0" noProof="0" dirty="0" err="1">
                <a:ln>
                  <a:noFill/>
                </a:ln>
                <a:solidFill>
                  <a:srgbClr val="FFFFFF"/>
                </a:solidFill>
                <a:effectLst/>
                <a:uLnTx/>
                <a:uFillTx/>
                <a:latin typeface="Verdana"/>
                <a:ea typeface="+mn-ea"/>
                <a:cs typeface="+mn-cs"/>
              </a:rPr>
              <a:t>skadeforsikringer</a:t>
            </a:r>
            <a:endParaRPr kumimoji="0" lang="en-GB" sz="1200" b="1" i="0" u="none" strike="noStrike" kern="1200" cap="none" spc="0" normalizeH="0" baseline="0" noProof="0" dirty="0">
              <a:ln>
                <a:noFill/>
              </a:ln>
              <a:solidFill>
                <a:srgbClr val="FFFFFF"/>
              </a:solidFill>
              <a:effectLst/>
              <a:uLnTx/>
              <a:uFillTx/>
              <a:latin typeface="Verdana"/>
              <a:ea typeface="+mn-ea"/>
              <a:cs typeface="+mn-cs"/>
            </a:endParaRPr>
          </a:p>
        </p:txBody>
      </p:sp>
      <p:cxnSp>
        <p:nvCxnSpPr>
          <p:cNvPr id="19" name="Straight Arrow Connector 18">
            <a:extLst>
              <a:ext uri="{FF2B5EF4-FFF2-40B4-BE49-F238E27FC236}">
                <a16:creationId xmlns:a16="http://schemas.microsoft.com/office/drawing/2014/main" id="{23678FA0-6E04-7FFE-51B8-7C7C91C6938E}"/>
              </a:ext>
            </a:extLst>
          </p:cNvPr>
          <p:cNvCxnSpPr/>
          <p:nvPr/>
        </p:nvCxnSpPr>
        <p:spPr>
          <a:xfrm>
            <a:off x="8231269" y="1779104"/>
            <a:ext cx="0" cy="579995"/>
          </a:xfrm>
          <a:prstGeom prst="straightConnector1">
            <a:avLst/>
          </a:prstGeom>
          <a:ln>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0" name="Straight Arrow Connector 19">
            <a:extLst>
              <a:ext uri="{FF2B5EF4-FFF2-40B4-BE49-F238E27FC236}">
                <a16:creationId xmlns:a16="http://schemas.microsoft.com/office/drawing/2014/main" id="{339FBE55-6C73-8BC4-9B45-BB2E5B8CCDC1}"/>
              </a:ext>
            </a:extLst>
          </p:cNvPr>
          <p:cNvCxnSpPr>
            <a:cxnSpLocks/>
          </p:cNvCxnSpPr>
          <p:nvPr/>
        </p:nvCxnSpPr>
        <p:spPr>
          <a:xfrm>
            <a:off x="8236251" y="3581400"/>
            <a:ext cx="0" cy="837232"/>
          </a:xfrm>
          <a:prstGeom prst="straightConnector1">
            <a:avLst/>
          </a:prstGeom>
          <a:ln>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2" name="Rectangle 6">
            <a:extLst>
              <a:ext uri="{FF2B5EF4-FFF2-40B4-BE49-F238E27FC236}">
                <a16:creationId xmlns:a16="http://schemas.microsoft.com/office/drawing/2014/main" id="{CA86A165-8BFC-FAA2-7C9F-7C284C2DFF80}"/>
              </a:ext>
            </a:extLst>
          </p:cNvPr>
          <p:cNvSpPr>
            <a:spLocks noChangeArrowheads="1"/>
          </p:cNvSpPr>
          <p:nvPr/>
        </p:nvSpPr>
        <p:spPr bwMode="auto">
          <a:xfrm>
            <a:off x="1273377" y="5250135"/>
            <a:ext cx="2236511" cy="338554"/>
          </a:xfrm>
          <a:prstGeom prst="rect">
            <a:avLst/>
          </a:prstGeom>
          <a:noFill/>
          <a:ln>
            <a:noFill/>
          </a:ln>
          <a:effectLst/>
          <a:extLst>
            <a:ext uri="{909E8E84-426E-40dd-AFC4-6F175D3DCCD1}">
              <a14:hiddenFill xmlns="" xmlns:a14="http://schemas.microsoft.com/office/drawing/2010/main">
                <a:solidFill>
                  <a:srgbClr val="C0070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Forsikringsselskapet</a:t>
            </a:r>
          </a:p>
        </p:txBody>
      </p:sp>
    </p:spTree>
    <p:extLst>
      <p:ext uri="{BB962C8B-B14F-4D97-AF65-F5344CB8AC3E}">
        <p14:creationId xmlns:p14="http://schemas.microsoft.com/office/powerpoint/2010/main" val="144091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extBox 4">
            <a:extLst>
              <a:ext uri="{FF2B5EF4-FFF2-40B4-BE49-F238E27FC236}">
                <a16:creationId xmlns:a16="http://schemas.microsoft.com/office/drawing/2014/main" id="{75698779-763A-6FE7-0120-EA5DE7329DA3}"/>
              </a:ext>
            </a:extLst>
          </p:cNvPr>
          <p:cNvSpPr txBox="1"/>
          <p:nvPr/>
        </p:nvSpPr>
        <p:spPr>
          <a:xfrm>
            <a:off x="767408" y="1412776"/>
            <a:ext cx="5328592" cy="418576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err="1">
                <a:ln>
                  <a:noFill/>
                </a:ln>
                <a:solidFill>
                  <a:srgbClr val="FF0000"/>
                </a:solidFill>
                <a:effectLst/>
                <a:uLnTx/>
                <a:uFillTx/>
                <a:latin typeface="Verdana" pitchFamily="34" charset="0"/>
                <a:ea typeface="+mn-ea"/>
                <a:cs typeface="+mn-cs"/>
              </a:rPr>
              <a:t>Hva</a:t>
            </a:r>
            <a:r>
              <a:rPr kumimoji="0" lang="en-GB" sz="1400" b="1" i="0" u="none" strike="noStrike" kern="1200" cap="none" spc="0" normalizeH="0" baseline="0" noProof="0" dirty="0">
                <a:ln>
                  <a:noFill/>
                </a:ln>
                <a:solidFill>
                  <a:srgbClr val="FF0000"/>
                </a:solidFill>
                <a:effectLst/>
                <a:uLnTx/>
                <a:uFillTx/>
                <a:latin typeface="Verdana" pitchFamily="34" charset="0"/>
                <a:ea typeface="+mn-ea"/>
                <a:cs typeface="+mn-cs"/>
              </a:rPr>
              <a:t> </a:t>
            </a:r>
            <a:r>
              <a:rPr kumimoji="0" lang="en-GB" sz="1400" b="1" i="0" u="none" strike="noStrike" kern="1200" cap="none" spc="0" normalizeH="0" baseline="0" noProof="0" dirty="0" err="1">
                <a:ln>
                  <a:noFill/>
                </a:ln>
                <a:solidFill>
                  <a:srgbClr val="FF0000"/>
                </a:solidFill>
                <a:effectLst/>
                <a:uLnTx/>
                <a:uFillTx/>
                <a:latin typeface="Verdana" pitchFamily="34" charset="0"/>
                <a:ea typeface="+mn-ea"/>
                <a:cs typeface="+mn-cs"/>
              </a:rPr>
              <a:t>dekker</a:t>
            </a:r>
            <a:r>
              <a:rPr kumimoji="0" lang="en-GB" sz="1400" b="1" i="0" u="none" strike="noStrike" kern="1200" cap="none" spc="0" normalizeH="0" baseline="0" noProof="0" dirty="0">
                <a:ln>
                  <a:noFill/>
                </a:ln>
                <a:solidFill>
                  <a:srgbClr val="FF0000"/>
                </a:solidFill>
                <a:effectLst/>
                <a:uLnTx/>
                <a:uFillTx/>
                <a:latin typeface="Verdana" pitchFamily="34" charset="0"/>
                <a:ea typeface="+mn-ea"/>
                <a:cs typeface="+mn-cs"/>
              </a:rPr>
              <a:t> </a:t>
            </a:r>
            <a:r>
              <a:rPr kumimoji="0" lang="en-GB" sz="1400" b="1" i="0" u="none" strike="noStrike" kern="1200" cap="none" spc="0" normalizeH="0" baseline="0" noProof="0" dirty="0" err="1">
                <a:ln>
                  <a:noFill/>
                </a:ln>
                <a:solidFill>
                  <a:srgbClr val="FF0000"/>
                </a:solidFill>
                <a:effectLst/>
                <a:uLnTx/>
                <a:uFillTx/>
                <a:latin typeface="Verdana" pitchFamily="34" charset="0"/>
                <a:ea typeface="+mn-ea"/>
                <a:cs typeface="+mn-cs"/>
              </a:rPr>
              <a:t>forsikringen</a:t>
            </a:r>
            <a:endParaRPr kumimoji="0" lang="en-GB" sz="1400" b="1" i="0" u="none" strike="noStrike" kern="1200" cap="none" spc="0" normalizeH="0" baseline="0" noProof="0" dirty="0">
              <a:ln>
                <a:noFill/>
              </a:ln>
              <a:solidFill>
                <a:srgbClr val="FF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rPr>
              <a:t>Rettslig erstatningsansvar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for formueskade* som nåværende, tidligere og fremtidige styremedlemmer pådrar seg som følge av styrevervet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rPr>
              <a:t>Rettslig erstatningsansvar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for formueskade* som administrerende direktør/daglig leder, medlem av bedriftsforsamling og andre ansatte med ledelsesansvar, pådrar seg som følge av styrevervet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nb-NO" sz="1200" b="1" i="0" u="sng" strike="noStrike" kern="1200" cap="none" spc="0" normalizeH="0" baseline="0" noProof="0" dirty="0">
                <a:ln>
                  <a:noFill/>
                </a:ln>
                <a:solidFill>
                  <a:srgbClr val="000000"/>
                </a:solidFill>
                <a:effectLst/>
                <a:uLnTx/>
                <a:uFillTx/>
                <a:latin typeface="Verdana" pitchFamily="34" charset="0"/>
                <a:ea typeface="+mn-ea"/>
                <a:cs typeface="+mn-cs"/>
              </a:rPr>
              <a:t>Kostnadsfri juridisk bistand</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 både ved skadebehandling og rettslig behandling av krav </a:t>
            </a:r>
          </a:p>
          <a:p>
            <a:pPr marL="342900" marR="0" lvl="0"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800100" marR="0" lvl="1"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mn-cs"/>
              </a:rPr>
              <a:t>Egenandelen kr 0,-!</a:t>
            </a:r>
          </a:p>
          <a:p>
            <a:pPr marL="800100" marR="0" lvl="1"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nb-NO" sz="1200" b="1" i="0" u="none" strike="noStrike" kern="1200" cap="none" spc="0" normalizeH="0" baseline="0" noProof="0" dirty="0">
                <a:ln>
                  <a:noFill/>
                </a:ln>
                <a:solidFill>
                  <a:srgbClr val="FF0000"/>
                </a:solidFill>
                <a:effectLst/>
                <a:uLnTx/>
                <a:uFillTx/>
                <a:latin typeface="Verdana" pitchFamily="34" charset="0"/>
                <a:ea typeface="+mn-ea"/>
                <a:cs typeface="+mn-cs"/>
              </a:rPr>
              <a:t>Forsikringssum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7" name="Title 1">
            <a:extLst>
              <a:ext uri="{FF2B5EF4-FFF2-40B4-BE49-F238E27FC236}">
                <a16:creationId xmlns:a16="http://schemas.microsoft.com/office/drawing/2014/main" id="{66AF4289-A146-C354-7599-99B2E4B61036}"/>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Styre</a:t>
            </a:r>
            <a:r>
              <a:rPr kumimoji="0" lang="en-GB" sz="2000" b="1" i="0" u="none" strike="noStrike" kern="0" cap="none" spc="0" normalizeH="0" baseline="0" noProof="0" dirty="0">
                <a:ln>
                  <a:noFill/>
                </a:ln>
                <a:solidFill>
                  <a:srgbClr val="DE0000"/>
                </a:solidFill>
                <a:effectLst/>
                <a:uLnTx/>
                <a:uFillTx/>
                <a:latin typeface="Verdana"/>
                <a:ea typeface="+mj-ea"/>
                <a:cs typeface="+mj-cs"/>
              </a:rPr>
              <a:t>- og </a:t>
            </a:r>
            <a:r>
              <a:rPr kumimoji="0" lang="en-GB" sz="2000" b="1" i="0" u="none" strike="noStrike" kern="0" cap="none" spc="0" normalizeH="0" baseline="0" noProof="0" dirty="0" err="1">
                <a:ln>
                  <a:noFill/>
                </a:ln>
                <a:solidFill>
                  <a:srgbClr val="DE0000"/>
                </a:solidFill>
                <a:effectLst/>
                <a:uLnTx/>
                <a:uFillTx/>
                <a:latin typeface="Verdana"/>
                <a:ea typeface="+mj-ea"/>
                <a:cs typeface="+mj-cs"/>
              </a:rPr>
              <a:t>ledelsesansvarsforsikring</a:t>
            </a:r>
            <a:r>
              <a:rPr kumimoji="0" lang="en-GB" sz="2000" b="1" i="0" u="none" strike="noStrike" kern="0" cap="none" spc="0" normalizeH="0" baseline="0" noProof="0" dirty="0">
                <a:ln>
                  <a:noFill/>
                </a:ln>
                <a:solidFill>
                  <a:srgbClr val="DE0000"/>
                </a:solidFill>
                <a:effectLst/>
                <a:uLnTx/>
                <a:uFillTx/>
                <a:latin typeface="Verdana"/>
                <a:ea typeface="+mj-ea"/>
                <a:cs typeface="+mj-cs"/>
              </a:rPr>
              <a:t> – </a:t>
            </a:r>
            <a:r>
              <a:rPr kumimoji="0" lang="en-GB" sz="2000" b="1" i="0" u="none" strike="noStrike" kern="0" cap="none" spc="0" normalizeH="0" baseline="0" noProof="0" dirty="0" err="1">
                <a:ln>
                  <a:noFill/>
                </a:ln>
                <a:solidFill>
                  <a:srgbClr val="DE0000"/>
                </a:solidFill>
                <a:effectLst/>
                <a:uLnTx/>
                <a:uFillTx/>
                <a:latin typeface="Verdana"/>
                <a:ea typeface="+mj-ea"/>
                <a:cs typeface="+mj-cs"/>
              </a:rPr>
              <a:t>innhold</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p>
        </p:txBody>
      </p:sp>
      <p:sp>
        <p:nvSpPr>
          <p:cNvPr id="8" name="TextBox 7">
            <a:extLst>
              <a:ext uri="{FF2B5EF4-FFF2-40B4-BE49-F238E27FC236}">
                <a16:creationId xmlns:a16="http://schemas.microsoft.com/office/drawing/2014/main" id="{0E13482B-80A9-30C1-E64A-600C451A0FBB}"/>
              </a:ext>
            </a:extLst>
          </p:cNvPr>
          <p:cNvSpPr txBox="1"/>
          <p:nvPr/>
        </p:nvSpPr>
        <p:spPr>
          <a:xfrm>
            <a:off x="767408" y="5560204"/>
            <a:ext cx="6568455"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050" b="0" i="0" u="none" strike="noStrike" kern="1200" cap="none" spc="0" normalizeH="0" baseline="0" noProof="0" dirty="0">
                <a:ln>
                  <a:noFill/>
                </a:ln>
                <a:solidFill>
                  <a:srgbClr val="000000"/>
                </a:solidFill>
                <a:effectLst/>
                <a:uLnTx/>
                <a:uFillTx/>
                <a:latin typeface="Verdana" pitchFamily="34" charset="0"/>
                <a:ea typeface="+mn-ea"/>
                <a:cs typeface="+mn-cs"/>
              </a:rPr>
              <a:t>*F</a:t>
            </a:r>
            <a:r>
              <a:rPr kumimoji="0" lang="nb-NO" sz="1050" b="0" i="0" u="none" strike="noStrike" kern="1200" cap="none" spc="0" normalizeH="0" baseline="0" noProof="0" dirty="0" err="1">
                <a:ln>
                  <a:noFill/>
                </a:ln>
                <a:solidFill>
                  <a:srgbClr val="000000"/>
                </a:solidFill>
                <a:effectLst/>
                <a:uLnTx/>
                <a:uFillTx/>
                <a:latin typeface="Verdana" pitchFamily="34" charset="0"/>
                <a:ea typeface="+mn-ea"/>
                <a:cs typeface="+mn-cs"/>
              </a:rPr>
              <a:t>ormueskade</a:t>
            </a:r>
            <a:r>
              <a:rPr kumimoji="0" lang="nb-NO" sz="1050" b="0" i="0" u="none" strike="noStrike" kern="1200" cap="none" spc="0" normalizeH="0" baseline="0" noProof="0" dirty="0">
                <a:ln>
                  <a:noFill/>
                </a:ln>
                <a:solidFill>
                  <a:srgbClr val="000000"/>
                </a:solidFill>
                <a:effectLst/>
                <a:uLnTx/>
                <a:uFillTx/>
                <a:latin typeface="Verdana" pitchFamily="34" charset="0"/>
                <a:ea typeface="+mn-ea"/>
                <a:cs typeface="+mn-cs"/>
              </a:rPr>
              <a:t>: økonomisk tap som ikke er en følge av, eller står i sammenheng med, skade på personer eller ting.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1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pic>
        <p:nvPicPr>
          <p:cNvPr id="9" name="Picture 8">
            <a:extLst>
              <a:ext uri="{FF2B5EF4-FFF2-40B4-BE49-F238E27FC236}">
                <a16:creationId xmlns:a16="http://schemas.microsoft.com/office/drawing/2014/main" id="{0117FC23-14A0-9BEA-CC2A-EF3E445D1317}"/>
              </a:ext>
            </a:extLst>
          </p:cNvPr>
          <p:cNvPicPr>
            <a:picLocks noChangeAspect="1"/>
          </p:cNvPicPr>
          <p:nvPr/>
        </p:nvPicPr>
        <p:blipFill>
          <a:blip r:embed="rId3"/>
          <a:stretch>
            <a:fillRect/>
          </a:stretch>
        </p:blipFill>
        <p:spPr>
          <a:xfrm>
            <a:off x="6495786" y="2007701"/>
            <a:ext cx="5368132" cy="3019574"/>
          </a:xfrm>
          <a:prstGeom prst="rect">
            <a:avLst/>
          </a:prstGeom>
        </p:spPr>
      </p:pic>
    </p:spTree>
    <p:extLst>
      <p:ext uri="{BB962C8B-B14F-4D97-AF65-F5344CB8AC3E}">
        <p14:creationId xmlns:p14="http://schemas.microsoft.com/office/powerpoint/2010/main" val="788112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extBox 4">
            <a:extLst>
              <a:ext uri="{FF2B5EF4-FFF2-40B4-BE49-F238E27FC236}">
                <a16:creationId xmlns:a16="http://schemas.microsoft.com/office/drawing/2014/main" id="{57942234-84AE-F986-FAEA-F41E25C2710E}"/>
              </a:ext>
            </a:extLst>
          </p:cNvPr>
          <p:cNvSpPr txBox="1"/>
          <p:nvPr/>
        </p:nvSpPr>
        <p:spPr>
          <a:xfrm>
            <a:off x="509451" y="1646685"/>
            <a:ext cx="5781102" cy="400109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1400" b="1" i="0" u="none" strike="noStrike" kern="1200" cap="none" spc="0" normalizeH="0" baseline="0" noProof="0" dirty="0">
                <a:ln>
                  <a:noFill/>
                </a:ln>
                <a:solidFill>
                  <a:srgbClr val="FF0000"/>
                </a:solidFill>
                <a:effectLst/>
                <a:uLnTx/>
                <a:uFillTx/>
                <a:latin typeface="Verdana" pitchFamily="34" charset="0"/>
                <a:ea typeface="+mn-ea"/>
                <a:cs typeface="+mn-cs"/>
              </a:rPr>
              <a:t>Hvem forsikringen gjelder for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rPr>
              <a:t>Styret i selskapet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som har tegnet forsikringen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s</a:t>
            </a:r>
            <a:r>
              <a:rPr kumimoji="0" lang="nb-NO" sz="1200" b="0" i="0" u="none" strike="noStrike" kern="1200" cap="none" spc="0" normalizeH="0" baseline="0" noProof="0" dirty="0" err="1">
                <a:ln>
                  <a:noFill/>
                </a:ln>
                <a:solidFill>
                  <a:srgbClr val="000000"/>
                </a:solidFill>
                <a:effectLst/>
                <a:uLnTx/>
                <a:uFillTx/>
                <a:latin typeface="Verdana" pitchFamily="34" charset="0"/>
                <a:ea typeface="+mn-ea"/>
                <a:cs typeface="+mn-cs"/>
              </a:rPr>
              <a:t>tyreleder</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/medlem</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administrerende direktør/daglig leder</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andre ansatte i stilling eller verv med personlig ledelsesansvar</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1085850" marR="0" lvl="2"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nåværende, tidligere eller fremtidig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rPr>
              <a:t>Styret i datterselskap </a:t>
            </a: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 hvis avtalt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samme personkrets</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1085850" marR="0" lvl="2"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datterselskap er selskap som forsikringstaker eier med mer enn 50 %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6" name="Title 1">
            <a:extLst>
              <a:ext uri="{FF2B5EF4-FFF2-40B4-BE49-F238E27FC236}">
                <a16:creationId xmlns:a16="http://schemas.microsoft.com/office/drawing/2014/main" id="{3930E0B2-899B-B446-9CC7-0AF557E9DDE7}"/>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Styre</a:t>
            </a:r>
            <a:r>
              <a:rPr kumimoji="0" lang="en-GB" sz="2000" b="1" i="0" u="none" strike="noStrike" kern="0" cap="none" spc="0" normalizeH="0" baseline="0" noProof="0" dirty="0">
                <a:ln>
                  <a:noFill/>
                </a:ln>
                <a:solidFill>
                  <a:srgbClr val="DE0000"/>
                </a:solidFill>
                <a:effectLst/>
                <a:uLnTx/>
                <a:uFillTx/>
                <a:latin typeface="Verdana"/>
                <a:ea typeface="+mj-ea"/>
                <a:cs typeface="+mj-cs"/>
              </a:rPr>
              <a:t>- og </a:t>
            </a:r>
            <a:r>
              <a:rPr kumimoji="0" lang="en-GB" sz="2000" b="1" i="0" u="none" strike="noStrike" kern="0" cap="none" spc="0" normalizeH="0" baseline="0" noProof="0" dirty="0" err="1">
                <a:ln>
                  <a:noFill/>
                </a:ln>
                <a:solidFill>
                  <a:srgbClr val="DE0000"/>
                </a:solidFill>
                <a:effectLst/>
                <a:uLnTx/>
                <a:uFillTx/>
                <a:latin typeface="Verdana"/>
                <a:ea typeface="+mj-ea"/>
                <a:cs typeface="+mj-cs"/>
              </a:rPr>
              <a:t>ledelsesansvarsforsikring</a:t>
            </a:r>
            <a:r>
              <a:rPr kumimoji="0" lang="en-GB" sz="2000" b="1" i="0" u="none" strike="noStrike" kern="0" cap="none" spc="0" normalizeH="0" baseline="0" noProof="0" dirty="0">
                <a:ln>
                  <a:noFill/>
                </a:ln>
                <a:solidFill>
                  <a:srgbClr val="DE0000"/>
                </a:solidFill>
                <a:effectLst/>
                <a:uLnTx/>
                <a:uFillTx/>
                <a:latin typeface="Verdana"/>
                <a:ea typeface="+mj-ea"/>
                <a:cs typeface="+mj-cs"/>
              </a:rPr>
              <a:t> – </a:t>
            </a:r>
            <a:r>
              <a:rPr kumimoji="0" lang="en-GB" sz="2000" b="1" i="0" u="none" strike="noStrike" kern="0" cap="none" spc="0" normalizeH="0" baseline="0" noProof="0" dirty="0" err="1">
                <a:ln>
                  <a:noFill/>
                </a:ln>
                <a:solidFill>
                  <a:srgbClr val="DE0000"/>
                </a:solidFill>
                <a:effectLst/>
                <a:uLnTx/>
                <a:uFillTx/>
                <a:latin typeface="Verdana"/>
                <a:ea typeface="+mj-ea"/>
                <a:cs typeface="+mj-cs"/>
              </a:rPr>
              <a:t>innhold</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p>
        </p:txBody>
      </p:sp>
      <p:sp>
        <p:nvSpPr>
          <p:cNvPr id="7" name="TextBox 6">
            <a:extLst>
              <a:ext uri="{FF2B5EF4-FFF2-40B4-BE49-F238E27FC236}">
                <a16:creationId xmlns:a16="http://schemas.microsoft.com/office/drawing/2014/main" id="{2CEA6DA3-5E27-B71C-9810-EFC53EE9291F}"/>
              </a:ext>
            </a:extLst>
          </p:cNvPr>
          <p:cNvSpPr txBox="1"/>
          <p:nvPr/>
        </p:nvSpPr>
        <p:spPr>
          <a:xfrm>
            <a:off x="7074037" y="1874192"/>
            <a:ext cx="4608512" cy="3631763"/>
          </a:xfrm>
          <a:prstGeom prst="rect">
            <a:avLst/>
          </a:prstGeom>
          <a:noFill/>
        </p:spPr>
        <p:txBody>
          <a:bodyPr wrap="square" rtlCol="0">
            <a:spAutoFit/>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Styreansvar i annet selskap</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Styremedlem i annet selskap utpekt av forsikringstaker</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b-NO" sz="1200" b="1" i="0" u="none" strike="noStrike" kern="1200" cap="none" spc="0" normalizeH="0" baseline="0" noProof="0" dirty="0">
              <a:ln>
                <a:noFill/>
              </a:ln>
              <a:solidFill>
                <a:srgbClr val="000000"/>
              </a:solidFill>
              <a:effectLst/>
              <a:uLnTx/>
              <a:uFillTx/>
              <a:latin typeface="Verdana" pitchFamily="34"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Hvor forsikringen gjelder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Norden </a:t>
            </a:r>
          </a:p>
          <a:p>
            <a:pPr marL="1085850" marR="0" lvl="2"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mindre annet fremgår av forsikringsbeviset.</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rPr>
              <a:t>Hva koster det?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sng" strike="noStrike" kern="1200" cap="none" spc="0" normalizeH="0" baseline="0" noProof="0" dirty="0">
              <a:ln>
                <a:noFill/>
              </a:ln>
              <a:solidFill>
                <a:srgbClr val="000000"/>
              </a:solidFill>
              <a:effectLst/>
              <a:uLnTx/>
              <a:uFillTx/>
              <a:latin typeface="Verdana" pitchFamily="34"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Tree>
    <p:extLst>
      <p:ext uri="{BB962C8B-B14F-4D97-AF65-F5344CB8AC3E}">
        <p14:creationId xmlns:p14="http://schemas.microsoft.com/office/powerpoint/2010/main" val="910443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FE25A-55F0-4517-84BE-B7B35BF97F7D}"/>
              </a:ext>
            </a:extLst>
          </p:cNvPr>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FEA3776-8B1E-4151-91A9-7EA1CCE6142E}" type="datetime1">
              <a:rPr kumimoji="0" lang="da-DK"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02-05-2024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3" name="Slide Number Placeholder 2">
            <a:extLst>
              <a:ext uri="{FF2B5EF4-FFF2-40B4-BE49-F238E27FC236}">
                <a16:creationId xmlns:a16="http://schemas.microsoft.com/office/drawing/2014/main" id="{F715B3A0-49A9-4C9E-B5AB-52693965DF9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7DAD1E-313D-4322-BB49-2173BE85C884}" type="slidenum">
              <a:rPr kumimoji="0" lang="sv-SE" sz="800" b="0" i="0" u="none" strike="noStrike" kern="1200" cap="none" spc="0" normalizeH="0" baseline="0" noProof="0" smtClean="0">
                <a:ln>
                  <a:noFill/>
                </a:ln>
                <a:solidFill>
                  <a:srgbClr val="5A5A5A"/>
                </a:solidFill>
                <a:effectLst/>
                <a:uLnTx/>
                <a:uFillTx/>
                <a:latin typeface="Verdan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sv-SE" sz="800" b="0" i="0" u="none" strike="noStrike" kern="1200" cap="none" spc="0" normalizeH="0" baseline="0" noProof="0">
              <a:ln>
                <a:noFill/>
              </a:ln>
              <a:solidFill>
                <a:srgbClr val="5A5A5A"/>
              </a:solidFill>
              <a:effectLst/>
              <a:uLnTx/>
              <a:uFillTx/>
              <a:latin typeface="Verdana" pitchFamily="34" charset="0"/>
              <a:ea typeface="+mn-ea"/>
              <a:cs typeface="+mn-cs"/>
            </a:endParaRPr>
          </a:p>
        </p:txBody>
      </p:sp>
      <p:sp>
        <p:nvSpPr>
          <p:cNvPr id="4" name="TextBox 3">
            <a:extLst>
              <a:ext uri="{FF2B5EF4-FFF2-40B4-BE49-F238E27FC236}">
                <a16:creationId xmlns:a16="http://schemas.microsoft.com/office/drawing/2014/main" id="{26AB3C0A-F7B0-400E-BCD5-EDBB51137FCE}"/>
              </a:ext>
            </a:extLst>
          </p:cNvPr>
          <p:cNvSpPr txBox="1"/>
          <p:nvPr/>
        </p:nvSpPr>
        <p:spPr>
          <a:xfrm>
            <a:off x="0" y="1268760"/>
            <a:ext cx="12192000" cy="4824536"/>
          </a:xfrm>
          <a:prstGeom prst="rect">
            <a:avLst/>
          </a:prstGeom>
          <a:solidFill>
            <a:schemeClr val="accent3">
              <a:lumMod val="20000"/>
              <a:lumOff val="80000"/>
            </a:schemeClr>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5" name="Title 1">
            <a:extLst>
              <a:ext uri="{FF2B5EF4-FFF2-40B4-BE49-F238E27FC236}">
                <a16:creationId xmlns:a16="http://schemas.microsoft.com/office/drawing/2014/main" id="{1E932A0C-A38D-A041-B866-B580A4143721}"/>
              </a:ext>
            </a:extLst>
          </p:cNvPr>
          <p:cNvSpPr txBox="1">
            <a:spLocks/>
          </p:cNvSpPr>
          <p:nvPr/>
        </p:nvSpPr>
        <p:spPr>
          <a:xfrm>
            <a:off x="517041" y="464890"/>
            <a:ext cx="9467391" cy="587846"/>
          </a:xfrm>
          <a:prstGeom prst="rect">
            <a:avLst/>
          </a:prstGeom>
        </p:spPr>
        <p:txBody>
          <a:bodyPr/>
          <a:lstStyle>
            <a:lvl1pPr algn="l" rtl="0" eaLnBrk="1" fontAlgn="base" hangingPunct="1">
              <a:spcBef>
                <a:spcPct val="0"/>
              </a:spcBef>
              <a:spcAft>
                <a:spcPct val="0"/>
              </a:spcAft>
              <a:defRPr sz="2400">
                <a:solidFill>
                  <a:srgbClr val="DE0000"/>
                </a:solidFill>
                <a:latin typeface="+mj-lt"/>
                <a:ea typeface="+mj-ea"/>
                <a:cs typeface="+mj-cs"/>
              </a:defRPr>
            </a:lvl1pPr>
            <a:lvl2pPr algn="l" rtl="0" eaLnBrk="1" fontAlgn="base" hangingPunct="1">
              <a:spcBef>
                <a:spcPct val="0"/>
              </a:spcBef>
              <a:spcAft>
                <a:spcPct val="0"/>
              </a:spcAft>
              <a:defRPr sz="2400">
                <a:solidFill>
                  <a:schemeClr val="accent1"/>
                </a:solidFill>
                <a:latin typeface="Verdana" pitchFamily="34" charset="0"/>
              </a:defRPr>
            </a:lvl2pPr>
            <a:lvl3pPr algn="l" rtl="0" eaLnBrk="1" fontAlgn="base" hangingPunct="1">
              <a:spcBef>
                <a:spcPct val="0"/>
              </a:spcBef>
              <a:spcAft>
                <a:spcPct val="0"/>
              </a:spcAft>
              <a:defRPr sz="2400">
                <a:solidFill>
                  <a:schemeClr val="accent1"/>
                </a:solidFill>
                <a:latin typeface="Verdana" pitchFamily="34" charset="0"/>
              </a:defRPr>
            </a:lvl3pPr>
            <a:lvl4pPr algn="l" rtl="0" eaLnBrk="1" fontAlgn="base" hangingPunct="1">
              <a:spcBef>
                <a:spcPct val="0"/>
              </a:spcBef>
              <a:spcAft>
                <a:spcPct val="0"/>
              </a:spcAft>
              <a:defRPr sz="2400">
                <a:solidFill>
                  <a:schemeClr val="accent1"/>
                </a:solidFill>
                <a:latin typeface="Verdana" pitchFamily="34" charset="0"/>
              </a:defRPr>
            </a:lvl4pPr>
            <a:lvl5pPr algn="l" rtl="0" eaLnBrk="1" fontAlgn="base" hangingPunct="1">
              <a:spcBef>
                <a:spcPct val="0"/>
              </a:spcBef>
              <a:spcAft>
                <a:spcPct val="0"/>
              </a:spcAft>
              <a:defRPr sz="2400">
                <a:solidFill>
                  <a:schemeClr val="accent1"/>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0" cap="none" spc="0" normalizeH="0" baseline="0" noProof="0" dirty="0" err="1">
                <a:ln>
                  <a:noFill/>
                </a:ln>
                <a:solidFill>
                  <a:srgbClr val="DE0000"/>
                </a:solidFill>
                <a:effectLst/>
                <a:uLnTx/>
                <a:uFillTx/>
                <a:latin typeface="Verdana"/>
                <a:ea typeface="+mj-ea"/>
                <a:cs typeface="+mj-cs"/>
              </a:rPr>
              <a:t>Oppsummering</a:t>
            </a:r>
            <a:r>
              <a:rPr kumimoji="0" lang="en-GB" sz="2000" b="1" i="0" u="none" strike="noStrike" kern="0" cap="none" spc="0" normalizeH="0" baseline="0" noProof="0" dirty="0">
                <a:ln>
                  <a:noFill/>
                </a:ln>
                <a:solidFill>
                  <a:srgbClr val="DE0000"/>
                </a:solidFill>
                <a:effectLst/>
                <a:uLnTx/>
                <a:uFillTx/>
                <a:latin typeface="Verdana"/>
                <a:ea typeface="+mj-ea"/>
                <a:cs typeface="+mj-cs"/>
              </a:rPr>
              <a:t> </a:t>
            </a:r>
          </a:p>
        </p:txBody>
      </p:sp>
      <p:sp>
        <p:nvSpPr>
          <p:cNvPr id="6" name="TextBox 5">
            <a:extLst>
              <a:ext uri="{FF2B5EF4-FFF2-40B4-BE49-F238E27FC236}">
                <a16:creationId xmlns:a16="http://schemas.microsoft.com/office/drawing/2014/main" id="{9FE3CCAC-06F7-C828-2FF2-8B759CE22A7F}"/>
              </a:ext>
            </a:extLst>
          </p:cNvPr>
          <p:cNvSpPr txBox="1"/>
          <p:nvPr/>
        </p:nvSpPr>
        <p:spPr>
          <a:xfrm>
            <a:off x="897467" y="1781175"/>
            <a:ext cx="6236758" cy="32932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srgbClr val="000000"/>
                </a:solidFill>
                <a:effectLst/>
                <a:uLnTx/>
                <a:uFillTx/>
                <a:latin typeface="Verdana"/>
                <a:ea typeface="+mn-ea"/>
                <a:cs typeface="+mn-cs"/>
              </a:rPr>
              <a:t>Styrets</a:t>
            </a:r>
            <a:r>
              <a:rPr kumimoji="0" lang="en-GB" sz="1600" b="0" i="0" u="none" strike="noStrike" kern="1200" cap="none" spc="0" normalizeH="0" baseline="0" noProof="0" dirty="0">
                <a:ln>
                  <a:noFill/>
                </a:ln>
                <a:solidFill>
                  <a:srgbClr val="000000"/>
                </a:solidFill>
                <a:effectLst/>
                <a:uLnTx/>
                <a:uFillTx/>
                <a:latin typeface="Verdana"/>
                <a:ea typeface="+mn-ea"/>
                <a:cs typeface="+mn-cs"/>
              </a:rPr>
              <a:t>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objektive</a:t>
            </a:r>
            <a:r>
              <a:rPr kumimoji="0" lang="en-GB" sz="1600" b="0" i="0" u="none" strike="noStrike" kern="1200" cap="none" spc="0" normalizeH="0" baseline="0" noProof="0" dirty="0">
                <a:ln>
                  <a:noFill/>
                </a:ln>
                <a:solidFill>
                  <a:srgbClr val="000000"/>
                </a:solidFill>
                <a:effectLst/>
                <a:uLnTx/>
                <a:uFillTx/>
                <a:latin typeface="Verdana"/>
                <a:ea typeface="+mn-ea"/>
                <a:cs typeface="+mn-cs"/>
              </a:rPr>
              <a:t>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handleplikter</a:t>
            </a: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srgbClr val="000000"/>
                </a:solidFill>
                <a:effectLst/>
                <a:uLnTx/>
                <a:uFillTx/>
                <a:latin typeface="Verdana"/>
                <a:ea typeface="+mn-ea"/>
                <a:cs typeface="+mn-cs"/>
              </a:rPr>
              <a:t>Uaktsomhet</a:t>
            </a:r>
            <a:r>
              <a:rPr kumimoji="0" lang="en-GB" sz="1600" b="0" i="0" u="none" strike="noStrike" kern="1200" cap="none" spc="0" normalizeH="0" baseline="0" noProof="0" dirty="0">
                <a:ln>
                  <a:noFill/>
                </a:ln>
                <a:solidFill>
                  <a:srgbClr val="000000"/>
                </a:solidFill>
                <a:effectLst/>
                <a:uLnTx/>
                <a:uFillTx/>
                <a:latin typeface="Verdana"/>
                <a:ea typeface="+mn-ea"/>
                <a:cs typeface="+mn-cs"/>
              </a:rPr>
              <a:t>  -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erstatningsansvar</a:t>
            </a:r>
            <a:r>
              <a:rPr kumimoji="0" lang="en-GB" sz="1600" b="0" i="0" u="none" strike="noStrike" kern="1200" cap="none" spc="0" normalizeH="0" baseline="0" noProof="0" dirty="0">
                <a:ln>
                  <a:noFill/>
                </a:ln>
                <a:solidFill>
                  <a:srgbClr val="000000"/>
                </a:solidFill>
                <a:effectLst/>
                <a:uLnTx/>
                <a:uFillTx/>
                <a:latin typeface="Verdan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Verdana"/>
                <a:ea typeface="+mn-ea"/>
                <a:cs typeface="+mn-cs"/>
              </a:rPr>
              <a:t>Normale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forstandige</a:t>
            </a:r>
            <a:r>
              <a:rPr kumimoji="0" lang="en-GB" sz="1600" b="0" i="0" u="none" strike="noStrike" kern="1200" cap="none" spc="0" normalizeH="0" baseline="0" noProof="0" dirty="0">
                <a:ln>
                  <a:noFill/>
                </a:ln>
                <a:solidFill>
                  <a:srgbClr val="000000"/>
                </a:solidFill>
                <a:effectLst/>
                <a:uLnTx/>
                <a:uFillTx/>
                <a:latin typeface="Verdana"/>
                <a:ea typeface="+mn-ea"/>
                <a:cs typeface="+mn-cs"/>
              </a:rPr>
              <a:t> og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rimelige</a:t>
            </a:r>
            <a:r>
              <a:rPr kumimoji="0" lang="en-GB" sz="1600" b="0" i="0" u="none" strike="noStrike" kern="1200" cap="none" spc="0" normalizeH="0" baseline="0" noProof="0" dirty="0">
                <a:ln>
                  <a:noFill/>
                </a:ln>
                <a:solidFill>
                  <a:srgbClr val="000000"/>
                </a:solidFill>
                <a:effectLst/>
                <a:uLnTx/>
                <a:uFillTx/>
                <a:latin typeface="Verdana"/>
                <a:ea typeface="+mn-ea"/>
                <a:cs typeface="+mn-cs"/>
              </a:rPr>
              <a:t>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vurderinger</a:t>
            </a: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srgbClr val="000000"/>
                </a:solidFill>
                <a:effectLst/>
                <a:uLnTx/>
                <a:uFillTx/>
                <a:latin typeface="Verdana"/>
                <a:ea typeface="+mn-ea"/>
                <a:cs typeface="+mn-cs"/>
              </a:rPr>
              <a:t>Passivitet</a:t>
            </a:r>
            <a:r>
              <a:rPr kumimoji="0" lang="en-GB" sz="1600" b="0" i="0" u="none" strike="noStrike" kern="1200" cap="none" spc="0" normalizeH="0" baseline="0" noProof="0" dirty="0">
                <a:ln>
                  <a:noFill/>
                </a:ln>
                <a:solidFill>
                  <a:srgbClr val="000000"/>
                </a:solidFill>
                <a:effectLst/>
                <a:uLnTx/>
                <a:uFillTx/>
                <a:latin typeface="Verdana"/>
                <a:ea typeface="+mn-ea"/>
                <a:cs typeface="+mn-cs"/>
              </a:rPr>
              <a:t> er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ikke</a:t>
            </a:r>
            <a:r>
              <a:rPr kumimoji="0" lang="en-GB" sz="1600" b="0" i="0" u="none" strike="noStrike" kern="1200" cap="none" spc="0" normalizeH="0" baseline="0" noProof="0" dirty="0">
                <a:ln>
                  <a:noFill/>
                </a:ln>
                <a:solidFill>
                  <a:srgbClr val="000000"/>
                </a:solidFill>
                <a:effectLst/>
                <a:uLnTx/>
                <a:uFillTx/>
                <a:latin typeface="Verdana"/>
                <a:ea typeface="+mn-ea"/>
                <a:cs typeface="+mn-cs"/>
              </a:rPr>
              <a:t> 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Verdana"/>
                <a:ea typeface="+mn-ea"/>
                <a:cs typeface="+mn-cs"/>
              </a:rPr>
              <a:t>Det er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lov</a:t>
            </a:r>
            <a:r>
              <a:rPr kumimoji="0" lang="en-GB" sz="1600" b="0" i="0" u="none" strike="noStrike" kern="1200" cap="none" spc="0" normalizeH="0" baseline="0" noProof="0" dirty="0">
                <a:ln>
                  <a:noFill/>
                </a:ln>
                <a:solidFill>
                  <a:srgbClr val="000000"/>
                </a:solidFill>
                <a:effectLst/>
                <a:uLnTx/>
                <a:uFillTx/>
                <a:latin typeface="Verdana"/>
                <a:ea typeface="+mn-ea"/>
                <a:cs typeface="+mn-cs"/>
              </a:rPr>
              <a:t> å ta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feil</a:t>
            </a:r>
            <a:r>
              <a:rPr kumimoji="0" lang="en-GB" sz="1600" b="0" i="0" u="none" strike="noStrike" kern="1200" cap="none" spc="0" normalizeH="0" baseline="0" noProof="0" dirty="0">
                <a:ln>
                  <a:noFill/>
                </a:ln>
                <a:solidFill>
                  <a:srgbClr val="000000"/>
                </a:solidFill>
                <a:effectLst/>
                <a:uLnTx/>
                <a:uFillTx/>
                <a:latin typeface="Verdana"/>
                <a:ea typeface="+mn-ea"/>
                <a:cs typeface="+mn-cs"/>
              </a:rPr>
              <a:t>, men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ikke</a:t>
            </a:r>
            <a:r>
              <a:rPr kumimoji="0" lang="en-GB" sz="1600" b="0" i="0" u="none" strike="noStrike" kern="1200" cap="none" spc="0" normalizeH="0" baseline="0" noProof="0" dirty="0">
                <a:ln>
                  <a:noFill/>
                </a:ln>
                <a:solidFill>
                  <a:srgbClr val="000000"/>
                </a:solidFill>
                <a:effectLst/>
                <a:uLnTx/>
                <a:uFillTx/>
                <a:latin typeface="Verdana"/>
                <a:ea typeface="+mn-ea"/>
                <a:cs typeface="+mn-cs"/>
              </a:rPr>
              <a:t> å la </a:t>
            </a:r>
            <a:r>
              <a:rPr kumimoji="0" lang="en-GB" sz="1600" b="0" i="0" u="none" strike="noStrike" kern="1200" cap="none" spc="0" normalizeH="0" baseline="0" noProof="0" dirty="0" err="1">
                <a:ln>
                  <a:noFill/>
                </a:ln>
                <a:solidFill>
                  <a:srgbClr val="000000"/>
                </a:solidFill>
                <a:effectLst/>
                <a:uLnTx/>
                <a:uFillTx/>
                <a:latin typeface="Verdana"/>
                <a:ea typeface="+mn-ea"/>
                <a:cs typeface="+mn-cs"/>
              </a:rPr>
              <a:t>være</a:t>
            </a: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srgbClr val="000000"/>
                </a:solidFill>
                <a:effectLst/>
                <a:uLnTx/>
                <a:uFillTx/>
                <a:latin typeface="Verdana"/>
                <a:ea typeface="+mn-ea"/>
                <a:cs typeface="+mn-cs"/>
              </a:rPr>
              <a:t>Dokumentèr</a:t>
            </a: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srgbClr val="000000"/>
                </a:solidFill>
                <a:effectLst/>
                <a:uLnTx/>
                <a:uFillTx/>
                <a:latin typeface="Verdana"/>
                <a:ea typeface="+mn-ea"/>
                <a:cs typeface="+mn-cs"/>
              </a:rPr>
              <a:t>Styreansvarsforsikring</a:t>
            </a:r>
            <a:endParaRPr kumimoji="0" lang="en-GB" sz="16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265314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e0VJp6RVxs.ym8CkPEzbi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ejHnjm3av.l6fREHBDph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fwUAVdNK9xgJHs1NtHVl_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l4h2Y2.jZneM_BixMNp2K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V_gow.nZI3TJxzp6VyMpL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QF0MhBc3G.ec1Z4zqTuPz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JOJhrhhO5bRm1jE66EtgT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lidecollection">
  <a:themeElements>
    <a:clrScheme name="Tryg">
      <a:dk1>
        <a:srgbClr val="000000"/>
      </a:dk1>
      <a:lt1>
        <a:srgbClr val="FFFFFF"/>
      </a:lt1>
      <a:dk2>
        <a:srgbClr val="DE0000"/>
      </a:dk2>
      <a:lt2>
        <a:srgbClr val="FFFFFF"/>
      </a:lt2>
      <a:accent1>
        <a:srgbClr val="DE0000"/>
      </a:accent1>
      <a:accent2>
        <a:srgbClr val="3C3C3C"/>
      </a:accent2>
      <a:accent3>
        <a:srgbClr val="B2B2B2"/>
      </a:accent3>
      <a:accent4>
        <a:srgbClr val="105B64"/>
      </a:accent4>
      <a:accent5>
        <a:srgbClr val="009D9A"/>
      </a:accent5>
      <a:accent6>
        <a:srgbClr val="DACDB3"/>
      </a:accent6>
      <a:hlink>
        <a:srgbClr val="DE0000"/>
      </a:hlink>
      <a:folHlink>
        <a:srgbClr val="3C3C3C"/>
      </a:folHlink>
    </a:clrScheme>
    <a:fontScheme name="Slidecollection_S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collection 1">
        <a:dk1>
          <a:srgbClr val="000000"/>
        </a:dk1>
        <a:lt1>
          <a:srgbClr val="FFFFFF"/>
        </a:lt1>
        <a:dk2>
          <a:srgbClr val="F20403"/>
        </a:dk2>
        <a:lt2>
          <a:srgbClr val="5A5A5A"/>
        </a:lt2>
        <a:accent1>
          <a:srgbClr val="F20403"/>
        </a:accent1>
        <a:accent2>
          <a:srgbClr val="14B9A0"/>
        </a:accent2>
        <a:accent3>
          <a:srgbClr val="FFFFFF"/>
        </a:accent3>
        <a:accent4>
          <a:srgbClr val="000000"/>
        </a:accent4>
        <a:accent5>
          <a:srgbClr val="F7AAAA"/>
        </a:accent5>
        <a:accent6>
          <a:srgbClr val="11A791"/>
        </a:accent6>
        <a:hlink>
          <a:srgbClr val="E1E1E1"/>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æsentation2" id="{3A8040EE-EF00-4343-8BAA-B036BE2E9E6C}" vid="{B247E07D-42A4-487B-958D-6935A0F1ABB9}"/>
    </a:ext>
  </a:extLst>
</a:theme>
</file>

<file path=ppt/theme/theme2.xml><?xml version="1.0" encoding="utf-8"?>
<a:theme xmlns:a="http://schemas.openxmlformats.org/drawingml/2006/main" name="Agenda">
  <a:themeElements>
    <a:clrScheme name="Tryg">
      <a:dk1>
        <a:srgbClr val="000000"/>
      </a:dk1>
      <a:lt1>
        <a:srgbClr val="FFFFFF"/>
      </a:lt1>
      <a:dk2>
        <a:srgbClr val="DE0000"/>
      </a:dk2>
      <a:lt2>
        <a:srgbClr val="FFFFFF"/>
      </a:lt2>
      <a:accent1>
        <a:srgbClr val="DE0000"/>
      </a:accent1>
      <a:accent2>
        <a:srgbClr val="3C3C3C"/>
      </a:accent2>
      <a:accent3>
        <a:srgbClr val="B2B2B2"/>
      </a:accent3>
      <a:accent4>
        <a:srgbClr val="105B64"/>
      </a:accent4>
      <a:accent5>
        <a:srgbClr val="009D9A"/>
      </a:accent5>
      <a:accent6>
        <a:srgbClr val="DACDB3"/>
      </a:accent6>
      <a:hlink>
        <a:srgbClr val="DE0000"/>
      </a:hlink>
      <a:folHlink>
        <a:srgbClr val="3C3C3C"/>
      </a:folHlink>
    </a:clrScheme>
    <a:fontScheme name="Agend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genda 1">
        <a:dk1>
          <a:srgbClr val="000000"/>
        </a:dk1>
        <a:lt1>
          <a:srgbClr val="FFFFFF"/>
        </a:lt1>
        <a:dk2>
          <a:srgbClr val="F20403"/>
        </a:dk2>
        <a:lt2>
          <a:srgbClr val="5A5A5A"/>
        </a:lt2>
        <a:accent1>
          <a:srgbClr val="F20403"/>
        </a:accent1>
        <a:accent2>
          <a:srgbClr val="14B9A0"/>
        </a:accent2>
        <a:accent3>
          <a:srgbClr val="FFFFFF"/>
        </a:accent3>
        <a:accent4>
          <a:srgbClr val="000000"/>
        </a:accent4>
        <a:accent5>
          <a:srgbClr val="F7AAAA"/>
        </a:accent5>
        <a:accent6>
          <a:srgbClr val="11A791"/>
        </a:accent6>
        <a:hlink>
          <a:srgbClr val="E1E1E1"/>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æsentation2" id="{3A8040EE-EF00-4343-8BAA-B036BE2E9E6C}" vid="{FC5BDB28-E68F-438F-A346-F83539F0500D}"/>
    </a:ext>
  </a:extLst>
</a:theme>
</file>

<file path=ppt/theme/theme3.xml><?xml version="1.0" encoding="utf-8"?>
<a:theme xmlns:a="http://schemas.openxmlformats.org/drawingml/2006/main" name="1_Slidecollection">
  <a:themeElements>
    <a:clrScheme name="Tryg">
      <a:dk1>
        <a:srgbClr val="000000"/>
      </a:dk1>
      <a:lt1>
        <a:srgbClr val="FFFFFF"/>
      </a:lt1>
      <a:dk2>
        <a:srgbClr val="5A5A5A"/>
      </a:dk2>
      <a:lt2>
        <a:srgbClr val="F20403"/>
      </a:lt2>
      <a:accent1>
        <a:srgbClr val="F20403"/>
      </a:accent1>
      <a:accent2>
        <a:srgbClr val="333333"/>
      </a:accent2>
      <a:accent3>
        <a:srgbClr val="E1E1E1"/>
      </a:accent3>
      <a:accent4>
        <a:srgbClr val="065260"/>
      </a:accent4>
      <a:accent5>
        <a:srgbClr val="5A5A5A"/>
      </a:accent5>
      <a:accent6>
        <a:srgbClr val="14B9A0"/>
      </a:accent6>
      <a:hlink>
        <a:srgbClr val="F20403"/>
      </a:hlink>
      <a:folHlink>
        <a:srgbClr val="002852"/>
      </a:folHlink>
    </a:clrScheme>
    <a:fontScheme name="Slidecollection_S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collection 1">
        <a:dk1>
          <a:srgbClr val="000000"/>
        </a:dk1>
        <a:lt1>
          <a:srgbClr val="FFFFFF"/>
        </a:lt1>
        <a:dk2>
          <a:srgbClr val="F20403"/>
        </a:dk2>
        <a:lt2>
          <a:srgbClr val="5A5A5A"/>
        </a:lt2>
        <a:accent1>
          <a:srgbClr val="F20403"/>
        </a:accent1>
        <a:accent2>
          <a:srgbClr val="14B9A0"/>
        </a:accent2>
        <a:accent3>
          <a:srgbClr val="FFFFFF"/>
        </a:accent3>
        <a:accent4>
          <a:srgbClr val="000000"/>
        </a:accent4>
        <a:accent5>
          <a:srgbClr val="F7AAAA"/>
        </a:accent5>
        <a:accent6>
          <a:srgbClr val="11A791"/>
        </a:accent6>
        <a:hlink>
          <a:srgbClr val="E1E1E1"/>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ryg.potx" id="{A15AE76D-C936-4C1D-B4B8-ACFE59304C96}" vid="{1D208B39-E0F2-4F5E-BA59-2623159B5E38}"/>
    </a:ext>
  </a:extLst>
</a:theme>
</file>

<file path=ppt/theme/theme4.xml><?xml version="1.0" encoding="utf-8"?>
<a:theme xmlns:a="http://schemas.openxmlformats.org/drawingml/2006/main" name="2_Slidecollection">
  <a:themeElements>
    <a:clrScheme name="Tryg">
      <a:dk1>
        <a:srgbClr val="000000"/>
      </a:dk1>
      <a:lt1>
        <a:srgbClr val="FFFFFF"/>
      </a:lt1>
      <a:dk2>
        <a:srgbClr val="DE0000"/>
      </a:dk2>
      <a:lt2>
        <a:srgbClr val="FFFFFF"/>
      </a:lt2>
      <a:accent1>
        <a:srgbClr val="DE0000"/>
      </a:accent1>
      <a:accent2>
        <a:srgbClr val="3C3C3C"/>
      </a:accent2>
      <a:accent3>
        <a:srgbClr val="B2B2B2"/>
      </a:accent3>
      <a:accent4>
        <a:srgbClr val="105B64"/>
      </a:accent4>
      <a:accent5>
        <a:srgbClr val="009D9A"/>
      </a:accent5>
      <a:accent6>
        <a:srgbClr val="DACDB3"/>
      </a:accent6>
      <a:hlink>
        <a:srgbClr val="DE0000"/>
      </a:hlink>
      <a:folHlink>
        <a:srgbClr val="3C3C3C"/>
      </a:folHlink>
    </a:clrScheme>
    <a:fontScheme name="Slidecollection_S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collection 1">
        <a:dk1>
          <a:srgbClr val="000000"/>
        </a:dk1>
        <a:lt1>
          <a:srgbClr val="FFFFFF"/>
        </a:lt1>
        <a:dk2>
          <a:srgbClr val="F20403"/>
        </a:dk2>
        <a:lt2>
          <a:srgbClr val="5A5A5A"/>
        </a:lt2>
        <a:accent1>
          <a:srgbClr val="F20403"/>
        </a:accent1>
        <a:accent2>
          <a:srgbClr val="14B9A0"/>
        </a:accent2>
        <a:accent3>
          <a:srgbClr val="FFFFFF"/>
        </a:accent3>
        <a:accent4>
          <a:srgbClr val="000000"/>
        </a:accent4>
        <a:accent5>
          <a:srgbClr val="F7AAAA"/>
        </a:accent5>
        <a:accent6>
          <a:srgbClr val="11A791"/>
        </a:accent6>
        <a:hlink>
          <a:srgbClr val="E1E1E1"/>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æsentation2" id="{3A8040EE-EF00-4343-8BAA-B036BE2E9E6C}" vid="{B247E07D-42A4-487B-958D-6935A0F1ABB9}"/>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E90DEF57C6DB745B430F2C12AD05340" ma:contentTypeVersion="18" ma:contentTypeDescription="Opret et nyt dokument." ma:contentTypeScope="" ma:versionID="09269275807bef9907c434c6641fcf73">
  <xsd:schema xmlns:xsd="http://www.w3.org/2001/XMLSchema" xmlns:xs="http://www.w3.org/2001/XMLSchema" xmlns:p="http://schemas.microsoft.com/office/2006/metadata/properties" xmlns:ns1="http://schemas.microsoft.com/sharepoint/v3" xmlns:ns2="1be578f7-3fff-4d6a-bc8f-9163952dd9c4" xmlns:ns3="28c76b1f-97a5-49dd-b42d-5af7fcefc342" xmlns:ns4="303f0410-096a-4683-894e-2cbcfab7d4d5" targetNamespace="http://schemas.microsoft.com/office/2006/metadata/properties" ma:root="true" ma:fieldsID="ee6dc60eaeb51bcbba75065185dd3f43" ns1:_="" ns2:_="" ns3:_="" ns4:_="">
    <xsd:import namespace="http://schemas.microsoft.com/sharepoint/v3"/>
    <xsd:import namespace="1be578f7-3fff-4d6a-bc8f-9163952dd9c4"/>
    <xsd:import namespace="28c76b1f-97a5-49dd-b42d-5af7fcefc342"/>
    <xsd:import namespace="303f0410-096a-4683-894e-2cbcfab7d4d5"/>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c23cb46a9ccc4914bdc1c44ba1ccc60e" minOccurs="0"/>
                <xsd:element ref="ns3:TaxCatchAll" minOccurs="0"/>
                <xsd:element ref="ns3:k9348e804e1948008b6d69e509b71a28" minOccurs="0"/>
                <xsd:element ref="ns3:ac789e093f1a45c28510bf0b2cce8b79" minOccurs="0"/>
                <xsd:element ref="ns2:MediaServiceAutoTags" minOccurs="0"/>
                <xsd:element ref="ns2:MediaServiceGenerationTime" minOccurs="0"/>
                <xsd:element ref="ns2:MediaServiceEventHashCode"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e578f7-3fff-4d6a-bc8f-9163952dd9c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c76b1f-97a5-49dd-b42d-5af7fcefc342" elementFormDefault="qualified">
    <xsd:import namespace="http://schemas.microsoft.com/office/2006/documentManagement/types"/>
    <xsd:import namespace="http://schemas.microsoft.com/office/infopath/2007/PartnerControls"/>
    <xsd:element name="c23cb46a9ccc4914bdc1c44ba1ccc60e" ma:index="13" nillable="true" ma:taxonomy="true" ma:internalName="c23cb46a9ccc4914bdc1c44ba1ccc60e" ma:taxonomyFieldName="W365_DepartmentContact" ma:displayName="Afdeling" ma:default="" ma:fieldId="{c23cb46a-9ccc-4914-bdc1-c44ba1ccc60e}" ma:sspId="5b84c67d-3577-4294-85dd-d5d6b305b17e" ma:termSetId="7b8b3b6d-dec0-4ec0-ae16-1d7e5e10247b"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7b9a476f-6c44-4b1f-beaf-d60146fff210}" ma:internalName="TaxCatchAll" ma:showField="CatchAllData" ma:web="28c76b1f-97a5-49dd-b42d-5af7fcefc342">
      <xsd:complexType>
        <xsd:complexContent>
          <xsd:extension base="dms:MultiChoiceLookup">
            <xsd:sequence>
              <xsd:element name="Value" type="dms:Lookup" maxOccurs="unbounded" minOccurs="0" nillable="true"/>
            </xsd:sequence>
          </xsd:extension>
        </xsd:complexContent>
      </xsd:complexType>
    </xsd:element>
    <xsd:element name="k9348e804e1948008b6d69e509b71a28" ma:index="16" nillable="true" ma:taxonomy="true" ma:internalName="k9348e804e1948008b6d69e509b71a28" ma:taxonomyFieldName="W365_Language" ma:displayName="Sprog" ma:readOnly="false" ma:default="1;#Dansk|59116b66-cebd-4f12-8bff-eab18b70ad17" ma:fieldId="{49348e80-4e19-4800-8b6d-69e509b71a28}" ma:taxonomyMulti="true" ma:sspId="5b84c67d-3577-4294-85dd-d5d6b305b17e" ma:termSetId="2948a38d-a9fc-456a-a0ec-bd9bbb4da157" ma:anchorId="00000000-0000-0000-0000-000000000000" ma:open="false" ma:isKeyword="false">
      <xsd:complexType>
        <xsd:sequence>
          <xsd:element ref="pc:Terms" minOccurs="0" maxOccurs="1"/>
        </xsd:sequence>
      </xsd:complexType>
    </xsd:element>
    <xsd:element name="ac789e093f1a45c28510bf0b2cce8b79" ma:index="18" nillable="true" ma:taxonomy="true" ma:internalName="ac789e093f1a45c28510bf0b2cce8b79" ma:taxonomyFieldName="W365_RelatedTopic" ma:displayName="Tags" ma:readOnly="false" ma:default="" ma:fieldId="{ac789e09-3f1a-45c2-8510-bf0b2cce8b79}" ma:taxonomyMulti="true" ma:sspId="5b84c67d-3577-4294-85dd-d5d6b305b17e" ma:termSetId="e6ace1ab-8f16-4341-b421-cb64172dc79b"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03f0410-096a-4683-894e-2cbcfab7d4d5" elementFormDefault="qualified">
    <xsd:import namespace="http://schemas.microsoft.com/office/2006/documentManagement/types"/>
    <xsd:import namespace="http://schemas.microsoft.com/office/infopath/2007/PartnerControls"/>
    <xsd:element name="SharedWithUsers" ma:index="2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789e093f1a45c28510bf0b2cce8b79 xmlns="28c76b1f-97a5-49dd-b42d-5af7fcefc342">
      <Terms xmlns="http://schemas.microsoft.com/office/infopath/2007/PartnerControls"/>
    </ac789e093f1a45c28510bf0b2cce8b79>
    <k9348e804e1948008b6d69e509b71a28 xmlns="28c76b1f-97a5-49dd-b42d-5af7fcefc342">
      <Terms xmlns="http://schemas.microsoft.com/office/infopath/2007/PartnerControls">
        <TermInfo xmlns="http://schemas.microsoft.com/office/infopath/2007/PartnerControls">
          <TermName xmlns="http://schemas.microsoft.com/office/infopath/2007/PartnerControls">Dansk</TermName>
          <TermId xmlns="http://schemas.microsoft.com/office/infopath/2007/PartnerControls">59116b66-cebd-4f12-8bff-eab18b70ad17</TermId>
        </TermInfo>
      </Terms>
    </k9348e804e1948008b6d69e509b71a28>
    <c23cb46a9ccc4914bdc1c44ba1ccc60e xmlns="28c76b1f-97a5-49dd-b42d-5af7fcefc342">
      <Terms xmlns="http://schemas.microsoft.com/office/infopath/2007/PartnerControls"/>
    </c23cb46a9ccc4914bdc1c44ba1ccc60e>
    <PublishingExpirationDate xmlns="http://schemas.microsoft.com/sharepoint/v3" xsi:nil="true"/>
    <PublishingStartDate xmlns="http://schemas.microsoft.com/sharepoint/v3" xsi:nil="true"/>
    <TaxCatchAll xmlns="28c76b1f-97a5-49dd-b42d-5af7fcefc342">
      <Value>1</Value>
    </TaxCatchAll>
  </documentManagement>
</p:properties>
</file>

<file path=customXml/itemProps1.xml><?xml version="1.0" encoding="utf-8"?>
<ds:datastoreItem xmlns:ds="http://schemas.openxmlformats.org/officeDocument/2006/customXml" ds:itemID="{F5F4D09C-1811-4D43-846B-F1A9C813EF69}">
  <ds:schemaRefs>
    <ds:schemaRef ds:uri="http://schemas.microsoft.com/sharepoint/v3/contenttype/forms"/>
  </ds:schemaRefs>
</ds:datastoreItem>
</file>

<file path=customXml/itemProps2.xml><?xml version="1.0" encoding="utf-8"?>
<ds:datastoreItem xmlns:ds="http://schemas.openxmlformats.org/officeDocument/2006/customXml" ds:itemID="{86A2BD13-50A0-4408-A800-4061FA5C95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be578f7-3fff-4d6a-bc8f-9163952dd9c4"/>
    <ds:schemaRef ds:uri="28c76b1f-97a5-49dd-b42d-5af7fcefc342"/>
    <ds:schemaRef ds:uri="303f0410-096a-4683-894e-2cbcfab7d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EC4B71-5D43-4B19-84B6-020C41251EF4}">
  <ds:schemaRefs>
    <ds:schemaRef ds:uri="http://schemas.microsoft.com/office/2006/metadata/properties"/>
    <ds:schemaRef ds:uri="http://schemas.microsoft.com/office/infopath/2007/PartnerControls"/>
    <ds:schemaRef ds:uri="28c76b1f-97a5-49dd-b42d-5af7fcefc34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Tryg - Template</Template>
  <TotalTime>0</TotalTime>
  <Words>1035</Words>
  <Application>Microsoft Office PowerPoint</Application>
  <PresentationFormat>Widescreen</PresentationFormat>
  <Paragraphs>226</Paragraphs>
  <Slides>14</Slides>
  <Notes>14</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23" baseType="lpstr">
      <vt:lpstr>Arial</vt:lpstr>
      <vt:lpstr>Calibri</vt:lpstr>
      <vt:lpstr>Symbol</vt:lpstr>
      <vt:lpstr>Verdana</vt:lpstr>
      <vt:lpstr>Slidecollection</vt:lpstr>
      <vt:lpstr>Agenda</vt:lpstr>
      <vt:lpstr>1_Slidecollection</vt:lpstr>
      <vt:lpstr>2_Slidecollection</vt:lpstr>
      <vt:lpstr>think-cell Slide</vt:lpstr>
      <vt:lpstr>Styreansvar Styreansvarsforsikring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Tryg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Styreansvar Styreansvarsforsikring</dc:title>
  <dc:creator>Christin Klubben</dc:creator>
  <cp:lastModifiedBy>Christin Klubben</cp:lastModifiedBy>
  <cp:revision>2</cp:revision>
  <dcterms:created xsi:type="dcterms:W3CDTF">2024-05-02T08:36:11Z</dcterms:created>
  <dcterms:modified xsi:type="dcterms:W3CDTF">2024-05-02T11:21:34Z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0x0101000E90DEF57C6DB745B430F2C12AD05340</vt:lpwstr>
  </property>
  <property fmtid="{D5CDD505-2E9C-101B-9397-08002B2CF9AE}" pid="3" name="W365_Language">
    <vt:lpwstr>1;#Dansk|59116b66-cebd-4f12-8bff-eab18b70ad17</vt:lpwstr>
  </property>
</Properties>
</file>