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58" r:id="rId1"/>
    <p:sldMasterId id="2147483659" r:id="rId2"/>
    <p:sldMasterId id="2147483669" r:id="rId3"/>
    <p:sldMasterId id="2147483678" r:id="rId4"/>
  </p:sldMasterIdLst>
  <p:notesMasterIdLst>
    <p:notesMasterId r:id="rId35"/>
  </p:notesMasterIdLst>
  <p:sldIdLst>
    <p:sldId id="2147375709" r:id="rId5"/>
    <p:sldId id="1955" r:id="rId6"/>
    <p:sldId id="2109" r:id="rId7"/>
    <p:sldId id="2110" r:id="rId8"/>
    <p:sldId id="2147375714" r:id="rId9"/>
    <p:sldId id="2147375715" r:id="rId10"/>
    <p:sldId id="2050" r:id="rId11"/>
    <p:sldId id="1874" r:id="rId12"/>
    <p:sldId id="2147375724" r:id="rId13"/>
    <p:sldId id="2119" r:id="rId14"/>
    <p:sldId id="2117" r:id="rId15"/>
    <p:sldId id="2118" r:id="rId16"/>
    <p:sldId id="2120" r:id="rId17"/>
    <p:sldId id="1803" r:id="rId18"/>
    <p:sldId id="1807" r:id="rId19"/>
    <p:sldId id="2047" r:id="rId20"/>
    <p:sldId id="2048" r:id="rId21"/>
    <p:sldId id="2147375716" r:id="rId22"/>
    <p:sldId id="2147375717" r:id="rId23"/>
    <p:sldId id="2147375718" r:id="rId24"/>
    <p:sldId id="2147375738" r:id="rId25"/>
    <p:sldId id="1941" r:id="rId26"/>
    <p:sldId id="1942" r:id="rId27"/>
    <p:sldId id="1911" r:id="rId28"/>
    <p:sldId id="2147375725" r:id="rId29"/>
    <p:sldId id="2147375726" r:id="rId30"/>
    <p:sldId id="1951" r:id="rId31"/>
    <p:sldId id="2147375727" r:id="rId32"/>
    <p:sldId id="1946" r:id="rId33"/>
    <p:sldId id="1958" r:id="rId34"/>
  </p:sldIdLst>
  <p:sldSz cx="24384000" cy="13716000"/>
  <p:notesSz cx="6858000" cy="9144000"/>
  <p:embeddedFontLst>
    <p:embeddedFont>
      <p:font typeface="Century Gothic" panose="020B0502020202020204" pitchFamily="34" charset="0"/>
      <p:regular r:id="rId36"/>
      <p:bold r:id="rId37"/>
      <p:italic r:id="rId38"/>
      <p:boldItalic r:id="rId39"/>
    </p:embeddedFont>
    <p:embeddedFont>
      <p:font typeface="Corbel" panose="020B0503020204020204" pitchFamily="34" charset="0"/>
      <p:regular r:id="rId40"/>
      <p:bold r:id="rId41"/>
      <p:italic r:id="rId42"/>
      <p:boldItalic r:id="rId43"/>
    </p:embeddedFont>
    <p:embeddedFont>
      <p:font typeface="Helvetica Neue" panose="020B0604020202020204" charset="0"/>
      <p:regular r:id="rId44"/>
      <p:bold r:id="rId45"/>
      <p:italic r:id="rId46"/>
      <p:boldItalic r:id="rId47"/>
    </p:embeddedFont>
    <p:embeddedFont>
      <p:font typeface="Helvetica Neue Light" panose="020B0604020202020204" charset="0"/>
      <p:regular r:id="rId48"/>
      <p:bold r:id="rId49"/>
      <p:italic r:id="rId50"/>
      <p:boldItalic r:id="rId51"/>
    </p:embeddedFont>
    <p:embeddedFont>
      <p:font typeface="Open Sans" panose="020B0604020202020204" charset="0"/>
      <p:regular r:id="rId52"/>
      <p:bold r:id="rId53"/>
      <p:italic r:id="rId54"/>
      <p:boldItalic r:id="rId55"/>
    </p:embeddedFont>
    <p:embeddedFont>
      <p:font typeface="Open Sans Light" panose="020B0604020202020204" charset="0"/>
      <p:regular r:id="rId56"/>
      <p:bold r:id="rId57"/>
      <p:italic r:id="rId58"/>
      <p:boldItalic r:id="rId59"/>
    </p:embeddedFont>
    <p:embeddedFont>
      <p:font typeface="Roboto" panose="020B0604020202020204" charset="0"/>
      <p:regular r:id="rId60"/>
      <p:bold r:id="rId61"/>
      <p:italic r:id="rId62"/>
      <p:boldItalic r:id="rId63"/>
    </p:embeddedFont>
    <p:embeddedFont>
      <p:font typeface="Verdana" panose="020B0604030504040204" pitchFamily="3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739">
          <p15:clr>
            <a:srgbClr val="9AA0A6"/>
          </p15:clr>
        </p15:guide>
        <p15:guide id="2" orient="horz" pos="907">
          <p15:clr>
            <a:srgbClr val="9AA0A6"/>
          </p15:clr>
        </p15:guide>
        <p15:guide id="3" pos="78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B01507-5BDC-4092-98F4-A338850E7FD3}">
  <a:tblStyle styleId="{89B01507-5BDC-4092-98F4-A338850E7FD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10" autoAdjust="0"/>
    <p:restoredTop sz="89183" autoAdjust="0"/>
  </p:normalViewPr>
  <p:slideViewPr>
    <p:cSldViewPr snapToGrid="0">
      <p:cViewPr varScale="1">
        <p:scale>
          <a:sx n="39" d="100"/>
          <a:sy n="39" d="100"/>
        </p:scale>
        <p:origin x="606" y="39"/>
      </p:cViewPr>
      <p:guideLst>
        <p:guide orient="horz" pos="7739"/>
        <p:guide orient="horz" pos="907"/>
        <p:guide pos="7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font" Target="fonts/font7.fntdata"/><Relationship Id="rId47" Type="http://schemas.openxmlformats.org/officeDocument/2006/relationships/font" Target="fonts/font12.fntdata"/><Relationship Id="rId63" Type="http://schemas.openxmlformats.org/officeDocument/2006/relationships/font" Target="fonts/font28.fntdata"/><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66" Type="http://schemas.openxmlformats.org/officeDocument/2006/relationships/font" Target="fonts/font31.fntdata"/><Relationship Id="rId5" Type="http://schemas.openxmlformats.org/officeDocument/2006/relationships/slide" Target="slides/slide1.xml"/><Relationship Id="rId61" Type="http://schemas.openxmlformats.org/officeDocument/2006/relationships/font" Target="fonts/font26.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font" Target="fonts/font29.fntdata"/><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16.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 Id="rId67" Type="http://schemas.openxmlformats.org/officeDocument/2006/relationships/font" Target="fonts/font32.fntdata"/><Relationship Id="rId20" Type="http://schemas.openxmlformats.org/officeDocument/2006/relationships/slide" Target="slides/slide16.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font" Target="fonts/font27.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font" Target="fonts/font25.fntdata"/><Relationship Id="rId65" Type="http://schemas.openxmlformats.org/officeDocument/2006/relationships/font" Target="fonts/font30.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font" Target="fonts/font4.fntdata"/><Relationship Id="rId34" Type="http://schemas.openxmlformats.org/officeDocument/2006/relationships/slide" Target="slides/slide30.xml"/><Relationship Id="rId50" Type="http://schemas.openxmlformats.org/officeDocument/2006/relationships/font" Target="fonts/font15.fntdata"/><Relationship Id="rId55"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ovdata.no/lov/1997-06-13-44/%C2%A76-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g9b1fe83e26_0_3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 name="Google Shape;26;g9b1fe83e26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3755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928075709b_0_28:notes"/>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31750" marR="0" lvl="0" algn="l" defTabSz="914400" rtl="0" eaLnBrk="1" fontAlgn="auto" latinLnBrk="0" hangingPunct="1">
              <a:lnSpc>
                <a:spcPct val="150000"/>
              </a:lnSpc>
              <a:spcBef>
                <a:spcPts val="0"/>
              </a:spcBef>
              <a:spcAft>
                <a:spcPts val="0"/>
              </a:spcAft>
              <a:buClr>
                <a:srgbClr val="1E8897"/>
              </a:buClr>
              <a:buSzPts val="3100"/>
              <a:tabLst/>
              <a:defRPr/>
            </a:pPr>
            <a:endParaRPr lang="nb-NO" sz="2000" dirty="0">
              <a:solidFill>
                <a:srgbClr val="2F9795"/>
              </a:solidFill>
              <a:ea typeface="Open Sans"/>
              <a:cs typeface="Open Sans"/>
              <a:sym typeface="Open Sans"/>
            </a:endParaRPr>
          </a:p>
        </p:txBody>
      </p:sp>
      <p:sp>
        <p:nvSpPr>
          <p:cNvPr id="49" name="Google Shape;49;g928075709b_0_2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9123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lang="nb-NO" dirty="0"/>
          </a:p>
        </p:txBody>
      </p:sp>
      <p:sp>
        <p:nvSpPr>
          <p:cNvPr id="137" name="Google Shape;1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059709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nb-NO" sz="1800" dirty="0">
                <a:solidFill>
                  <a:srgbClr val="000000"/>
                </a:solidFill>
                <a:effectLst/>
                <a:latin typeface="Arial" panose="020B0604020202020204" pitchFamily="34" charset="0"/>
                <a:ea typeface="Times New Roman" panose="02020603050405020304" pitchFamily="18" charset="0"/>
              </a:rPr>
              <a:t>Styrets oppgaver er godt beskrevet i </a:t>
            </a:r>
            <a:r>
              <a:rPr lang="nb-NO" sz="1800" u="sng" dirty="0">
                <a:solidFill>
                  <a:srgbClr val="000000"/>
                </a:solidFill>
                <a:effectLst/>
                <a:latin typeface="Arial" panose="020B0604020202020204" pitchFamily="34" charset="0"/>
                <a:ea typeface="Times New Roman" panose="02020603050405020304" pitchFamily="18" charset="0"/>
                <a:hlinkClick r:id="rId3"/>
              </a:rPr>
              <a:t>aksjelovens kapittel 6</a:t>
            </a:r>
            <a:r>
              <a:rPr lang="nb-NO" sz="1800" dirty="0">
                <a:solidFill>
                  <a:srgbClr val="000000"/>
                </a:solidFill>
                <a:effectLst/>
                <a:latin typeface="Arial" panose="020B0604020202020204" pitchFamily="34" charset="0"/>
                <a:ea typeface="Times New Roman" panose="02020603050405020304" pitchFamily="18" charset="0"/>
              </a:rPr>
              <a:t>. </a:t>
            </a: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nb-NO" sz="1800" dirty="0">
              <a:solidFill>
                <a:srgbClr val="000000"/>
              </a:solidFill>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nb-NO" sz="1800" dirty="0">
                <a:solidFill>
                  <a:srgbClr val="000000"/>
                </a:solidFill>
                <a:effectLst/>
                <a:latin typeface="Arial" panose="020B0604020202020204" pitchFamily="34" charset="0"/>
                <a:ea typeface="Times New Roman" panose="02020603050405020304" pitchFamily="18" charset="0"/>
              </a:rPr>
              <a:t>Vi bruker å si at aksjelovens regler er normen for godt styrearbeid. </a:t>
            </a: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nb-NO" sz="1800" dirty="0">
              <a:solidFill>
                <a:srgbClr val="000000"/>
              </a:solidFill>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nb-NO" sz="1800" b="0" i="0" dirty="0">
                <a:solidFill>
                  <a:srgbClr val="263238"/>
                </a:solidFill>
                <a:effectLst/>
                <a:latin typeface="Open Sans" panose="020B0604020202020204" charset="0"/>
              </a:rPr>
              <a:t>Hvor omfattende et styreverv er, og hvilket ansvar man påtar seg som styremedlem, vil i stor grad være påvirket av selskapets størrelse, virksomhetens art og den konkrete situasjon selskapet er i. </a:t>
            </a: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nb-NO" sz="1800" b="0" i="0" dirty="0">
              <a:solidFill>
                <a:srgbClr val="263238"/>
              </a:solidFill>
              <a:effectLst/>
              <a:latin typeface="Open Sans" panose="020B0604020202020204" charset="0"/>
            </a:endParaRP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nb-NO" sz="1800" b="1" dirty="0">
                <a:solidFill>
                  <a:srgbClr val="53585F"/>
                </a:solidFill>
                <a:latin typeface="Arial" panose="020B0604020202020204" pitchFamily="34" charset="0"/>
                <a:ea typeface="Open Sans"/>
                <a:cs typeface="Arial" panose="020B0604020202020204" pitchFamily="34" charset="0"/>
              </a:rPr>
              <a:t>Uavhengig av omfanget er det et stort ansvar du tar på seg som styremedlem, og det krever at du gir oppgaven</a:t>
            </a:r>
            <a:br>
              <a:rPr lang="nb-NO" sz="1800" b="1" dirty="0">
                <a:solidFill>
                  <a:srgbClr val="53585F"/>
                </a:solidFill>
                <a:latin typeface="Arial" panose="020B0604020202020204" pitchFamily="34" charset="0"/>
                <a:ea typeface="Open Sans"/>
                <a:cs typeface="Arial" panose="020B0604020202020204" pitchFamily="34" charset="0"/>
              </a:rPr>
            </a:br>
            <a:r>
              <a:rPr lang="nb-NO" sz="1800" b="1" dirty="0">
                <a:solidFill>
                  <a:srgbClr val="53585F"/>
                </a:solidFill>
                <a:latin typeface="Arial" panose="020B0604020202020204" pitchFamily="34" charset="0"/>
                <a:ea typeface="Open Sans"/>
                <a:cs typeface="Arial" panose="020B0604020202020204" pitchFamily="34" charset="0"/>
              </a:rPr>
              <a:t>den nødvendig oppmerksomhet.</a:t>
            </a: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br>
              <a:rPr lang="nb-NO" sz="1800" b="0" i="0" dirty="0">
                <a:solidFill>
                  <a:srgbClr val="263238"/>
                </a:solidFill>
                <a:effectLst/>
                <a:latin typeface="Open Sans" panose="020B0604020202020204" charset="0"/>
              </a:rPr>
            </a:br>
            <a:endParaRPr lang="nb-NO" sz="1800" b="0" i="0" dirty="0">
              <a:solidFill>
                <a:srgbClr val="263238"/>
              </a:solidFill>
              <a:effectLst/>
              <a:latin typeface="Open Sans" panose="020B0604020202020204" charset="0"/>
            </a:endParaRPr>
          </a:p>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nb-NO" sz="1800" dirty="0">
              <a:solidFill>
                <a:srgbClr val="000000"/>
              </a:solidFill>
              <a:effectLst/>
              <a:latin typeface="Arial" panose="020B0604020202020204" pitchFamily="34" charset="0"/>
              <a:ea typeface="Times New Roman" panose="02020603050405020304" pitchFamily="18" charset="0"/>
            </a:endParaRPr>
          </a:p>
        </p:txBody>
      </p:sp>
      <p:sp>
        <p:nvSpPr>
          <p:cNvPr id="137" name="Google Shape;1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7117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137" name="Google Shape;1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4097206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lang="nb-NO" dirty="0"/>
          </a:p>
        </p:txBody>
      </p:sp>
      <p:sp>
        <p:nvSpPr>
          <p:cNvPr id="137" name="Google Shape;1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725209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lang="nb-NO" dirty="0"/>
          </a:p>
        </p:txBody>
      </p:sp>
      <p:sp>
        <p:nvSpPr>
          <p:cNvPr id="137" name="Google Shape;1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981516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B9B17DD7-66B7-9692-76A8-097557BEC965}"/>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A9F44AC0-6D36-1514-E236-76776A56B65C}"/>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63500" lvl="0" defTabSz="914400" eaLnBrk="1" fontAlgn="auto" latinLnBrk="0" hangingPunct="1">
              <a:lnSpc>
                <a:spcPct val="114000"/>
              </a:lnSpc>
              <a:spcBef>
                <a:spcPts val="0"/>
              </a:spcBef>
              <a:buClr>
                <a:srgbClr val="53585F"/>
              </a:buClr>
              <a:buSzPts val="2600"/>
              <a:tabLst/>
              <a:defRPr/>
            </a:pPr>
            <a:br>
              <a:rPr lang="nb-NO" sz="3600" b="1" dirty="0">
                <a:solidFill>
                  <a:srgbClr val="53585F"/>
                </a:solidFill>
                <a:latin typeface="Open Sans"/>
                <a:ea typeface="Open Sans"/>
                <a:cs typeface="Open Sans"/>
              </a:rPr>
            </a:br>
            <a:r>
              <a:rPr lang="nb-NO" sz="2400" dirty="0">
                <a:solidFill>
                  <a:srgbClr val="53585F"/>
                </a:solidFill>
                <a:latin typeface="Open Sans"/>
                <a:ea typeface="Open Sans"/>
                <a:cs typeface="Open Sans"/>
              </a:rPr>
              <a:t>Norge har nå en ny lov for kjønnskvotering i norske styrer.</a:t>
            </a:r>
          </a:p>
          <a:p>
            <a:pPr marL="63500" lvl="0" defTabSz="914400" eaLnBrk="1" fontAlgn="auto" latinLnBrk="0" hangingPunct="1">
              <a:lnSpc>
                <a:spcPct val="114000"/>
              </a:lnSpc>
              <a:spcBef>
                <a:spcPts val="0"/>
              </a:spcBef>
              <a:buClr>
                <a:srgbClr val="53585F"/>
              </a:buClr>
              <a:buSzPts val="2600"/>
              <a:tabLst/>
              <a:defRPr/>
            </a:pPr>
            <a:endParaRPr lang="nb-NO" sz="2400" dirty="0">
              <a:solidFill>
                <a:srgbClr val="53585F"/>
              </a:solidFill>
              <a:latin typeface="Open Sans"/>
              <a:ea typeface="Open Sans"/>
              <a:cs typeface="Open Sans"/>
            </a:endParaRPr>
          </a:p>
          <a:p>
            <a:pPr marL="63500" lvl="0" defTabSz="914400" eaLnBrk="1" fontAlgn="auto" latinLnBrk="0" hangingPunct="1">
              <a:lnSpc>
                <a:spcPct val="114000"/>
              </a:lnSpc>
              <a:spcBef>
                <a:spcPts val="0"/>
              </a:spcBef>
              <a:buClr>
                <a:srgbClr val="53585F"/>
              </a:buClr>
              <a:buSzPts val="2600"/>
              <a:tabLst/>
              <a:defRPr/>
            </a:pPr>
            <a:r>
              <a:rPr lang="nb-NO" sz="2400" dirty="0">
                <a:solidFill>
                  <a:srgbClr val="53585F"/>
                </a:solidFill>
                <a:latin typeface="Open Sans"/>
                <a:ea typeface="Open Sans"/>
                <a:cs typeface="Open Sans"/>
              </a:rPr>
              <a:t>Vi trenger flere dyktige kvinner (og menn) inn i norske styrer, men mangfold er bare ett av mange elementer som må vurderes for å få satt sammen et verdiskapende styre i 2024 og fremover! </a:t>
            </a:r>
          </a:p>
          <a:p>
            <a:pPr marL="63500">
              <a:lnSpc>
                <a:spcPct val="114000"/>
              </a:lnSpc>
              <a:buClr>
                <a:srgbClr val="53585F"/>
              </a:buClr>
              <a:buSzPts val="2600"/>
              <a:defRPr/>
            </a:pPr>
            <a:endParaRPr lang="nb-NO" sz="2400" dirty="0">
              <a:solidFill>
                <a:srgbClr val="53585F"/>
              </a:solidFill>
              <a:latin typeface="Open Sans"/>
              <a:ea typeface="Open Sans"/>
              <a:cs typeface="Open Sans"/>
            </a:endParaRPr>
          </a:p>
          <a:p>
            <a:pPr marL="63500">
              <a:lnSpc>
                <a:spcPct val="114000"/>
              </a:lnSpc>
              <a:buClr>
                <a:srgbClr val="53585F"/>
              </a:buClr>
              <a:buSzPts val="2600"/>
              <a:defRPr/>
            </a:pPr>
            <a:r>
              <a:rPr lang="nb-NO" sz="2400" dirty="0">
                <a:solidFill>
                  <a:srgbClr val="53585F"/>
                </a:solidFill>
                <a:latin typeface="Open Sans"/>
                <a:ea typeface="Open Sans"/>
                <a:cs typeface="Open Sans"/>
              </a:rPr>
              <a:t>De fleste skal i kommende måneder gjennomføre generalforsamling eller årsmøte, og velge nye representanter til styret. Noen har kanskje foretatt en styreevaluering, og vet tydelig hva de trenger av kompetanse i styrerommet.</a:t>
            </a:r>
          </a:p>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C825E66B-2AFD-2EBF-216D-9F3AC7FCC07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0146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B9CC022F-985F-EBC4-1F1F-EEA54B861B4B}"/>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7CCEAD8F-5079-1207-5A79-0466C0D69883}"/>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CA67350E-A2A4-5441-45ED-7C0BA6ABDBEF}"/>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580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5EE35518-2AB5-6D45-0DA6-146937E65435}"/>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B8E99CA3-A7AA-397A-5157-B043A30A4E50}"/>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B42FD670-A3FD-04A8-CE41-5562A8563EF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7938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2843FDF4-ABE0-9358-5138-A2C91C328580}"/>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26765B72-29F2-373C-716F-8620ABD63C9C}"/>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D5801386-C184-438E-3190-FD7AE9176047}"/>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194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B5404EDF-563B-BD0C-C84F-FA56E9DFF101}"/>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217CCDDE-C6D3-8E02-4B12-5F79532CA5F7}"/>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4AB12C75-3394-4B47-AA0E-FA04518FAD6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5936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7e2648b18e_4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 name="Google Shape;36;g7e2648b18e_4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8815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951a473ea5_2_8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1" name="Google Shape;91;g951a473ea5_2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2947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37" name="Google Shape;1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956646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069011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657766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928075709b_0_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1410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503E57E0-7886-84C4-0659-1DE822BA97F5}"/>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336CA218-86A7-0634-B6AD-F48CFF00A0AF}"/>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C60155CE-89AD-3E99-444C-F4D7BE6D461E}"/>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3362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ABF6386D-75D8-EA39-43FD-58D1AAC154C0}"/>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59D8C006-A373-E0A1-1038-6A378555CD8F}"/>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EA548BCC-7B45-6C78-0AE4-CDE193B7EB2C}"/>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1634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5B5E02AC-7603-7AC1-AFC3-AF180641F977}"/>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D53A2B5C-0C8A-CEFF-AFE7-0AA012458011}"/>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F7D06033-0949-DC94-0A8C-D8FE9A77AB8A}"/>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7569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87490D8F-FDDA-9787-7C76-EFF502520F79}"/>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63BC352B-C009-3C52-9EC2-1B994C412C3E}"/>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F27739DF-BEA4-193E-944C-1B8ADF3D04AD}"/>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2324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2044DEBA-509D-1160-42E0-C7088C45A92A}"/>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7C02FB33-256A-2AF3-3189-3155778CDFDB}"/>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CDF6BF24-81B7-1A94-E771-DB40EDE6B5C6}"/>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2802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07410023-A402-D076-53C6-80329546361C}"/>
            </a:ext>
          </a:extLst>
        </p:cNvPr>
        <p:cNvGrpSpPr/>
        <p:nvPr/>
      </p:nvGrpSpPr>
      <p:grpSpPr>
        <a:xfrm>
          <a:off x="0" y="0"/>
          <a:ext cx="0" cy="0"/>
          <a:chOff x="0" y="0"/>
          <a:chExt cx="0" cy="0"/>
        </a:xfrm>
      </p:grpSpPr>
      <p:sp>
        <p:nvSpPr>
          <p:cNvPr id="48" name="Google Shape;48;g928075709b_0_28:notes">
            <a:extLst>
              <a:ext uri="{FF2B5EF4-FFF2-40B4-BE49-F238E27FC236}">
                <a16:creationId xmlns:a16="http://schemas.microsoft.com/office/drawing/2014/main" id="{AFD9C85F-335D-8BD8-127B-C30CE6C053D4}"/>
              </a:ext>
            </a:extLst>
          </p:cNvPr>
          <p:cNvSpPr txBox="1">
            <a:spLocks noGrp="1"/>
          </p:cNvSpPr>
          <p:nvPr>
            <p:ph type="body" idx="1"/>
          </p:nvPr>
        </p:nvSpPr>
        <p:spPr>
          <a:xfrm>
            <a:off x="906357" y="4715907"/>
            <a:ext cx="4984962"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Tx/>
              <a:buNone/>
            </a:pPr>
            <a:endParaRPr dirty="0"/>
          </a:p>
        </p:txBody>
      </p:sp>
      <p:sp>
        <p:nvSpPr>
          <p:cNvPr id="49" name="Google Shape;49;g928075709b_0_28:notes">
            <a:extLst>
              <a:ext uri="{FF2B5EF4-FFF2-40B4-BE49-F238E27FC236}">
                <a16:creationId xmlns:a16="http://schemas.microsoft.com/office/drawing/2014/main" id="{824620FF-A5D2-1F27-70E9-EC27270443E1}"/>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2107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emf"/><Relationship Id="rId1" Type="http://schemas.openxmlformats.org/officeDocument/2006/relationships/slideMaster" Target="../slideMasters/slideMaster4.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emf"/><Relationship Id="rId1" Type="http://schemas.openxmlformats.org/officeDocument/2006/relationships/slideMaster" Target="../slideMasters/slideMaster4.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Subtitle copy 5">
  <p:cSld name="Title &amp; Subtitle copy 5">
    <p:spTree>
      <p:nvGrpSpPr>
        <p:cNvPr id="1" name="Shape 9"/>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38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levator pitch">
  <p:cSld name="Elevator pitch">
    <p:spTree>
      <p:nvGrpSpPr>
        <p:cNvPr id="1" name="Shape 16"/>
        <p:cNvGrpSpPr/>
        <p:nvPr/>
      </p:nvGrpSpPr>
      <p:grpSpPr>
        <a:xfrm>
          <a:off x="0" y="0"/>
          <a:ext cx="0" cy="0"/>
          <a:chOff x="0" y="0"/>
          <a:chExt cx="0" cy="0"/>
        </a:xfrm>
      </p:grpSpPr>
      <p:sp>
        <p:nvSpPr>
          <p:cNvPr id="17" name="Google Shape;17;p7"/>
          <p:cNvSpPr>
            <a:spLocks noGrp="1"/>
          </p:cNvSpPr>
          <p:nvPr>
            <p:ph type="pic" idx="2"/>
          </p:nvPr>
        </p:nvSpPr>
        <p:spPr>
          <a:xfrm>
            <a:off x="14454188" y="0"/>
            <a:ext cx="9929812" cy="13716000"/>
          </a:xfrm>
          <a:prstGeom prst="rect">
            <a:avLst/>
          </a:prstGeom>
          <a:solidFill>
            <a:srgbClr val="53585F"/>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Right Image">
  <p:cSld name="Right Image">
    <p:spTree>
      <p:nvGrpSpPr>
        <p:cNvPr id="1" name="Shape 18"/>
        <p:cNvGrpSpPr/>
        <p:nvPr/>
      </p:nvGrpSpPr>
      <p:grpSpPr>
        <a:xfrm>
          <a:off x="0" y="0"/>
          <a:ext cx="0" cy="0"/>
          <a:chOff x="0" y="0"/>
          <a:chExt cx="0" cy="0"/>
        </a:xfrm>
      </p:grpSpPr>
      <p:sp>
        <p:nvSpPr>
          <p:cNvPr id="19" name="Google Shape;19;p8"/>
          <p:cNvSpPr>
            <a:spLocks noGrp="1"/>
          </p:cNvSpPr>
          <p:nvPr>
            <p:ph type="pic" idx="2"/>
          </p:nvPr>
        </p:nvSpPr>
        <p:spPr>
          <a:xfrm>
            <a:off x="11171238" y="0"/>
            <a:ext cx="13212762" cy="13716000"/>
          </a:xfrm>
          <a:prstGeom prst="rect">
            <a:avLst/>
          </a:prstGeom>
          <a:solidFill>
            <a:srgbClr val="53585F"/>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rgbrain - objekt">
  <p:cSld name="Orgbrain - objekt">
    <p:spTree>
      <p:nvGrpSpPr>
        <p:cNvPr id="1" name="Shape 20"/>
        <p:cNvGrpSpPr/>
        <p:nvPr/>
      </p:nvGrpSpPr>
      <p:grpSpPr>
        <a:xfrm>
          <a:off x="0" y="0"/>
          <a:ext cx="0" cy="0"/>
          <a:chOff x="0" y="0"/>
          <a:chExt cx="0" cy="0"/>
        </a:xfrm>
      </p:grpSpPr>
      <p:sp>
        <p:nvSpPr>
          <p:cNvPr id="21" name="Google Shape;21;p9"/>
          <p:cNvSpPr>
            <a:spLocks noGrp="1"/>
          </p:cNvSpPr>
          <p:nvPr>
            <p:ph type="pic" idx="2"/>
          </p:nvPr>
        </p:nvSpPr>
        <p:spPr>
          <a:xfrm>
            <a:off x="12126913" y="406400"/>
            <a:ext cx="12257087" cy="1148238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mp; Subtitle copy 5 2">
  <p:cSld name="Title &amp; Subtitle copy 5_2">
    <p:spTree>
      <p:nvGrpSpPr>
        <p:cNvPr id="1" name="Shape 22"/>
        <p:cNvGrpSpPr/>
        <p:nvPr/>
      </p:nvGrpSpPr>
      <p:grpSpPr>
        <a:xfrm>
          <a:off x="0" y="0"/>
          <a:ext cx="0" cy="0"/>
          <a:chOff x="0" y="0"/>
          <a:chExt cx="0" cy="0"/>
        </a:xfrm>
      </p:grpSpPr>
      <p:sp>
        <p:nvSpPr>
          <p:cNvPr id="23" name="Google Shape;23;p10"/>
          <p:cNvSpPr>
            <a:spLocks noGrp="1"/>
          </p:cNvSpPr>
          <p:nvPr>
            <p:ph type="pic" idx="2"/>
          </p:nvPr>
        </p:nvSpPr>
        <p:spPr>
          <a:xfrm>
            <a:off x="12144374" y="2300287"/>
            <a:ext cx="9758400" cy="58008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amp; Subtitle copy 5 3">
  <p:cSld name="Title &amp; Subtitle copy 5_3">
    <p:spTree>
      <p:nvGrpSpPr>
        <p:cNvPr id="1" name="Shape 24"/>
        <p:cNvGrpSpPr/>
        <p:nvPr/>
      </p:nvGrpSpPr>
      <p:grpSpPr>
        <a:xfrm>
          <a:off x="0" y="0"/>
          <a:ext cx="0" cy="0"/>
          <a:chOff x="0" y="0"/>
          <a:chExt cx="0" cy="0"/>
        </a:xfrm>
      </p:grpSpPr>
      <p:sp>
        <p:nvSpPr>
          <p:cNvPr id="25" name="Google Shape;25;p11"/>
          <p:cNvSpPr>
            <a:spLocks noGrp="1"/>
          </p:cNvSpPr>
          <p:nvPr>
            <p:ph type="pic" idx="2"/>
          </p:nvPr>
        </p:nvSpPr>
        <p:spPr>
          <a:xfrm>
            <a:off x="12144374" y="2300287"/>
            <a:ext cx="9758400" cy="58008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mp; Subtitle copy 1" type="tx">
  <p:cSld name="Title &amp; Subtitle copy 1">
    <p:spTree>
      <p:nvGrpSpPr>
        <p:cNvPr id="1" name="Shape 7"/>
        <p:cNvGrpSpPr/>
        <p:nvPr/>
      </p:nvGrpSpPr>
      <p:grpSpPr>
        <a:xfrm>
          <a:off x="0" y="0"/>
          <a:ext cx="0" cy="0"/>
          <a:chOff x="0" y="0"/>
          <a:chExt cx="0" cy="0"/>
        </a:xfrm>
      </p:grpSpPr>
    </p:spTree>
    <p:extLst>
      <p:ext uri="{BB962C8B-B14F-4D97-AF65-F5344CB8AC3E}">
        <p14:creationId xmlns:p14="http://schemas.microsoft.com/office/powerpoint/2010/main" val="3335894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amp; Subtitle copy 5">
  <p:cSld name="Title &amp; Subtitle copy 5">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1086226210"/>
      </p:ext>
    </p:extLst>
  </p:cSld>
  <p:clrMapOvr>
    <a:masterClrMapping/>
  </p:clrMapOvr>
  <p:extLst>
    <p:ext uri="{DCECCB84-F9BA-43D5-87BE-67443E8EF086}">
      <p15:sldGuideLst xmlns:p15="http://schemas.microsoft.com/office/powerpoint/2012/main">
        <p15:guide id="1" orient="horz" pos="2381">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Elevator pitch">
  <p:cSld name="Elevator pitch">
    <p:spTree>
      <p:nvGrpSpPr>
        <p:cNvPr id="1" name="Shape 10"/>
        <p:cNvGrpSpPr/>
        <p:nvPr/>
      </p:nvGrpSpPr>
      <p:grpSpPr>
        <a:xfrm>
          <a:off x="0" y="0"/>
          <a:ext cx="0" cy="0"/>
          <a:chOff x="0" y="0"/>
          <a:chExt cx="0" cy="0"/>
        </a:xfrm>
      </p:grpSpPr>
      <p:sp>
        <p:nvSpPr>
          <p:cNvPr id="11" name="Google Shape;11;p4"/>
          <p:cNvSpPr>
            <a:spLocks noGrp="1"/>
          </p:cNvSpPr>
          <p:nvPr>
            <p:ph type="pic" idx="2"/>
          </p:nvPr>
        </p:nvSpPr>
        <p:spPr>
          <a:xfrm>
            <a:off x="14454188" y="0"/>
            <a:ext cx="9929812" cy="13716000"/>
          </a:xfrm>
          <a:prstGeom prst="rect">
            <a:avLst/>
          </a:prstGeom>
          <a:solidFill>
            <a:srgbClr val="53585F"/>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002348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Right Image">
  <p:cSld name="Right Image">
    <p:spTree>
      <p:nvGrpSpPr>
        <p:cNvPr id="1" name="Shape 12"/>
        <p:cNvGrpSpPr/>
        <p:nvPr/>
      </p:nvGrpSpPr>
      <p:grpSpPr>
        <a:xfrm>
          <a:off x="0" y="0"/>
          <a:ext cx="0" cy="0"/>
          <a:chOff x="0" y="0"/>
          <a:chExt cx="0" cy="0"/>
        </a:xfrm>
      </p:grpSpPr>
      <p:sp>
        <p:nvSpPr>
          <p:cNvPr id="13" name="Google Shape;13;p5"/>
          <p:cNvSpPr>
            <a:spLocks noGrp="1"/>
          </p:cNvSpPr>
          <p:nvPr>
            <p:ph type="pic" idx="2"/>
          </p:nvPr>
        </p:nvSpPr>
        <p:spPr>
          <a:xfrm>
            <a:off x="11171238" y="0"/>
            <a:ext cx="13212762" cy="13716000"/>
          </a:xfrm>
          <a:prstGeom prst="rect">
            <a:avLst/>
          </a:prstGeom>
          <a:solidFill>
            <a:srgbClr val="53585F"/>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477050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Orgbrain - objekt">
  <p:cSld name="Orgbrain - objekt">
    <p:spTree>
      <p:nvGrpSpPr>
        <p:cNvPr id="1" name="Shape 16"/>
        <p:cNvGrpSpPr/>
        <p:nvPr/>
      </p:nvGrpSpPr>
      <p:grpSpPr>
        <a:xfrm>
          <a:off x="0" y="0"/>
          <a:ext cx="0" cy="0"/>
          <a:chOff x="0" y="0"/>
          <a:chExt cx="0" cy="0"/>
        </a:xfrm>
      </p:grpSpPr>
      <p:sp>
        <p:nvSpPr>
          <p:cNvPr id="17" name="Google Shape;17;p7"/>
          <p:cNvSpPr>
            <a:spLocks noGrp="1"/>
          </p:cNvSpPr>
          <p:nvPr>
            <p:ph type="pic" idx="2"/>
          </p:nvPr>
        </p:nvSpPr>
        <p:spPr>
          <a:xfrm>
            <a:off x="12126913" y="406400"/>
            <a:ext cx="12257087" cy="11482388"/>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2042359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mp; Subtitle copy 5 2">
  <p:cSld name="Title &amp; Subtitle copy 5 2">
    <p:spTree>
      <p:nvGrpSpPr>
        <p:cNvPr id="1" name="Shape 20"/>
        <p:cNvGrpSpPr/>
        <p:nvPr/>
      </p:nvGrpSpPr>
      <p:grpSpPr>
        <a:xfrm>
          <a:off x="0" y="0"/>
          <a:ext cx="0" cy="0"/>
          <a:chOff x="0" y="0"/>
          <a:chExt cx="0" cy="0"/>
        </a:xfrm>
      </p:grpSpPr>
      <p:sp>
        <p:nvSpPr>
          <p:cNvPr id="21" name="Google Shape;21;p9"/>
          <p:cNvSpPr>
            <a:spLocks noGrp="1"/>
          </p:cNvSpPr>
          <p:nvPr>
            <p:ph type="pic" idx="2"/>
          </p:nvPr>
        </p:nvSpPr>
        <p:spPr>
          <a:xfrm>
            <a:off x="12144374" y="2300287"/>
            <a:ext cx="9758400" cy="58008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775289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mp; Subtitle copy 5 3">
  <p:cSld name="Title &amp; Subtitle copy 5 3">
    <p:spTree>
      <p:nvGrpSpPr>
        <p:cNvPr id="1" name="Shape 22"/>
        <p:cNvGrpSpPr/>
        <p:nvPr/>
      </p:nvGrpSpPr>
      <p:grpSpPr>
        <a:xfrm>
          <a:off x="0" y="0"/>
          <a:ext cx="0" cy="0"/>
          <a:chOff x="0" y="0"/>
          <a:chExt cx="0" cy="0"/>
        </a:xfrm>
      </p:grpSpPr>
      <p:sp>
        <p:nvSpPr>
          <p:cNvPr id="23" name="Google Shape;23;p10"/>
          <p:cNvSpPr>
            <a:spLocks noGrp="1"/>
          </p:cNvSpPr>
          <p:nvPr>
            <p:ph type="pic" idx="2"/>
          </p:nvPr>
        </p:nvSpPr>
        <p:spPr>
          <a:xfrm>
            <a:off x="12144374" y="2300287"/>
            <a:ext cx="9758400" cy="58008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75803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mp; Subtitle copy 5">
  <p:cSld name="1_Title &amp; Subtitle copy 5">
    <p:spTree>
      <p:nvGrpSpPr>
        <p:cNvPr id="1" name="Shape 9"/>
        <p:cNvGrpSpPr/>
        <p:nvPr/>
      </p:nvGrpSpPr>
      <p:grpSpPr>
        <a:xfrm>
          <a:off x="0" y="0"/>
          <a:ext cx="0" cy="0"/>
          <a:chOff x="0" y="0"/>
          <a:chExt cx="0" cy="0"/>
        </a:xfrm>
      </p:grpSpPr>
      <p:sp>
        <p:nvSpPr>
          <p:cNvPr id="10" name="Google Shape;10;p3"/>
          <p:cNvSpPr>
            <a:spLocks noGrp="1"/>
          </p:cNvSpPr>
          <p:nvPr>
            <p:ph type="pic" idx="2"/>
          </p:nvPr>
        </p:nvSpPr>
        <p:spPr>
          <a:xfrm>
            <a:off x="12144374" y="2300287"/>
            <a:ext cx="9758364" cy="58007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400"/>
              <a:buFont typeface="Helvetica Neue Light"/>
              <a:buNone/>
              <a:defRPr sz="44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4192296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2" name="Line 17"/>
          <p:cNvSpPr>
            <a:spLocks noChangeShapeType="1"/>
          </p:cNvSpPr>
          <p:nvPr/>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
        <p:nvSpPr>
          <p:cNvPr id="4" name="Rectangle 4"/>
          <p:cNvSpPr>
            <a:spLocks noGrp="1" noChangeArrowheads="1"/>
          </p:cNvSpPr>
          <p:nvPr>
            <p:ph type="dt" sz="half" idx="10"/>
          </p:nvPr>
        </p:nvSpPr>
        <p:spPr/>
        <p:txBody>
          <a:bodyPr/>
          <a:lstStyle>
            <a:lvl1pPr>
              <a:defRPr sz="1600">
                <a:solidFill>
                  <a:srgbClr val="5A5A5A"/>
                </a:solidFill>
              </a:defRPr>
            </a:lvl1pPr>
          </a:lstStyle>
          <a:p>
            <a:pPr>
              <a:defRPr/>
            </a:pPr>
            <a:fld id="{00E7C834-FC6E-498E-8CFF-E707384B0458}"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2A6C30AF-7667-4DA4-9204-52F23EF6FEE8}" type="slidenum">
              <a:rPr lang="sv-SE"/>
              <a:pPr>
                <a:defRPr/>
              </a:pPr>
              <a:t>‹#›</a:t>
            </a:fld>
            <a:endParaRPr lang="sv-SE"/>
          </a:p>
        </p:txBody>
      </p:sp>
      <p:pic>
        <p:nvPicPr>
          <p:cNvPr id="7" name="Billede 6">
            <a:extLst>
              <a:ext uri="{FF2B5EF4-FFF2-40B4-BE49-F238E27FC236}">
                <a16:creationId xmlns:a16="http://schemas.microsoft.com/office/drawing/2014/main" id="{AE08DB41-1C62-824D-A0F6-47C27BE359EA}"/>
              </a:ext>
            </a:extLst>
          </p:cNvPr>
          <p:cNvPicPr>
            <a:picLocks noChangeAspect="1"/>
          </p:cNvPicPr>
          <p:nvPr userDrawn="1"/>
        </p:nvPicPr>
        <p:blipFill>
          <a:blip r:embed="rId2"/>
          <a:stretch>
            <a:fillRect/>
          </a:stretch>
        </p:blipFill>
        <p:spPr>
          <a:xfrm>
            <a:off x="21294281" y="550980"/>
            <a:ext cx="2268006" cy="942340"/>
          </a:xfrm>
          <a:prstGeom prst="rect">
            <a:avLst/>
          </a:prstGeom>
        </p:spPr>
      </p:pic>
    </p:spTree>
    <p:extLst>
      <p:ext uri="{BB962C8B-B14F-4D97-AF65-F5344CB8AC3E}">
        <p14:creationId xmlns:p14="http://schemas.microsoft.com/office/powerpoint/2010/main" val="4252153561"/>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956735" y="673102"/>
            <a:ext cx="19109266" cy="8128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a:noFill/>
          </a:ln>
        </p:spPr>
        <p:txBody>
          <a:bodyPr/>
          <a:lstStyle>
            <a:lvl1pPr>
              <a:defRPr/>
            </a:lvl1pPr>
          </a:lstStyle>
          <a:p>
            <a:pPr>
              <a:defRPr/>
            </a:pPr>
            <a:fld id="{77B1EE44-9E1F-4896-8A05-BC10F5BC234D}" type="datetime1">
              <a:rPr lang="da-DK" smtClean="0"/>
              <a:t>02-05-2024</a:t>
            </a:fld>
            <a:endParaRPr lang="sv-SE"/>
          </a:p>
        </p:txBody>
      </p:sp>
      <p:sp>
        <p:nvSpPr>
          <p:cNvPr id="5" name="Rectangle 5"/>
          <p:cNvSpPr>
            <a:spLocks noGrp="1" noChangeArrowheads="1"/>
          </p:cNvSpPr>
          <p:nvPr>
            <p:ph type="ftr" sz="quarter" idx="11"/>
          </p:nvPr>
        </p:nvSpPr>
        <p:spPr>
          <a:ln>
            <a:noFill/>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a:noFill/>
          </a:ln>
        </p:spPr>
        <p:txBody>
          <a:bodyPr/>
          <a:lstStyle>
            <a:lvl1pPr>
              <a:defRPr/>
            </a:lvl1pPr>
          </a:lstStyle>
          <a:p>
            <a:pPr>
              <a:defRPr/>
            </a:pPr>
            <a:fld id="{F072430C-5991-495C-BA50-CC7E47C7ADB1}" type="slidenum">
              <a:rPr lang="sv-SE"/>
              <a:pPr>
                <a:defRPr/>
              </a:pPr>
              <a:t>‹#›</a:t>
            </a:fld>
            <a:endParaRPr lang="sv-SE"/>
          </a:p>
        </p:txBody>
      </p:sp>
      <p:sp>
        <p:nvSpPr>
          <p:cNvPr id="7" name="Line 17">
            <a:extLst>
              <a:ext uri="{FF2B5EF4-FFF2-40B4-BE49-F238E27FC236}">
                <a16:creationId xmlns:a16="http://schemas.microsoft.com/office/drawing/2014/main" id="{08639CAB-0C72-4AC8-BD90-C7C16F364CBB}"/>
              </a:ext>
            </a:extLst>
          </p:cNvPr>
          <p:cNvSpPr>
            <a:spLocks noChangeShapeType="1"/>
          </p:cNvSpPr>
          <p:nvPr userDrawn="1"/>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Tree>
    <p:extLst>
      <p:ext uri="{BB962C8B-B14F-4D97-AF65-F5344CB8AC3E}">
        <p14:creationId xmlns:p14="http://schemas.microsoft.com/office/powerpoint/2010/main" val="3385645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26168" y="8813803"/>
            <a:ext cx="18906792" cy="2724150"/>
          </a:xfrm>
        </p:spPr>
        <p:txBody>
          <a:bodyPr anchor="t"/>
          <a:lstStyle>
            <a:lvl1pPr algn="l">
              <a:defRPr sz="8000" b="0" cap="none"/>
            </a:lvl1pPr>
          </a:lstStyle>
          <a:p>
            <a:r>
              <a:rPr lang="en-US" dirty="0"/>
              <a:t>Click to edit master title style</a:t>
            </a:r>
          </a:p>
        </p:txBody>
      </p:sp>
      <p:sp>
        <p:nvSpPr>
          <p:cNvPr id="3" name="Text Placeholder 2"/>
          <p:cNvSpPr>
            <a:spLocks noGrp="1"/>
          </p:cNvSpPr>
          <p:nvPr>
            <p:ph type="body" idx="1"/>
          </p:nvPr>
        </p:nvSpPr>
        <p:spPr>
          <a:xfrm>
            <a:off x="1926168" y="5813426"/>
            <a:ext cx="18906792" cy="3000376"/>
          </a:xfrm>
        </p:spPr>
        <p:txBody>
          <a:bodyPr anchor="b"/>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fld id="{AF336786-B2B9-4D1C-80A9-85BA4575A029}"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08208293-C434-4AE7-8066-C8B3AC892F7D}" type="slidenum">
              <a:rPr lang="sv-SE"/>
              <a:pPr>
                <a:defRPr/>
              </a:pPr>
              <a:t>‹#›</a:t>
            </a:fld>
            <a:endParaRPr lang="sv-SE"/>
          </a:p>
        </p:txBody>
      </p:sp>
      <p:sp>
        <p:nvSpPr>
          <p:cNvPr id="7" name="Line 17">
            <a:extLst>
              <a:ext uri="{FF2B5EF4-FFF2-40B4-BE49-F238E27FC236}">
                <a16:creationId xmlns:a16="http://schemas.microsoft.com/office/drawing/2014/main" id="{43103B98-8816-4D5F-A531-CC7EE63C6CCE}"/>
              </a:ext>
            </a:extLst>
          </p:cNvPr>
          <p:cNvSpPr>
            <a:spLocks noChangeShapeType="1"/>
          </p:cNvSpPr>
          <p:nvPr userDrawn="1"/>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Tree>
    <p:extLst>
      <p:ext uri="{BB962C8B-B14F-4D97-AF65-F5344CB8AC3E}">
        <p14:creationId xmlns:p14="http://schemas.microsoft.com/office/powerpoint/2010/main" val="4219660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200" y="2162176"/>
            <a:ext cx="9347200" cy="973772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718800" y="2162176"/>
            <a:ext cx="9347200" cy="973772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fld id="{5CF6BCA8-2003-4D06-BB27-6E2E69C1FC65}" type="datetime1">
              <a:rPr lang="da-DK" smtClean="0"/>
              <a:t>02-05-2024</a:t>
            </a:fld>
            <a:endParaRPr lang="sv-SE"/>
          </a:p>
        </p:txBody>
      </p:sp>
      <p:sp>
        <p:nvSpPr>
          <p:cNvPr id="6" name="Rectangle 5"/>
          <p:cNvSpPr>
            <a:spLocks noGrp="1" noChangeArrowheads="1"/>
          </p:cNvSpPr>
          <p:nvPr>
            <p:ph type="ftr" sz="quarter" idx="11"/>
          </p:nvPr>
        </p:nvSpPr>
        <p:spPr/>
        <p:txBody>
          <a:bodyPr/>
          <a:lstStyle>
            <a:lvl1pPr>
              <a:defRPr/>
            </a:lvl1pPr>
          </a:lstStyle>
          <a:p>
            <a:pPr>
              <a:defRPr/>
            </a:pPr>
            <a:endParaRPr lang="da-DK"/>
          </a:p>
        </p:txBody>
      </p:sp>
      <p:sp>
        <p:nvSpPr>
          <p:cNvPr id="7" name="Rectangle 6"/>
          <p:cNvSpPr>
            <a:spLocks noGrp="1" noChangeArrowheads="1"/>
          </p:cNvSpPr>
          <p:nvPr>
            <p:ph type="sldNum" sz="quarter" idx="12"/>
          </p:nvPr>
        </p:nvSpPr>
        <p:spPr/>
        <p:txBody>
          <a:bodyPr/>
          <a:lstStyle>
            <a:lvl1pPr>
              <a:defRPr/>
            </a:lvl1pPr>
          </a:lstStyle>
          <a:p>
            <a:pPr>
              <a:defRPr/>
            </a:pPr>
            <a:fld id="{1A03B454-53B9-4DDB-B46F-2FDC83C23AFD}" type="slidenum">
              <a:rPr lang="sv-SE"/>
              <a:pPr>
                <a:defRPr/>
              </a:pPr>
              <a:t>‹#›</a:t>
            </a:fld>
            <a:endParaRPr lang="sv-SE"/>
          </a:p>
        </p:txBody>
      </p:sp>
      <p:sp>
        <p:nvSpPr>
          <p:cNvPr id="8" name="Line 17">
            <a:extLst>
              <a:ext uri="{FF2B5EF4-FFF2-40B4-BE49-F238E27FC236}">
                <a16:creationId xmlns:a16="http://schemas.microsoft.com/office/drawing/2014/main" id="{C6155F91-6DC0-412D-890E-48E4D4EDC0DF}"/>
              </a:ext>
            </a:extLst>
          </p:cNvPr>
          <p:cNvSpPr>
            <a:spLocks noChangeShapeType="1"/>
          </p:cNvSpPr>
          <p:nvPr userDrawn="1"/>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Tree>
    <p:extLst>
      <p:ext uri="{BB962C8B-B14F-4D97-AF65-F5344CB8AC3E}">
        <p14:creationId xmlns:p14="http://schemas.microsoft.com/office/powerpoint/2010/main" val="1676780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4"/>
          <p:cNvSpPr>
            <a:spLocks noGrp="1" noChangeArrowheads="1"/>
          </p:cNvSpPr>
          <p:nvPr>
            <p:ph type="dt" sz="half" idx="10"/>
          </p:nvPr>
        </p:nvSpPr>
        <p:spPr/>
        <p:txBody>
          <a:bodyPr/>
          <a:lstStyle>
            <a:lvl1pPr>
              <a:defRPr/>
            </a:lvl1pPr>
          </a:lstStyle>
          <a:p>
            <a:pPr>
              <a:defRPr/>
            </a:pPr>
            <a:fld id="{4C08B8F0-B61D-47A7-8F44-64C2BA229EBE}" type="datetime1">
              <a:rPr lang="da-DK" smtClean="0"/>
              <a:t>02-05-2024</a:t>
            </a:fld>
            <a:endParaRPr lang="sv-SE"/>
          </a:p>
        </p:txBody>
      </p:sp>
      <p:sp>
        <p:nvSpPr>
          <p:cNvPr id="4" name="Rectangle 5"/>
          <p:cNvSpPr>
            <a:spLocks noGrp="1" noChangeArrowheads="1"/>
          </p:cNvSpPr>
          <p:nvPr>
            <p:ph type="ftr" sz="quarter" idx="11"/>
          </p:nvPr>
        </p:nvSpPr>
        <p:spPr/>
        <p:txBody>
          <a:bodyPr/>
          <a:lstStyle>
            <a:lvl1pPr>
              <a:defRPr/>
            </a:lvl1pPr>
          </a:lstStyle>
          <a:p>
            <a:pPr>
              <a:defRPr/>
            </a:pPr>
            <a:endParaRPr lang="da-DK"/>
          </a:p>
        </p:txBody>
      </p:sp>
      <p:sp>
        <p:nvSpPr>
          <p:cNvPr id="5" name="Rectangle 6"/>
          <p:cNvSpPr>
            <a:spLocks noGrp="1" noChangeArrowheads="1"/>
          </p:cNvSpPr>
          <p:nvPr>
            <p:ph type="sldNum" sz="quarter" idx="12"/>
          </p:nvPr>
        </p:nvSpPr>
        <p:spPr/>
        <p:txBody>
          <a:bodyPr/>
          <a:lstStyle>
            <a:lvl1pPr>
              <a:defRPr/>
            </a:lvl1pPr>
          </a:lstStyle>
          <a:p>
            <a:pPr>
              <a:defRPr/>
            </a:pPr>
            <a:fld id="{33EA3F29-98A0-401D-A6E9-F3DF78CDCD63}" type="slidenum">
              <a:rPr lang="sv-SE"/>
              <a:pPr>
                <a:defRPr/>
              </a:pPr>
              <a:t>‹#›</a:t>
            </a:fld>
            <a:endParaRPr lang="sv-SE"/>
          </a:p>
        </p:txBody>
      </p:sp>
      <p:sp>
        <p:nvSpPr>
          <p:cNvPr id="6" name="Line 17">
            <a:extLst>
              <a:ext uri="{FF2B5EF4-FFF2-40B4-BE49-F238E27FC236}">
                <a16:creationId xmlns:a16="http://schemas.microsoft.com/office/drawing/2014/main" id="{B77D178E-29ED-4F6D-850C-0983D1E6A8B5}"/>
              </a:ext>
            </a:extLst>
          </p:cNvPr>
          <p:cNvSpPr>
            <a:spLocks noChangeShapeType="1"/>
          </p:cNvSpPr>
          <p:nvPr userDrawn="1"/>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Tree>
    <p:extLst>
      <p:ext uri="{BB962C8B-B14F-4D97-AF65-F5344CB8AC3E}">
        <p14:creationId xmlns:p14="http://schemas.microsoft.com/office/powerpoint/2010/main" val="3979194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BFEA3776-8B1E-4151-91A9-7EA1CCE6142E}" type="datetime1">
              <a:rPr lang="da-DK" smtClean="0"/>
              <a:t>02-05-2024</a:t>
            </a:fld>
            <a:endParaRPr lang="sv-SE"/>
          </a:p>
        </p:txBody>
      </p:sp>
      <p:sp>
        <p:nvSpPr>
          <p:cNvPr id="3" name="Rectangle 5"/>
          <p:cNvSpPr>
            <a:spLocks noGrp="1" noChangeArrowheads="1"/>
          </p:cNvSpPr>
          <p:nvPr>
            <p:ph type="ftr" sz="quarter" idx="11"/>
          </p:nvPr>
        </p:nvSpPr>
        <p:spPr/>
        <p:txBody>
          <a:bodyPr/>
          <a:lstStyle>
            <a:lvl1pPr>
              <a:defRPr/>
            </a:lvl1pPr>
          </a:lstStyle>
          <a:p>
            <a:pPr>
              <a:defRPr/>
            </a:pPr>
            <a:endParaRPr lang="da-DK"/>
          </a:p>
        </p:txBody>
      </p:sp>
      <p:sp>
        <p:nvSpPr>
          <p:cNvPr id="4" name="Rectangle 6"/>
          <p:cNvSpPr>
            <a:spLocks noGrp="1" noChangeArrowheads="1"/>
          </p:cNvSpPr>
          <p:nvPr>
            <p:ph type="sldNum" sz="quarter" idx="12"/>
          </p:nvPr>
        </p:nvSpPr>
        <p:spPr/>
        <p:txBody>
          <a:bodyPr/>
          <a:lstStyle>
            <a:lvl1pPr>
              <a:defRPr/>
            </a:lvl1pPr>
          </a:lstStyle>
          <a:p>
            <a:pPr>
              <a:defRPr/>
            </a:pPr>
            <a:fld id="{697DAD1E-313D-4322-BB49-2173BE85C884}" type="slidenum">
              <a:rPr lang="sv-SE"/>
              <a:pPr>
                <a:defRPr/>
              </a:pPr>
              <a:t>‹#›</a:t>
            </a:fld>
            <a:endParaRPr lang="sv-SE"/>
          </a:p>
        </p:txBody>
      </p:sp>
      <p:sp>
        <p:nvSpPr>
          <p:cNvPr id="5" name="Line 17">
            <a:extLst>
              <a:ext uri="{FF2B5EF4-FFF2-40B4-BE49-F238E27FC236}">
                <a16:creationId xmlns:a16="http://schemas.microsoft.com/office/drawing/2014/main" id="{00114DE9-0AB5-4EA5-8E2D-CE40B80BD49E}"/>
              </a:ext>
            </a:extLst>
          </p:cNvPr>
          <p:cNvSpPr>
            <a:spLocks noChangeShapeType="1"/>
          </p:cNvSpPr>
          <p:nvPr userDrawn="1"/>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Tree>
    <p:extLst>
      <p:ext uri="{BB962C8B-B14F-4D97-AF65-F5344CB8AC3E}">
        <p14:creationId xmlns:p14="http://schemas.microsoft.com/office/powerpoint/2010/main" val="1502130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fourObj" preserve="1">
  <p:cSld name="Titel og fire indholdsobjekter">
    <p:spTree>
      <p:nvGrpSpPr>
        <p:cNvPr id="1" name=""/>
        <p:cNvGrpSpPr/>
        <p:nvPr/>
      </p:nvGrpSpPr>
      <p:grpSpPr>
        <a:xfrm>
          <a:off x="0" y="0"/>
          <a:ext cx="0" cy="0"/>
          <a:chOff x="0" y="0"/>
          <a:chExt cx="0" cy="0"/>
        </a:xfrm>
      </p:grpSpPr>
      <p:sp>
        <p:nvSpPr>
          <p:cNvPr id="2" name="Title 1"/>
          <p:cNvSpPr>
            <a:spLocks noGrp="1"/>
          </p:cNvSpPr>
          <p:nvPr>
            <p:ph type="title" sz="quarter"/>
          </p:nvPr>
        </p:nvSpPr>
        <p:spPr>
          <a:xfrm>
            <a:off x="965201" y="666754"/>
            <a:ext cx="19109266" cy="812800"/>
          </a:xfrm>
        </p:spPr>
        <p:txBody>
          <a:bodyPr/>
          <a:lstStyle/>
          <a:p>
            <a:r>
              <a:rPr lang="en-US"/>
              <a:t>Click to edit Master title style</a:t>
            </a:r>
          </a:p>
        </p:txBody>
      </p:sp>
      <p:sp>
        <p:nvSpPr>
          <p:cNvPr id="3" name="Content Placeholder 2"/>
          <p:cNvSpPr>
            <a:spLocks noGrp="1"/>
          </p:cNvSpPr>
          <p:nvPr>
            <p:ph sz="quarter" idx="1"/>
          </p:nvPr>
        </p:nvSpPr>
        <p:spPr>
          <a:xfrm>
            <a:off x="965200" y="2162179"/>
            <a:ext cx="9347200" cy="471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10718800" y="2162179"/>
            <a:ext cx="9347200" cy="471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65200" y="7181853"/>
            <a:ext cx="9347200" cy="4718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10718800" y="7181853"/>
            <a:ext cx="9347200" cy="4718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fld id="{74D9BD9C-35F1-40EE-AD26-463DB6A66CBF}" type="datetime1">
              <a:rPr lang="da-DK" smtClean="0"/>
              <a:t>02-05-2024</a:t>
            </a:fld>
            <a:endParaRPr lang="sv-SE"/>
          </a:p>
        </p:txBody>
      </p:sp>
      <p:sp>
        <p:nvSpPr>
          <p:cNvPr id="8" name="Rectangle 5"/>
          <p:cNvSpPr>
            <a:spLocks noGrp="1" noChangeArrowheads="1"/>
          </p:cNvSpPr>
          <p:nvPr>
            <p:ph type="ftr" sz="quarter" idx="11"/>
          </p:nvPr>
        </p:nvSpPr>
        <p:spPr/>
        <p:txBody>
          <a:bodyPr/>
          <a:lstStyle>
            <a:lvl1pPr>
              <a:defRPr/>
            </a:lvl1pPr>
          </a:lstStyle>
          <a:p>
            <a:pPr>
              <a:defRPr/>
            </a:pPr>
            <a:endParaRPr lang="da-DK"/>
          </a:p>
        </p:txBody>
      </p:sp>
      <p:sp>
        <p:nvSpPr>
          <p:cNvPr id="9" name="Rectangle 6"/>
          <p:cNvSpPr>
            <a:spLocks noGrp="1" noChangeArrowheads="1"/>
          </p:cNvSpPr>
          <p:nvPr>
            <p:ph type="sldNum" sz="quarter" idx="12"/>
          </p:nvPr>
        </p:nvSpPr>
        <p:spPr/>
        <p:txBody>
          <a:bodyPr/>
          <a:lstStyle>
            <a:lvl1pPr>
              <a:defRPr/>
            </a:lvl1pPr>
          </a:lstStyle>
          <a:p>
            <a:pPr>
              <a:defRPr/>
            </a:pPr>
            <a:fld id="{6804EAD3-5672-4E14-A0BA-EE37E1AB05D7}" type="slidenum">
              <a:rPr lang="sv-SE"/>
              <a:pPr>
                <a:defRPr/>
              </a:pPr>
              <a:t>‹#›</a:t>
            </a:fld>
            <a:endParaRPr lang="sv-SE"/>
          </a:p>
        </p:txBody>
      </p:sp>
      <p:sp>
        <p:nvSpPr>
          <p:cNvPr id="10" name="Line 17">
            <a:extLst>
              <a:ext uri="{FF2B5EF4-FFF2-40B4-BE49-F238E27FC236}">
                <a16:creationId xmlns:a16="http://schemas.microsoft.com/office/drawing/2014/main" id="{F28702F1-5E4B-432A-9962-A2F21E933D86}"/>
              </a:ext>
            </a:extLst>
          </p:cNvPr>
          <p:cNvSpPr>
            <a:spLocks noChangeShapeType="1"/>
          </p:cNvSpPr>
          <p:nvPr userDrawn="1"/>
        </p:nvSpPr>
        <p:spPr bwMode="auto">
          <a:xfrm>
            <a:off x="1439334" y="13265153"/>
            <a:ext cx="0" cy="288926"/>
          </a:xfrm>
          <a:prstGeom prst="line">
            <a:avLst/>
          </a:prstGeom>
          <a:noFill/>
          <a:ln w="12700">
            <a:solidFill>
              <a:srgbClr val="5A5A5A"/>
            </a:solidFill>
            <a:round/>
            <a:headEnd/>
            <a:tailEnd/>
          </a:ln>
        </p:spPr>
        <p:txBody>
          <a:bodyPr/>
          <a:lstStyle/>
          <a:p>
            <a:pPr>
              <a:defRPr/>
            </a:pPr>
            <a:endParaRPr lang="en-US" sz="1600"/>
          </a:p>
        </p:txBody>
      </p:sp>
    </p:spTree>
    <p:extLst>
      <p:ext uri="{BB962C8B-B14F-4D97-AF65-F5344CB8AC3E}">
        <p14:creationId xmlns:p14="http://schemas.microsoft.com/office/powerpoint/2010/main" val="576058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reserve="1">
  <p:cSld name="Titel og tabel">
    <p:spTree>
      <p:nvGrpSpPr>
        <p:cNvPr id="1" name=""/>
        <p:cNvGrpSpPr/>
        <p:nvPr/>
      </p:nvGrpSpPr>
      <p:grpSpPr>
        <a:xfrm>
          <a:off x="0" y="0"/>
          <a:ext cx="0" cy="0"/>
          <a:chOff x="0" y="0"/>
          <a:chExt cx="0" cy="0"/>
        </a:xfrm>
      </p:grpSpPr>
      <p:sp>
        <p:nvSpPr>
          <p:cNvPr id="2" name="Title 1"/>
          <p:cNvSpPr>
            <a:spLocks noGrp="1"/>
          </p:cNvSpPr>
          <p:nvPr>
            <p:ph type="title"/>
          </p:nvPr>
        </p:nvSpPr>
        <p:spPr>
          <a:xfrm>
            <a:off x="956737" y="882650"/>
            <a:ext cx="19109266" cy="812800"/>
          </a:xfrm>
        </p:spPr>
        <p:txBody>
          <a:bodyPr/>
          <a:lstStyle/>
          <a:p>
            <a:r>
              <a:rPr lang="en-US"/>
              <a:t>Click to edit Master title style</a:t>
            </a:r>
          </a:p>
        </p:txBody>
      </p:sp>
      <p:sp>
        <p:nvSpPr>
          <p:cNvPr id="3" name="Table Placeholder 2"/>
          <p:cNvSpPr>
            <a:spLocks noGrp="1"/>
          </p:cNvSpPr>
          <p:nvPr>
            <p:ph type="tbl" idx="1"/>
          </p:nvPr>
        </p:nvSpPr>
        <p:spPr>
          <a:xfrm>
            <a:off x="965200" y="2162176"/>
            <a:ext cx="19100800" cy="9737724"/>
          </a:xfrm>
        </p:spPr>
        <p:txBody>
          <a:bodyPr/>
          <a:lstStyle/>
          <a:p>
            <a:pPr lvl="0"/>
            <a:r>
              <a:rPr lang="en-US" noProof="0"/>
              <a:t>Click icon to add table</a:t>
            </a:r>
          </a:p>
        </p:txBody>
      </p:sp>
      <p:sp>
        <p:nvSpPr>
          <p:cNvPr id="4" name="Rectangle 4"/>
          <p:cNvSpPr>
            <a:spLocks noGrp="1" noChangeArrowheads="1"/>
          </p:cNvSpPr>
          <p:nvPr>
            <p:ph type="dt" sz="half" idx="10"/>
          </p:nvPr>
        </p:nvSpPr>
        <p:spPr/>
        <p:txBody>
          <a:bodyPr/>
          <a:lstStyle>
            <a:lvl1pPr>
              <a:defRPr/>
            </a:lvl1pPr>
          </a:lstStyle>
          <a:p>
            <a:pPr>
              <a:defRPr/>
            </a:pPr>
            <a:fld id="{636F3920-1DEA-46E4-99B9-E951F036B6F3}"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27970934-D5E2-4C18-AF33-9BBE4E6E8093}" type="slidenum">
              <a:rPr lang="sv-SE"/>
              <a:pPr>
                <a:defRPr/>
              </a:pPr>
              <a:t>‹#›</a:t>
            </a:fld>
            <a:endParaRPr lang="sv-SE"/>
          </a:p>
        </p:txBody>
      </p:sp>
    </p:spTree>
    <p:extLst>
      <p:ext uri="{BB962C8B-B14F-4D97-AF65-F5344CB8AC3E}">
        <p14:creationId xmlns:p14="http://schemas.microsoft.com/office/powerpoint/2010/main" val="3899047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orside - blå bakgrun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959100" y="3054359"/>
            <a:ext cx="10934700" cy="5924042"/>
          </a:xfrm>
          <a:prstGeom prst="rect">
            <a:avLst/>
          </a:prstGeom>
        </p:spPr>
        <p:txBody>
          <a:bodyPr anchor="b"/>
          <a:lstStyle>
            <a:lvl1pPr algn="l">
              <a:lnSpc>
                <a:spcPct val="83000"/>
              </a:lnSpc>
              <a:defRPr sz="8000">
                <a:solidFill>
                  <a:schemeClr val="bg1"/>
                </a:solidFill>
              </a:defRPr>
            </a:lvl1pPr>
          </a:lstStyle>
          <a:p>
            <a:r>
              <a:rPr lang="nb-NO" dirty="0"/>
              <a:t>Click to add title</a:t>
            </a:r>
          </a:p>
        </p:txBody>
      </p:sp>
      <p:grpSp>
        <p:nvGrpSpPr>
          <p:cNvPr id="11" name="Group 10">
            <a:extLst>
              <a:ext uri="{FF2B5EF4-FFF2-40B4-BE49-F238E27FC236}">
                <a16:creationId xmlns:a16="http://schemas.microsoft.com/office/drawing/2014/main" id="{01517028-D2EC-48DF-8BA8-A3B52056F647}"/>
              </a:ext>
            </a:extLst>
          </p:cNvPr>
          <p:cNvGrpSpPr/>
          <p:nvPr userDrawn="1"/>
        </p:nvGrpSpPr>
        <p:grpSpPr>
          <a:xfrm>
            <a:off x="2959100" y="9679330"/>
            <a:ext cx="21424900" cy="0"/>
            <a:chOff x="1479550" y="4839665"/>
            <a:chExt cx="10712450" cy="0"/>
          </a:xfrm>
        </p:grpSpPr>
        <p:cxnSp>
          <p:nvCxnSpPr>
            <p:cNvPr id="12" name="Straight Connector 11">
              <a:extLst>
                <a:ext uri="{FF2B5EF4-FFF2-40B4-BE49-F238E27FC236}">
                  <a16:creationId xmlns:a16="http://schemas.microsoft.com/office/drawing/2014/main" id="{18A78F05-1CC2-4EFB-A9F5-6F8B0978ACC7}"/>
                </a:ext>
              </a:extLst>
            </p:cNvPr>
            <p:cNvCxnSpPr>
              <a:cxnSpLocks/>
            </p:cNvCxnSpPr>
            <p:nvPr/>
          </p:nvCxnSpPr>
          <p:spPr>
            <a:xfrm>
              <a:off x="1479550" y="4839665"/>
              <a:ext cx="10712450"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3CE98FB-0790-4E58-B90D-26DC44C5C06B}"/>
                </a:ext>
              </a:extLst>
            </p:cNvPr>
            <p:cNvCxnSpPr>
              <a:cxnSpLocks/>
            </p:cNvCxnSpPr>
            <p:nvPr/>
          </p:nvCxnSpPr>
          <p:spPr>
            <a:xfrm flipH="1">
              <a:off x="1479600" y="4839665"/>
              <a:ext cx="170368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4" name="Plassholder for tekst 2">
            <a:extLst>
              <a:ext uri="{FF2B5EF4-FFF2-40B4-BE49-F238E27FC236}">
                <a16:creationId xmlns:a16="http://schemas.microsoft.com/office/drawing/2014/main" id="{D2A7AE4C-CEA0-4CCB-9144-AC65FAE7F807}"/>
              </a:ext>
            </a:extLst>
          </p:cNvPr>
          <p:cNvSpPr>
            <a:spLocks noGrp="1"/>
          </p:cNvSpPr>
          <p:nvPr>
            <p:ph type="body" sz="quarter" idx="13"/>
          </p:nvPr>
        </p:nvSpPr>
        <p:spPr>
          <a:xfrm>
            <a:off x="2959100" y="9956950"/>
            <a:ext cx="10934700" cy="993548"/>
          </a:xfrm>
          <a:prstGeom prst="rect">
            <a:avLst/>
          </a:prstGeom>
        </p:spPr>
        <p:txBody>
          <a:bodyPr vert="horz" lIns="0" tIns="0" rIns="0" bIns="0" anchor="t" anchorCtr="0">
            <a:noAutofit/>
          </a:bodyPr>
          <a:lstStyle>
            <a:lvl1pPr marL="0" indent="0" algn="l">
              <a:spcBef>
                <a:spcPts val="0"/>
              </a:spcBef>
              <a:buFontTx/>
              <a:buNone/>
              <a:defRPr sz="4800" b="0" i="0" cap="none" spc="0" baseline="0">
                <a:solidFill>
                  <a:schemeClr val="bg1"/>
                </a:solidFill>
              </a:defRPr>
            </a:lvl1pPr>
          </a:lstStyle>
          <a:p>
            <a:pPr lvl="0"/>
            <a:r>
              <a:rPr lang="nb-NO" dirty="0"/>
              <a:t>Click to edit Master text styles</a:t>
            </a:r>
          </a:p>
        </p:txBody>
      </p:sp>
      <p:sp>
        <p:nvSpPr>
          <p:cNvPr id="7" name="Date Placeholder 6" hidden="1">
            <a:extLst>
              <a:ext uri="{FF2B5EF4-FFF2-40B4-BE49-F238E27FC236}">
                <a16:creationId xmlns:a16="http://schemas.microsoft.com/office/drawing/2014/main" id="{CBA17B31-6DBC-46E7-9036-7C3041DA54A9}"/>
              </a:ext>
            </a:extLst>
          </p:cNvPr>
          <p:cNvSpPr>
            <a:spLocks noGrp="1"/>
          </p:cNvSpPr>
          <p:nvPr>
            <p:ph type="dt" sz="half" idx="10"/>
          </p:nvPr>
        </p:nvSpPr>
        <p:spPr/>
        <p:txBody>
          <a:bodyPr/>
          <a:lstStyle/>
          <a:p>
            <a:fld id="{FB3411DB-92CA-45E7-838E-0A2C3A46E369}" type="datetime3">
              <a:rPr lang="nb-NO" smtClean="0"/>
              <a:t>2024.05.02</a:t>
            </a:fld>
            <a:endParaRPr lang="nb-NO" dirty="0"/>
          </a:p>
        </p:txBody>
      </p:sp>
      <p:sp>
        <p:nvSpPr>
          <p:cNvPr id="15" name="Footer Placeholder 4">
            <a:extLst>
              <a:ext uri="{FF2B5EF4-FFF2-40B4-BE49-F238E27FC236}">
                <a16:creationId xmlns:a16="http://schemas.microsoft.com/office/drawing/2014/main" id="{0E349DBF-04B5-47B3-ADA4-4085F0827328}"/>
              </a:ext>
            </a:extLst>
          </p:cNvPr>
          <p:cNvSpPr>
            <a:spLocks noGrp="1"/>
          </p:cNvSpPr>
          <p:nvPr>
            <p:ph type="ftr" sz="quarter" idx="3"/>
          </p:nvPr>
        </p:nvSpPr>
        <p:spPr>
          <a:xfrm>
            <a:off x="0" y="13752000"/>
            <a:ext cx="0" cy="0"/>
          </a:xfrm>
          <a:prstGeom prst="rect">
            <a:avLst/>
          </a:prstGeom>
        </p:spPr>
        <p:txBody>
          <a:bodyPr vert="horz" lIns="0" tIns="0" rIns="0" bIns="0" rtlCol="0" anchor="b" anchorCtr="0"/>
          <a:lstStyle>
            <a:lvl1pPr algn="ctr">
              <a:defRPr sz="200">
                <a:noFill/>
              </a:defRPr>
            </a:lvl1pPr>
          </a:lstStyle>
          <a:p>
            <a:endParaRPr lang="nb-NO" dirty="0"/>
          </a:p>
        </p:txBody>
      </p:sp>
      <p:sp>
        <p:nvSpPr>
          <p:cNvPr id="3" name="text" descr="{&quot;templafy&quot;:{&quot;id&quot;:&quot;bc569a71-31a8-4f92-8679-51dfdcb87ee6&quot;}}" title="Form.Draft.ShowName">
            <a:extLst>
              <a:ext uri="{FF2B5EF4-FFF2-40B4-BE49-F238E27FC236}">
                <a16:creationId xmlns:a16="http://schemas.microsoft.com/office/drawing/2014/main" id="{5239070F-32B3-4CAC-B1C9-82853C10EFC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8" name="TopRightTexts" descr="{&quot;templafy&quot;:{&quot;id&quot;:&quot;071ff1e2-ec8a-4c22-97b8-a6118b748a31&quot;}}" hidden="1" title="Top Right Text">
            <a:extLst>
              <a:ext uri="{FF2B5EF4-FFF2-40B4-BE49-F238E27FC236}">
                <a16:creationId xmlns:a16="http://schemas.microsoft.com/office/drawing/2014/main" id="{0BE4CC11-31B1-49C6-B50A-B96F2EAD067A}"/>
              </a:ext>
            </a:extLst>
          </p:cNvPr>
          <p:cNvSpPr/>
          <p:nvPr userDrawn="1"/>
        </p:nvSpPr>
        <p:spPr>
          <a:xfrm>
            <a:off x="1080000" y="410400"/>
            <a:ext cx="8200800" cy="24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l"/>
            <a:endParaRPr lang="nb-NO" sz="2000" b="1" kern="0" cap="all" spc="0" baseline="0" dirty="0">
              <a:solidFill>
                <a:schemeClr val="bg1"/>
              </a:solidFill>
              <a:latin typeface="+mn-lt"/>
              <a:ea typeface="+mn-ea"/>
              <a:cs typeface="+mn-cs"/>
            </a:endParaRPr>
          </a:p>
        </p:txBody>
      </p:sp>
      <p:sp>
        <p:nvSpPr>
          <p:cNvPr id="9" name="Refboks_prefix" descr="{&quot;templafy&quot;:{&quot;id&quot;:&quot;0a4f122f-b04c-4dc2-a8ec-0734e162fa76&quot;}}" hidden="1" title="Ref prefix">
            <a:extLst>
              <a:ext uri="{FF2B5EF4-FFF2-40B4-BE49-F238E27FC236}">
                <a16:creationId xmlns:a16="http://schemas.microsoft.com/office/drawing/2014/main" id="{641846B0-D571-4F52-ADCC-35D2BE4D2080}"/>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10" name="White logo" descr="A picture containing drawing&#10;&#10;Description automatically generated">
            <a:extLst>
              <a:ext uri="{FF2B5EF4-FFF2-40B4-BE49-F238E27FC236}">
                <a16:creationId xmlns:a16="http://schemas.microsoft.com/office/drawing/2014/main" id="{7B821DE1-FDE1-4676-84A7-366F54C2FF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275125" y="11495850"/>
            <a:ext cx="5026202" cy="720000"/>
          </a:xfrm>
          <a:prstGeom prst="rect">
            <a:avLst/>
          </a:prstGeom>
        </p:spPr>
      </p:pic>
      <p:sp>
        <p:nvSpPr>
          <p:cNvPr id="16" name="Plassholder for tekst 2">
            <a:extLst>
              <a:ext uri="{FF2B5EF4-FFF2-40B4-BE49-F238E27FC236}">
                <a16:creationId xmlns:a16="http://schemas.microsoft.com/office/drawing/2014/main" id="{15D70A43-642F-4D0C-B8C2-A4B3D200DBF6}"/>
              </a:ext>
            </a:extLst>
          </p:cNvPr>
          <p:cNvSpPr>
            <a:spLocks noGrp="1"/>
          </p:cNvSpPr>
          <p:nvPr>
            <p:ph type="body" sz="quarter" idx="14" hasCustomPrompt="1"/>
          </p:nvPr>
        </p:nvSpPr>
        <p:spPr>
          <a:xfrm>
            <a:off x="2959100" y="11495850"/>
            <a:ext cx="10934700" cy="778700"/>
          </a:xfrm>
          <a:prstGeom prst="rect">
            <a:avLst/>
          </a:prstGeom>
        </p:spPr>
        <p:txBody>
          <a:bodyPr vert="horz" lIns="0" tIns="0" rIns="0" bIns="0" anchor="t" anchorCtr="0">
            <a:noAutofit/>
          </a:bodyPr>
          <a:lstStyle>
            <a:lvl1pPr marL="0" indent="0" algn="l">
              <a:spcBef>
                <a:spcPts val="0"/>
              </a:spcBef>
              <a:buFontTx/>
              <a:buNone/>
              <a:defRPr sz="4000" b="0" i="0" cap="none" spc="0" baseline="0">
                <a:solidFill>
                  <a:schemeClr val="bg1"/>
                </a:solidFill>
              </a:defRPr>
            </a:lvl1pPr>
          </a:lstStyle>
          <a:p>
            <a:pPr lvl="0"/>
            <a:r>
              <a:rPr lang="nb-NO" dirty="0" err="1"/>
              <a:t>Click</a:t>
            </a:r>
            <a:r>
              <a:rPr lang="nb-NO" dirty="0"/>
              <a:t> to </a:t>
            </a:r>
            <a:r>
              <a:rPr lang="nb-NO" dirty="0" err="1"/>
              <a:t>enter</a:t>
            </a:r>
            <a:r>
              <a:rPr lang="nb-NO" dirty="0"/>
              <a:t> date</a:t>
            </a:r>
          </a:p>
        </p:txBody>
      </p:sp>
      <p:sp>
        <p:nvSpPr>
          <p:cNvPr id="17" name="Slide Number Placeholder 8">
            <a:extLst>
              <a:ext uri="{FF2B5EF4-FFF2-40B4-BE49-F238E27FC236}">
                <a16:creationId xmlns:a16="http://schemas.microsoft.com/office/drawing/2014/main" id="{DD432F9C-3E8F-45DB-B6F6-D1C90AD23979}"/>
              </a:ext>
            </a:extLst>
          </p:cNvPr>
          <p:cNvSpPr>
            <a:spLocks noGrp="1"/>
          </p:cNvSpPr>
          <p:nvPr>
            <p:ph type="sldNum" sz="quarter" idx="4"/>
          </p:nvPr>
        </p:nvSpPr>
        <p:spPr>
          <a:xfrm>
            <a:off x="1079500" y="12987246"/>
            <a:ext cx="874240" cy="432000"/>
          </a:xfrm>
          <a:prstGeom prst="rect">
            <a:avLst/>
          </a:prstGeom>
        </p:spPr>
        <p:txBody>
          <a:bodyPr vert="horz" lIns="0" tIns="0" rIns="0" bIns="0" rtlCol="0" anchor="ctr"/>
          <a:lstStyle>
            <a:lvl1pPr algn="l">
              <a:defRPr sz="2000">
                <a:noFill/>
              </a:defRPr>
            </a:lvl1pPr>
          </a:lstStyle>
          <a:p>
            <a:fld id="{23AA811B-2EBD-4900-905E-5BE206449611}" type="slidenum">
              <a:rPr lang="nb-NO" smtClean="0"/>
              <a:pPr/>
              <a:t>‹#›</a:t>
            </a:fld>
            <a:endParaRPr lang="nb-NO" dirty="0"/>
          </a:p>
        </p:txBody>
      </p:sp>
    </p:spTree>
    <p:extLst>
      <p:ext uri="{BB962C8B-B14F-4D97-AF65-F5344CB8AC3E}">
        <p14:creationId xmlns:p14="http://schemas.microsoft.com/office/powerpoint/2010/main" val="3148166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orside - mørk 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1089EC44-D499-4EE5-A125-877035536D85}"/>
              </a:ext>
            </a:extLst>
          </p:cNvPr>
          <p:cNvGrpSpPr/>
          <p:nvPr userDrawn="1"/>
        </p:nvGrpSpPr>
        <p:grpSpPr>
          <a:xfrm>
            <a:off x="2959100" y="9679330"/>
            <a:ext cx="21424900" cy="0"/>
            <a:chOff x="1479550" y="4839665"/>
            <a:chExt cx="10712450" cy="0"/>
          </a:xfrm>
        </p:grpSpPr>
        <p:cxnSp>
          <p:nvCxnSpPr>
            <p:cNvPr id="52" name="Straight Connector 51">
              <a:extLst>
                <a:ext uri="{FF2B5EF4-FFF2-40B4-BE49-F238E27FC236}">
                  <a16:creationId xmlns:a16="http://schemas.microsoft.com/office/drawing/2014/main" id="{0354E676-6E67-4EFA-B588-CD7B04314BC2}"/>
                </a:ext>
              </a:extLst>
            </p:cNvPr>
            <p:cNvCxnSpPr>
              <a:cxnSpLocks/>
            </p:cNvCxnSpPr>
            <p:nvPr/>
          </p:nvCxnSpPr>
          <p:spPr>
            <a:xfrm>
              <a:off x="1479550" y="4839665"/>
              <a:ext cx="10712450"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61B4495-F909-4DDA-8A26-233E84287BEF}"/>
                </a:ext>
              </a:extLst>
            </p:cNvPr>
            <p:cNvCxnSpPr>
              <a:cxnSpLocks/>
            </p:cNvCxnSpPr>
            <p:nvPr/>
          </p:nvCxnSpPr>
          <p:spPr>
            <a:xfrm flipH="1">
              <a:off x="1479600" y="4839665"/>
              <a:ext cx="170368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9BCCCA96-5960-42E8-822A-1A618FD22E04}"/>
              </a:ext>
            </a:extLst>
          </p:cNvPr>
          <p:cNvSpPr txBox="1"/>
          <p:nvPr userDrawn="1"/>
        </p:nvSpPr>
        <p:spPr>
          <a:xfrm>
            <a:off x="0" y="-426420"/>
            <a:ext cx="24427044" cy="307777"/>
          </a:xfrm>
          <a:prstGeom prst="rect">
            <a:avLst/>
          </a:prstGeom>
          <a:noFill/>
        </p:spPr>
        <p:txBody>
          <a:bodyPr wrap="square" lIns="0" tIns="0" rIns="0" bIns="0" rtlCol="0" anchor="b" anchorCtr="0">
            <a:spAutoFit/>
          </a:bodyPr>
          <a:lstStyle/>
          <a:p>
            <a:r>
              <a:rPr lang="nb-NO" sz="2000" dirty="0"/>
              <a:t>Hvis du vil endre bakgrunnsbildet, lim inn ønsket bilde via Templafy, klikk på bildet og velg knappen ” Set slide background” i BA-HR båndet</a:t>
            </a:r>
          </a:p>
        </p:txBody>
      </p:sp>
      <p:pic>
        <p:nvPicPr>
          <p:cNvPr id="38" name="Picture 2" descr="C:\Users\TAW\AppData\Local\Temp\SNAGHTML52d7a76c.PNG">
            <a:extLst>
              <a:ext uri="{FF2B5EF4-FFF2-40B4-BE49-F238E27FC236}">
                <a16:creationId xmlns:a16="http://schemas.microsoft.com/office/drawing/2014/main" id="{83C55810-749C-496D-B06C-3DC8D0D0E03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8384688" y="-1494927"/>
            <a:ext cx="1942556" cy="1411742"/>
          </a:xfrm>
          <a:prstGeom prst="rect">
            <a:avLst/>
          </a:prstGeom>
          <a:noFill/>
          <a:extLst>
            <a:ext uri="{909E8E84-426E-40DD-AFC4-6F175D3DCCD1}">
              <a14:hiddenFill xmlns:a14="http://schemas.microsoft.com/office/drawing/2010/main">
                <a:solidFill>
                  <a:srgbClr val="FFFFFF"/>
                </a:solidFill>
              </a14:hiddenFill>
            </a:ext>
          </a:extLst>
        </p:spPr>
      </p:pic>
      <p:sp>
        <p:nvSpPr>
          <p:cNvPr id="28" name="Title 1">
            <a:extLst>
              <a:ext uri="{FF2B5EF4-FFF2-40B4-BE49-F238E27FC236}">
                <a16:creationId xmlns:a16="http://schemas.microsoft.com/office/drawing/2014/main" id="{242C3EF0-F097-421A-829A-362E13121EE7}"/>
              </a:ext>
            </a:extLst>
          </p:cNvPr>
          <p:cNvSpPr>
            <a:spLocks noGrp="1"/>
          </p:cNvSpPr>
          <p:nvPr>
            <p:ph type="ctrTitle" hasCustomPrompt="1"/>
          </p:nvPr>
        </p:nvSpPr>
        <p:spPr>
          <a:xfrm>
            <a:off x="2959100" y="6523200"/>
            <a:ext cx="10934700" cy="2455200"/>
          </a:xfrm>
          <a:prstGeom prst="rect">
            <a:avLst/>
          </a:prstGeom>
        </p:spPr>
        <p:txBody>
          <a:bodyPr anchor="b"/>
          <a:lstStyle>
            <a:lvl1pPr algn="l">
              <a:lnSpc>
                <a:spcPct val="83000"/>
              </a:lnSpc>
              <a:defRPr sz="8000">
                <a:solidFill>
                  <a:schemeClr val="bg1"/>
                </a:solidFill>
              </a:defRPr>
            </a:lvl1pPr>
          </a:lstStyle>
          <a:p>
            <a:r>
              <a:rPr lang="nb-NO" dirty="0"/>
              <a:t>Click to add title</a:t>
            </a:r>
          </a:p>
        </p:txBody>
      </p:sp>
      <p:sp>
        <p:nvSpPr>
          <p:cNvPr id="33" name="Plassholder for tekst 2">
            <a:extLst>
              <a:ext uri="{FF2B5EF4-FFF2-40B4-BE49-F238E27FC236}">
                <a16:creationId xmlns:a16="http://schemas.microsoft.com/office/drawing/2014/main" id="{9D23F6F4-5040-483E-9A50-FEBBEECB9E47}"/>
              </a:ext>
            </a:extLst>
          </p:cNvPr>
          <p:cNvSpPr>
            <a:spLocks noGrp="1"/>
          </p:cNvSpPr>
          <p:nvPr>
            <p:ph type="body" sz="quarter" idx="13"/>
          </p:nvPr>
        </p:nvSpPr>
        <p:spPr>
          <a:xfrm>
            <a:off x="2959099" y="9956950"/>
            <a:ext cx="10934702" cy="993548"/>
          </a:xfrm>
          <a:prstGeom prst="rect">
            <a:avLst/>
          </a:prstGeom>
        </p:spPr>
        <p:txBody>
          <a:bodyPr vert="horz" lIns="0" tIns="0" rIns="0" bIns="0" anchor="t" anchorCtr="0">
            <a:noAutofit/>
          </a:bodyPr>
          <a:lstStyle>
            <a:lvl1pPr marL="0" indent="0" algn="l">
              <a:spcBef>
                <a:spcPts val="0"/>
              </a:spcBef>
              <a:buFontTx/>
              <a:buNone/>
              <a:defRPr sz="4800" b="0" i="0" cap="none" spc="0" baseline="0">
                <a:solidFill>
                  <a:schemeClr val="bg1"/>
                </a:solidFill>
              </a:defRPr>
            </a:lvl1pPr>
          </a:lstStyle>
          <a:p>
            <a:pPr lvl="0"/>
            <a:r>
              <a:rPr lang="nb-NO" dirty="0"/>
              <a:t>Click to edit Master text styles</a:t>
            </a:r>
          </a:p>
        </p:txBody>
      </p:sp>
      <p:sp>
        <p:nvSpPr>
          <p:cNvPr id="55" name="text" descr="{&quot;templafy&quot;:{&quot;id&quot;:&quot;4c195c91-2675-49a6-b45e-2aa6b0003789&quot;}}" title="Form.Draft.ShowName">
            <a:extLst>
              <a:ext uri="{FF2B5EF4-FFF2-40B4-BE49-F238E27FC236}">
                <a16:creationId xmlns:a16="http://schemas.microsoft.com/office/drawing/2014/main" id="{AA7E2484-EAF6-40FF-AD33-D17F9324C710}"/>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4" name="TopRightTexts" descr="{&quot;templafy&quot;:{&quot;id&quot;:&quot;79cb04c1-403c-46a9-a68c-b63cded72406&quot;}}" hidden="1" title="Top Right Text">
            <a:extLst>
              <a:ext uri="{FF2B5EF4-FFF2-40B4-BE49-F238E27FC236}">
                <a16:creationId xmlns:a16="http://schemas.microsoft.com/office/drawing/2014/main" id="{B2D9B620-E501-47BD-BC0A-C498D94D4E55}"/>
              </a:ext>
            </a:extLst>
          </p:cNvPr>
          <p:cNvSpPr/>
          <p:nvPr userDrawn="1"/>
        </p:nvSpPr>
        <p:spPr>
          <a:xfrm>
            <a:off x="1080000" y="410400"/>
            <a:ext cx="8200800" cy="24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l"/>
            <a:endParaRPr lang="nb-NO" sz="2000" b="1" kern="0" cap="all" spc="0" baseline="0" dirty="0">
              <a:solidFill>
                <a:schemeClr val="bg1"/>
              </a:solidFill>
              <a:latin typeface="+mn-lt"/>
              <a:ea typeface="+mn-ea"/>
              <a:cs typeface="+mn-cs"/>
            </a:endParaRPr>
          </a:p>
        </p:txBody>
      </p:sp>
      <p:sp>
        <p:nvSpPr>
          <p:cNvPr id="5" name="Refboks_prefix" descr="{&quot;templafy&quot;:{&quot;id&quot;:&quot;248c07a8-56f3-4fc5-bb07-5d9c919942ad&quot;}}" hidden="1" title="Ref prefix">
            <a:extLst>
              <a:ext uri="{FF2B5EF4-FFF2-40B4-BE49-F238E27FC236}">
                <a16:creationId xmlns:a16="http://schemas.microsoft.com/office/drawing/2014/main" id="{8AADCC0F-F01E-40AC-B9D5-EC836B4A86A4}"/>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
        <p:nvSpPr>
          <p:cNvPr id="17" name="Date Placeholder 6" hidden="1">
            <a:extLst>
              <a:ext uri="{FF2B5EF4-FFF2-40B4-BE49-F238E27FC236}">
                <a16:creationId xmlns:a16="http://schemas.microsoft.com/office/drawing/2014/main" id="{5363A7CD-F830-4180-8209-79248D62E970}"/>
              </a:ext>
            </a:extLst>
          </p:cNvPr>
          <p:cNvSpPr>
            <a:spLocks noGrp="1"/>
          </p:cNvSpPr>
          <p:nvPr>
            <p:ph type="dt" sz="half" idx="10"/>
          </p:nvPr>
        </p:nvSpPr>
        <p:spPr>
          <a:xfrm>
            <a:off x="0" y="13716000"/>
            <a:ext cx="0" cy="0"/>
          </a:xfrm>
        </p:spPr>
        <p:txBody>
          <a:bodyPr/>
          <a:lstStyle/>
          <a:p>
            <a:fld id="{FB3411DB-92CA-45E7-838E-0A2C3A46E369}" type="datetime3">
              <a:rPr lang="nb-NO" smtClean="0"/>
              <a:t>2024.05.02</a:t>
            </a:fld>
            <a:endParaRPr lang="nb-NO" dirty="0"/>
          </a:p>
        </p:txBody>
      </p:sp>
      <p:sp>
        <p:nvSpPr>
          <p:cNvPr id="18" name="Footer Placeholder 4">
            <a:extLst>
              <a:ext uri="{FF2B5EF4-FFF2-40B4-BE49-F238E27FC236}">
                <a16:creationId xmlns:a16="http://schemas.microsoft.com/office/drawing/2014/main" id="{21F79957-CC73-45FF-8711-CDD9149CD7BF}"/>
              </a:ext>
            </a:extLst>
          </p:cNvPr>
          <p:cNvSpPr>
            <a:spLocks noGrp="1"/>
          </p:cNvSpPr>
          <p:nvPr>
            <p:ph type="ftr" sz="quarter" idx="3"/>
          </p:nvPr>
        </p:nvSpPr>
        <p:spPr>
          <a:xfrm>
            <a:off x="0" y="13752000"/>
            <a:ext cx="0" cy="0"/>
          </a:xfrm>
          <a:prstGeom prst="rect">
            <a:avLst/>
          </a:prstGeom>
        </p:spPr>
        <p:txBody>
          <a:bodyPr vert="horz" lIns="0" tIns="0" rIns="0" bIns="0" rtlCol="0" anchor="b" anchorCtr="0"/>
          <a:lstStyle>
            <a:lvl1pPr algn="ctr">
              <a:defRPr sz="200">
                <a:noFill/>
              </a:defRPr>
            </a:lvl1pPr>
          </a:lstStyle>
          <a:p>
            <a:endParaRPr lang="nb-NO" dirty="0"/>
          </a:p>
        </p:txBody>
      </p:sp>
      <p:pic>
        <p:nvPicPr>
          <p:cNvPr id="22" name="White logo" descr="A picture containing drawing&#10;&#10;Description automatically generated">
            <a:extLst>
              <a:ext uri="{FF2B5EF4-FFF2-40B4-BE49-F238E27FC236}">
                <a16:creationId xmlns:a16="http://schemas.microsoft.com/office/drawing/2014/main" id="{4A16DE77-1CDC-4937-8637-155CE29BCC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275125" y="11495850"/>
            <a:ext cx="5026202" cy="720000"/>
          </a:xfrm>
          <a:prstGeom prst="rect">
            <a:avLst/>
          </a:prstGeom>
        </p:spPr>
      </p:pic>
      <p:sp>
        <p:nvSpPr>
          <p:cNvPr id="23" name="Plassholder for tekst 2">
            <a:extLst>
              <a:ext uri="{FF2B5EF4-FFF2-40B4-BE49-F238E27FC236}">
                <a16:creationId xmlns:a16="http://schemas.microsoft.com/office/drawing/2014/main" id="{E82CF045-47F2-4477-BB9E-093FCCDE9368}"/>
              </a:ext>
            </a:extLst>
          </p:cNvPr>
          <p:cNvSpPr>
            <a:spLocks noGrp="1"/>
          </p:cNvSpPr>
          <p:nvPr>
            <p:ph type="body" sz="quarter" idx="14" hasCustomPrompt="1"/>
          </p:nvPr>
        </p:nvSpPr>
        <p:spPr>
          <a:xfrm>
            <a:off x="2959100" y="11495850"/>
            <a:ext cx="10934700" cy="778700"/>
          </a:xfrm>
          <a:prstGeom prst="rect">
            <a:avLst/>
          </a:prstGeom>
        </p:spPr>
        <p:txBody>
          <a:bodyPr vert="horz" lIns="0" tIns="0" rIns="0" bIns="0" anchor="t" anchorCtr="0">
            <a:noAutofit/>
          </a:bodyPr>
          <a:lstStyle>
            <a:lvl1pPr marL="0" indent="0" algn="l">
              <a:spcBef>
                <a:spcPts val="0"/>
              </a:spcBef>
              <a:buFontTx/>
              <a:buNone/>
              <a:defRPr sz="4000" b="0" i="0" cap="none" spc="0" baseline="0">
                <a:solidFill>
                  <a:schemeClr val="bg1"/>
                </a:solidFill>
              </a:defRPr>
            </a:lvl1pPr>
          </a:lstStyle>
          <a:p>
            <a:pPr lvl="0"/>
            <a:r>
              <a:rPr lang="nb-NO" dirty="0" err="1"/>
              <a:t>Click</a:t>
            </a:r>
            <a:r>
              <a:rPr lang="nb-NO" dirty="0"/>
              <a:t> to </a:t>
            </a:r>
            <a:r>
              <a:rPr lang="nb-NO" dirty="0" err="1"/>
              <a:t>enter</a:t>
            </a:r>
            <a:r>
              <a:rPr lang="nb-NO" dirty="0"/>
              <a:t> date</a:t>
            </a:r>
          </a:p>
        </p:txBody>
      </p:sp>
      <p:sp>
        <p:nvSpPr>
          <p:cNvPr id="24" name="Slide Number Placeholder 8">
            <a:extLst>
              <a:ext uri="{FF2B5EF4-FFF2-40B4-BE49-F238E27FC236}">
                <a16:creationId xmlns:a16="http://schemas.microsoft.com/office/drawing/2014/main" id="{3EBBBD44-4254-44B3-B8A5-A2CEEC53C144}"/>
              </a:ext>
            </a:extLst>
          </p:cNvPr>
          <p:cNvSpPr>
            <a:spLocks noGrp="1"/>
          </p:cNvSpPr>
          <p:nvPr>
            <p:ph type="sldNum" sz="quarter" idx="4"/>
          </p:nvPr>
        </p:nvSpPr>
        <p:spPr>
          <a:xfrm>
            <a:off x="1079500" y="12987246"/>
            <a:ext cx="874240" cy="432000"/>
          </a:xfrm>
          <a:prstGeom prst="rect">
            <a:avLst/>
          </a:prstGeom>
        </p:spPr>
        <p:txBody>
          <a:bodyPr vert="horz" lIns="0" tIns="0" rIns="0" bIns="0" rtlCol="0" anchor="ctr"/>
          <a:lstStyle>
            <a:lvl1pPr algn="l">
              <a:defRPr sz="2000">
                <a:noFill/>
              </a:defRPr>
            </a:lvl1pPr>
          </a:lstStyle>
          <a:p>
            <a:fld id="{23AA811B-2EBD-4900-905E-5BE206449611}" type="slidenum">
              <a:rPr lang="nb-NO" smtClean="0"/>
              <a:pPr/>
              <a:t>‹#›</a:t>
            </a:fld>
            <a:endParaRPr lang="nb-NO" dirty="0"/>
          </a:p>
        </p:txBody>
      </p:sp>
      <p:sp>
        <p:nvSpPr>
          <p:cNvPr id="19" name="FLD_Refboks" descr="{&#10;  &quot;SkabelonDesign&quot;: {&#10;    &quot;textualValue&quot;: &quot;&lt;key1/&gt;&lt;s&gt;/&lt;/s&gt;&lt;key2/&gt;&quot;,&#10;    &quot;bindingCollection&quot;: {&#10;      &quot;key1&quot;: {&#10;        &quot;SkabelonDesign&quot;: {&#10;          &quot;type&quot;: &quot;Text&quot;,&#10;          &quot;binding&quot;: &quot;IMan.Number&quot;&#10;        }&#10;      },&#10;      &quot;key2&quot;: {&#10;        &quot;SkabelonDesign&quot;: {&#10;          &quot;type&quot;: &quot;Text&quot;,&#10;          &quot;binding&quot;: &quot;IMan.Version&quot;&#10;        }&#10;      }&#10;    }&#10;  }&#10;}">
            <a:extLst>
              <a:ext uri="{FF2B5EF4-FFF2-40B4-BE49-F238E27FC236}">
                <a16:creationId xmlns:a16="http://schemas.microsoft.com/office/drawing/2014/main" id="{DA35EA4C-AABD-4316-B198-F1F42E119D77}"/>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Tree>
    <p:extLst>
      <p:ext uri="{BB962C8B-B14F-4D97-AF65-F5344CB8AC3E}">
        <p14:creationId xmlns:p14="http://schemas.microsoft.com/office/powerpoint/2010/main" val="21575257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genda - mørk bakgrunn">
    <p:bg>
      <p:bgPr>
        <a:solidFill>
          <a:schemeClr val="accent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CEF782A-1AEC-48CA-BA38-76F70973A2B0}"/>
              </a:ext>
            </a:extLst>
          </p:cNvPr>
          <p:cNvGrpSpPr/>
          <p:nvPr userDrawn="1"/>
        </p:nvGrpSpPr>
        <p:grpSpPr>
          <a:xfrm>
            <a:off x="1079501" y="2836800"/>
            <a:ext cx="22253494" cy="0"/>
            <a:chOff x="539750" y="1456579"/>
            <a:chExt cx="11126747" cy="0"/>
          </a:xfrm>
        </p:grpSpPr>
        <p:cxnSp>
          <p:nvCxnSpPr>
            <p:cNvPr id="11" name="Straight Connector 10">
              <a:extLst>
                <a:ext uri="{FF2B5EF4-FFF2-40B4-BE49-F238E27FC236}">
                  <a16:creationId xmlns:a16="http://schemas.microsoft.com/office/drawing/2014/main" id="{0CAFEC39-292C-43E7-99B5-49C98A514403}"/>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3320BDC-DB29-4FA7-8B40-2A4861CE90FB}"/>
                </a:ext>
              </a:extLst>
            </p:cNvPr>
            <p:cNvCxnSpPr>
              <a:cxnSpLocks/>
            </p:cNvCxnSpPr>
            <p:nvPr/>
          </p:nvCxnSpPr>
          <p:spPr>
            <a:xfrm>
              <a:off x="539750" y="1456579"/>
              <a:ext cx="170180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5" name="Date Placeholder 4" hidden="1">
            <a:extLst>
              <a:ext uri="{FF2B5EF4-FFF2-40B4-BE49-F238E27FC236}">
                <a16:creationId xmlns:a16="http://schemas.microsoft.com/office/drawing/2014/main" id="{E71B0F1A-B31F-442C-9E2E-3228E4AEA92A}"/>
              </a:ext>
            </a:extLst>
          </p:cNvPr>
          <p:cNvSpPr>
            <a:spLocks noGrp="1"/>
          </p:cNvSpPr>
          <p:nvPr>
            <p:ph type="dt" sz="half" idx="10"/>
          </p:nvPr>
        </p:nvSpPr>
        <p:spPr/>
        <p:txBody>
          <a:bodyPr/>
          <a:lstStyle/>
          <a:p>
            <a:fld id="{02351DFD-D025-41EF-B048-9A55FCA8EEFC}" type="datetime3">
              <a:rPr lang="nb-NO" smtClean="0"/>
              <a:t>2024.05.02</a:t>
            </a:fld>
            <a:endParaRPr lang="nb-NO" dirty="0"/>
          </a:p>
        </p:txBody>
      </p:sp>
      <p:sp>
        <p:nvSpPr>
          <p:cNvPr id="7" name="Footer Placeholder 6">
            <a:extLst>
              <a:ext uri="{FF2B5EF4-FFF2-40B4-BE49-F238E27FC236}">
                <a16:creationId xmlns:a16="http://schemas.microsoft.com/office/drawing/2014/main" id="{3EB422AB-8466-497D-9664-33F222C48DF5}"/>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3" name="Slide Number Placeholder 12">
            <a:extLst>
              <a:ext uri="{FF2B5EF4-FFF2-40B4-BE49-F238E27FC236}">
                <a16:creationId xmlns:a16="http://schemas.microsoft.com/office/drawing/2014/main" id="{6319849F-F216-4A0D-B2A8-366C767B82FD}"/>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15" name="TopRightTexts" descr="{&quot;templafy&quot;:{&quot;id&quot;:&quot;884f6ed3-cb54-42ef-a289-d306e565dd39&quot;}}">
            <a:extLst>
              <a:ext uri="{FF2B5EF4-FFF2-40B4-BE49-F238E27FC236}">
                <a16:creationId xmlns:a16="http://schemas.microsoft.com/office/drawing/2014/main" id="{740F454F-72D3-4977-B824-C44B758A1948}"/>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7" name="text" descr="{&quot;templafy&quot;:{&quot;id&quot;:&quot;ae0586fa-581d-4c3a-8484-4d2c6946c923&quot;}}" title="Form.Draft.ShowName">
            <a:extLst>
              <a:ext uri="{FF2B5EF4-FFF2-40B4-BE49-F238E27FC236}">
                <a16:creationId xmlns:a16="http://schemas.microsoft.com/office/drawing/2014/main" id="{66D0FB0F-BEBC-40B7-BD09-78BB354812EA}"/>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bg1"/>
                </a:solidFill>
                <a:latin typeface="+mn-lt"/>
                <a:ea typeface="+mn-ea"/>
                <a:cs typeface="+mn-cs"/>
              </a:rPr>
              <a:t>Utkast</a:t>
            </a:r>
          </a:p>
        </p:txBody>
      </p:sp>
      <p:sp>
        <p:nvSpPr>
          <p:cNvPr id="6" name="Rectangle 5">
            <a:extLst>
              <a:ext uri="{FF2B5EF4-FFF2-40B4-BE49-F238E27FC236}">
                <a16:creationId xmlns:a16="http://schemas.microsoft.com/office/drawing/2014/main" id="{D7D905C0-88AE-4B74-86D8-F32E6B5C5185}"/>
              </a:ext>
            </a:extLst>
          </p:cNvPr>
          <p:cNvSpPr/>
          <p:nvPr userDrawn="1"/>
        </p:nvSpPr>
        <p:spPr>
          <a:xfrm>
            <a:off x="1079501" y="1610236"/>
            <a:ext cx="2794598" cy="866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r>
              <a:rPr lang="nb-NO" sz="4800" b="1" kern="1200" noProof="0" dirty="0">
                <a:solidFill>
                  <a:schemeClr val="bg1"/>
                </a:solidFill>
                <a:latin typeface="+mj-lt"/>
                <a:ea typeface="+mj-ea"/>
                <a:cs typeface="+mj-cs"/>
              </a:rPr>
              <a:t>Agenda</a:t>
            </a:r>
          </a:p>
        </p:txBody>
      </p:sp>
      <p:sp>
        <p:nvSpPr>
          <p:cNvPr id="8" name="Refboks_prefix" descr="{&quot;templafy&quot;:{&quot;id&quot;:&quot;a9ad7241-a8d0-46af-90d0-bff6f0212b6e&quot;}}" hidden="1" title="Ref prefix">
            <a:extLst>
              <a:ext uri="{FF2B5EF4-FFF2-40B4-BE49-F238E27FC236}">
                <a16:creationId xmlns:a16="http://schemas.microsoft.com/office/drawing/2014/main" id="{06E032E5-E3D8-46DD-920F-F2FE11EA7D4D}"/>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2" name="Logo white" descr="A picture containing drawing&#10;&#10;Description automatically generated">
            <a:extLst>
              <a:ext uri="{FF2B5EF4-FFF2-40B4-BE49-F238E27FC236}">
                <a16:creationId xmlns:a16="http://schemas.microsoft.com/office/drawing/2014/main" id="{B3467DD1-5139-42EB-9669-503E039A80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16"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BD505259-B0C2-4C7D-B152-E5C7A793D3CF}"/>
              </a:ext>
            </a:extLst>
          </p:cNvPr>
          <p:cNvSpPr/>
          <p:nvPr userDrawn="1"/>
        </p:nvSpPr>
        <p:spPr>
          <a:xfrm>
            <a:off x="3007562" y="12987246"/>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Tree>
    <p:extLst>
      <p:ext uri="{BB962C8B-B14F-4D97-AF65-F5344CB8AC3E}">
        <p14:creationId xmlns:p14="http://schemas.microsoft.com/office/powerpoint/2010/main" val="30854598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 lys bakgrunn">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E71B0F1A-B31F-442C-9E2E-3228E4AEA92A}"/>
              </a:ext>
            </a:extLst>
          </p:cNvPr>
          <p:cNvSpPr>
            <a:spLocks noGrp="1"/>
          </p:cNvSpPr>
          <p:nvPr>
            <p:ph type="dt" sz="half" idx="10"/>
          </p:nvPr>
        </p:nvSpPr>
        <p:spPr/>
        <p:txBody>
          <a:bodyPr/>
          <a:lstStyle/>
          <a:p>
            <a:fld id="{02351DFD-D025-41EF-B048-9A55FCA8EEFC}" type="datetime3">
              <a:rPr lang="nb-NO" smtClean="0"/>
              <a:t>2024.05.02</a:t>
            </a:fld>
            <a:endParaRPr lang="nb-NO" dirty="0"/>
          </a:p>
        </p:txBody>
      </p:sp>
      <p:sp>
        <p:nvSpPr>
          <p:cNvPr id="7" name="Footer Placeholder 6">
            <a:extLst>
              <a:ext uri="{FF2B5EF4-FFF2-40B4-BE49-F238E27FC236}">
                <a16:creationId xmlns:a16="http://schemas.microsoft.com/office/drawing/2014/main" id="{3EB422AB-8466-497D-9664-33F222C48DF5}"/>
              </a:ext>
            </a:extLst>
          </p:cNvPr>
          <p:cNvSpPr>
            <a:spLocks noGrp="1"/>
          </p:cNvSpPr>
          <p:nvPr>
            <p:ph type="ftr" sz="quarter" idx="11"/>
          </p:nvPr>
        </p:nvSpPr>
        <p:spPr/>
        <p:txBody>
          <a:bodyPr/>
          <a:lstStyle>
            <a:lvl1pPr>
              <a:defRPr>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6319849F-F216-4A0D-B2A8-366C767B82FD}"/>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tx1"/>
                </a:solidFill>
              </a:defRPr>
            </a:lvl1pPr>
          </a:lstStyle>
          <a:p>
            <a:fld id="{23AA811B-2EBD-4900-905E-5BE206449611}" type="slidenum">
              <a:rPr lang="nb-NO" smtClean="0"/>
              <a:pPr/>
              <a:t>‹#›</a:t>
            </a:fld>
            <a:endParaRPr lang="nb-NO" dirty="0"/>
          </a:p>
        </p:txBody>
      </p:sp>
      <p:sp>
        <p:nvSpPr>
          <p:cNvPr id="15" name="TopRightTexts" descr="{&quot;templafy&quot;:{&quot;id&quot;:&quot;1d31a09d-2a50-437d-8b06-701edcf267e6&quot;}}">
            <a:extLst>
              <a:ext uri="{FF2B5EF4-FFF2-40B4-BE49-F238E27FC236}">
                <a16:creationId xmlns:a16="http://schemas.microsoft.com/office/drawing/2014/main" id="{740F454F-72D3-4977-B824-C44B758A1948}"/>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7" name="text" descr="{&quot;templafy&quot;:{&quot;id&quot;:&quot;a82b16eb-9e24-46d3-8a6b-64b42f1156a7&quot;}}" title="Form.Draft.ShowName">
            <a:extLst>
              <a:ext uri="{FF2B5EF4-FFF2-40B4-BE49-F238E27FC236}">
                <a16:creationId xmlns:a16="http://schemas.microsoft.com/office/drawing/2014/main" id="{66D0FB0F-BEBC-40B7-BD09-78BB354812EA}"/>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tx1"/>
                </a:solidFill>
                <a:latin typeface="+mn-lt"/>
                <a:ea typeface="+mn-ea"/>
                <a:cs typeface="+mn-cs"/>
              </a:rPr>
              <a:t>Utkast</a:t>
            </a:r>
          </a:p>
        </p:txBody>
      </p:sp>
      <p:sp>
        <p:nvSpPr>
          <p:cNvPr id="6" name="Rectangle 5">
            <a:extLst>
              <a:ext uri="{FF2B5EF4-FFF2-40B4-BE49-F238E27FC236}">
                <a16:creationId xmlns:a16="http://schemas.microsoft.com/office/drawing/2014/main" id="{D7D905C0-88AE-4B74-86D8-F32E6B5C5185}"/>
              </a:ext>
            </a:extLst>
          </p:cNvPr>
          <p:cNvSpPr/>
          <p:nvPr userDrawn="1"/>
        </p:nvSpPr>
        <p:spPr>
          <a:xfrm>
            <a:off x="1079501" y="1610236"/>
            <a:ext cx="2794598" cy="866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r>
              <a:rPr lang="nb-NO" sz="4800" b="1" kern="1200" noProof="0" dirty="0">
                <a:solidFill>
                  <a:schemeClr val="accent1"/>
                </a:solidFill>
                <a:latin typeface="+mj-lt"/>
                <a:ea typeface="+mj-ea"/>
                <a:cs typeface="+mj-cs"/>
              </a:rPr>
              <a:t>Agenda</a:t>
            </a:r>
          </a:p>
        </p:txBody>
      </p:sp>
      <p:sp>
        <p:nvSpPr>
          <p:cNvPr id="8" name="Refboks_prefix" descr="{&quot;templafy&quot;:{&quot;id&quot;:&quot;d18ab425-0f07-40ac-afb1-9d68f8cdba36&quot;}}" hidden="1" title="Ref prefix">
            <a:extLst>
              <a:ext uri="{FF2B5EF4-FFF2-40B4-BE49-F238E27FC236}">
                <a16:creationId xmlns:a16="http://schemas.microsoft.com/office/drawing/2014/main" id="{06E032E5-E3D8-46DD-920F-F2FE11EA7D4D}"/>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10"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F5285085-7CA3-4D0A-A8EE-C09F844F9087}"/>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3500538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auseslide m/tittel – mørk bakgrunn">
    <p:spTree>
      <p:nvGrpSpPr>
        <p:cNvPr id="1" name=""/>
        <p:cNvGrpSpPr/>
        <p:nvPr/>
      </p:nvGrpSpPr>
      <p:grpSpPr>
        <a:xfrm>
          <a:off x="0" y="0"/>
          <a:ext cx="0" cy="0"/>
          <a:chOff x="0" y="0"/>
          <a:chExt cx="0" cy="0"/>
        </a:xfrm>
      </p:grpSpPr>
      <p:sp>
        <p:nvSpPr>
          <p:cNvPr id="7" name="Background"/>
          <p:cNvSpPr/>
          <p:nvPr userDrawn="1"/>
        </p:nvSpPr>
        <p:spPr>
          <a:xfrm>
            <a:off x="0" y="0"/>
            <a:ext cx="24386400" cy="1372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4000" noProof="0" dirty="0" err="1"/>
          </a:p>
        </p:txBody>
      </p:sp>
      <p:sp>
        <p:nvSpPr>
          <p:cNvPr id="2" name="Title 1"/>
          <p:cNvSpPr>
            <a:spLocks noGrp="1"/>
          </p:cNvSpPr>
          <p:nvPr>
            <p:ph type="ctrTitle" hasCustomPrompt="1"/>
          </p:nvPr>
        </p:nvSpPr>
        <p:spPr>
          <a:xfrm>
            <a:off x="1079498" y="3859198"/>
            <a:ext cx="18459452" cy="8774128"/>
          </a:xfrm>
          <a:prstGeom prst="rect">
            <a:avLst/>
          </a:prstGeom>
        </p:spPr>
        <p:txBody>
          <a:bodyPr bIns="540000" anchor="t" anchorCtr="0">
            <a:normAutofit/>
          </a:bodyPr>
          <a:lstStyle>
            <a:lvl1pPr algn="l">
              <a:lnSpc>
                <a:spcPct val="83000"/>
              </a:lnSpc>
              <a:defRPr sz="8000" b="0">
                <a:solidFill>
                  <a:schemeClr val="bg1"/>
                </a:solidFill>
              </a:defRPr>
            </a:lvl1pPr>
          </a:lstStyle>
          <a:p>
            <a:r>
              <a:rPr lang="nb-NO" noProof="0" dirty="0"/>
              <a:t>Click to add title, use Bold to highlight text</a:t>
            </a:r>
            <a:endParaRPr lang="nb-NO" dirty="0"/>
          </a:p>
        </p:txBody>
      </p:sp>
      <p:grpSp>
        <p:nvGrpSpPr>
          <p:cNvPr id="11" name="Group 10">
            <a:extLst>
              <a:ext uri="{FF2B5EF4-FFF2-40B4-BE49-F238E27FC236}">
                <a16:creationId xmlns:a16="http://schemas.microsoft.com/office/drawing/2014/main" id="{E4048C3B-2086-4214-A0EF-D2B5BD3879B1}"/>
              </a:ext>
            </a:extLst>
          </p:cNvPr>
          <p:cNvGrpSpPr/>
          <p:nvPr userDrawn="1"/>
        </p:nvGrpSpPr>
        <p:grpSpPr>
          <a:xfrm>
            <a:off x="1079501" y="2836800"/>
            <a:ext cx="22253494" cy="0"/>
            <a:chOff x="539750" y="1456579"/>
            <a:chExt cx="11126747" cy="0"/>
          </a:xfrm>
        </p:grpSpPr>
        <p:cxnSp>
          <p:nvCxnSpPr>
            <p:cNvPr id="12" name="Straight Connector 11">
              <a:extLst>
                <a:ext uri="{FF2B5EF4-FFF2-40B4-BE49-F238E27FC236}">
                  <a16:creationId xmlns:a16="http://schemas.microsoft.com/office/drawing/2014/main" id="{B60BE136-7A5C-43EC-8878-CAC290B20465}"/>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46A0AA-C173-4100-8D2A-7BADF0CF293E}"/>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1FAED7CF-C0CB-43E4-BAB9-80366D5DDBB4}" type="datetime3">
              <a:rPr lang="nb-NO" smtClean="0"/>
              <a:t>2024.05.02</a:t>
            </a:fld>
            <a:endParaRPr lang="nb-NO"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5" name="TopRightTexts" descr="{&quot;templafy&quot;:{&quot;id&quot;:&quot;ac0e1dc1-642c-4a13-baf7-35fcf46b4277&quot;}}">
            <a:extLst>
              <a:ext uri="{FF2B5EF4-FFF2-40B4-BE49-F238E27FC236}">
                <a16:creationId xmlns:a16="http://schemas.microsoft.com/office/drawing/2014/main" id="{32C06622-D445-4893-9684-3C686AB349D6}"/>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6" name="text" descr="{&quot;templafy&quot;:{&quot;id&quot;:&quot;e02b2880-3af0-4873-8bb5-dd17826b6a0d&quot;}}" title="Form.Draft.ShowName">
            <a:extLst>
              <a:ext uri="{FF2B5EF4-FFF2-40B4-BE49-F238E27FC236}">
                <a16:creationId xmlns:a16="http://schemas.microsoft.com/office/drawing/2014/main" id="{45E0BDE0-52BA-4428-9F37-C39D1D3A469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bg1"/>
                </a:solidFill>
                <a:latin typeface="+mn-lt"/>
                <a:ea typeface="+mn-ea"/>
                <a:cs typeface="+mn-cs"/>
              </a:rPr>
              <a:t>Utkast</a:t>
            </a:r>
          </a:p>
        </p:txBody>
      </p:sp>
      <p:sp>
        <p:nvSpPr>
          <p:cNvPr id="14" name="Refboks_prefix" descr="{&quot;templafy&quot;:{&quot;id&quot;:&quot;0ac912cf-7eaf-4044-a5a9-cd572dc11c6f&quot;}}" hidden="1" title="Ref prefix">
            <a:extLst>
              <a:ext uri="{FF2B5EF4-FFF2-40B4-BE49-F238E27FC236}">
                <a16:creationId xmlns:a16="http://schemas.microsoft.com/office/drawing/2014/main" id="{4B7AB039-FB31-46D7-A97E-735994FAA69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3022AED4-F761-4A1C-B6C5-7C47A13DD1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15"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891168F7-0CF3-4A2B-AB26-ABA989D956E4}"/>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Tree>
    <p:extLst>
      <p:ext uri="{BB962C8B-B14F-4D97-AF65-F5344CB8AC3E}">
        <p14:creationId xmlns:p14="http://schemas.microsoft.com/office/powerpoint/2010/main" val="1701753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auseslide m/tittel – lys bakgrun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9498" y="3859198"/>
            <a:ext cx="18459452" cy="8774128"/>
          </a:xfrm>
          <a:prstGeom prst="rect">
            <a:avLst/>
          </a:prstGeom>
        </p:spPr>
        <p:txBody>
          <a:bodyPr bIns="540000" anchor="t" anchorCtr="0">
            <a:normAutofit/>
          </a:bodyPr>
          <a:lstStyle>
            <a:lvl1pPr algn="l">
              <a:lnSpc>
                <a:spcPct val="83000"/>
              </a:lnSpc>
              <a:defRPr sz="8000" b="0">
                <a:solidFill>
                  <a:schemeClr val="bg1"/>
                </a:solidFill>
              </a:defRPr>
            </a:lvl1pPr>
          </a:lstStyle>
          <a:p>
            <a:r>
              <a:rPr lang="nb-NO" noProof="0" dirty="0"/>
              <a:t>Click to add title, use Bold to highlight text</a:t>
            </a:r>
            <a:endParaRPr lang="nb-NO" dirty="0"/>
          </a:p>
        </p:txBody>
      </p:sp>
      <p:grpSp>
        <p:nvGrpSpPr>
          <p:cNvPr id="11" name="Group 10">
            <a:extLst>
              <a:ext uri="{FF2B5EF4-FFF2-40B4-BE49-F238E27FC236}">
                <a16:creationId xmlns:a16="http://schemas.microsoft.com/office/drawing/2014/main" id="{E4048C3B-2086-4214-A0EF-D2B5BD3879B1}"/>
              </a:ext>
            </a:extLst>
          </p:cNvPr>
          <p:cNvGrpSpPr/>
          <p:nvPr userDrawn="1"/>
        </p:nvGrpSpPr>
        <p:grpSpPr>
          <a:xfrm>
            <a:off x="1079501" y="2836800"/>
            <a:ext cx="22253494" cy="0"/>
            <a:chOff x="539750" y="1456579"/>
            <a:chExt cx="11126747" cy="0"/>
          </a:xfrm>
        </p:grpSpPr>
        <p:cxnSp>
          <p:nvCxnSpPr>
            <p:cNvPr id="12" name="Straight Connector 11">
              <a:extLst>
                <a:ext uri="{FF2B5EF4-FFF2-40B4-BE49-F238E27FC236}">
                  <a16:creationId xmlns:a16="http://schemas.microsoft.com/office/drawing/2014/main" id="{B60BE136-7A5C-43EC-8878-CAC290B20465}"/>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46A0AA-C173-4100-8D2A-7BADF0CF293E}"/>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1FAED7CF-C0CB-43E4-BAB9-80366D5DDBB4}" type="datetime3">
              <a:rPr lang="nb-NO" smtClean="0"/>
              <a:t>2024.05.02</a:t>
            </a:fld>
            <a:endParaRPr lang="nb-NO"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5" name="TopRightTexts" descr="{&quot;templafy&quot;:{&quot;id&quot;:&quot;62f49fb1-b377-4829-8178-a3f9050313f1&quot;}}">
            <a:extLst>
              <a:ext uri="{FF2B5EF4-FFF2-40B4-BE49-F238E27FC236}">
                <a16:creationId xmlns:a16="http://schemas.microsoft.com/office/drawing/2014/main" id="{32C06622-D445-4893-9684-3C686AB349D6}"/>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6" name="text" descr="{&quot;templafy&quot;:{&quot;id&quot;:&quot;24c0a3bd-15dc-47b7-be4f-15faa063599c&quot;}}" hidden="1" title="Form.Draft.ShowName">
            <a:extLst>
              <a:ext uri="{FF2B5EF4-FFF2-40B4-BE49-F238E27FC236}">
                <a16:creationId xmlns:a16="http://schemas.microsoft.com/office/drawing/2014/main" id="{45E0BDE0-52BA-4428-9F37-C39D1D3A469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14" name="Refboks_prefix" descr="{&quot;templafy&quot;:{&quot;id&quot;:&quot;b92bcc33-d280-40ed-9b4f-df488aa2ecaf&quot;}}" hidden="1" title="Ref prefix">
            <a:extLst>
              <a:ext uri="{FF2B5EF4-FFF2-40B4-BE49-F238E27FC236}">
                <a16:creationId xmlns:a16="http://schemas.microsoft.com/office/drawing/2014/main" id="{4B7AB039-FB31-46D7-A97E-735994FAA69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3022AED4-F761-4A1C-B6C5-7C47A13DD1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17" name="Refboks_prefix" descr="{&quot;templafy&quot;:{&quot;id&quot;:&quot;a5ba8f17-de94-4d76-b7ad-cfa3ccd9cc6d&quot;}}" hidden="1" title="Ref prefix">
            <a:extLst>
              <a:ext uri="{FF2B5EF4-FFF2-40B4-BE49-F238E27FC236}">
                <a16:creationId xmlns:a16="http://schemas.microsoft.com/office/drawing/2014/main" id="{44D003EA-DF2A-4AF2-8343-3AEA71938536}"/>
              </a:ext>
            </a:extLst>
          </p:cNvPr>
          <p:cNvSpPr/>
          <p:nvPr userDrawn="1"/>
        </p:nvSpPr>
        <p:spPr>
          <a:xfrm>
            <a:off x="2595776" y="1298724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24700907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auseslide m/tittel - Alternativ bakgrun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9498" y="3859198"/>
            <a:ext cx="18459452" cy="8774128"/>
          </a:xfrm>
          <a:prstGeom prst="rect">
            <a:avLst/>
          </a:prstGeom>
        </p:spPr>
        <p:txBody>
          <a:bodyPr bIns="540000" anchor="t" anchorCtr="0">
            <a:normAutofit/>
          </a:bodyPr>
          <a:lstStyle>
            <a:lvl1pPr algn="l">
              <a:lnSpc>
                <a:spcPct val="83000"/>
              </a:lnSpc>
              <a:defRPr sz="8000" b="0">
                <a:solidFill>
                  <a:schemeClr val="bg1"/>
                </a:solidFill>
              </a:defRPr>
            </a:lvl1pPr>
          </a:lstStyle>
          <a:p>
            <a:r>
              <a:rPr lang="nb-NO" noProof="0" dirty="0"/>
              <a:t>Click to add title, use Bold to highlight text</a:t>
            </a:r>
            <a:endParaRPr lang="nb-NO" dirty="0"/>
          </a:p>
        </p:txBody>
      </p:sp>
      <p:grpSp>
        <p:nvGrpSpPr>
          <p:cNvPr id="11" name="Group 10">
            <a:extLst>
              <a:ext uri="{FF2B5EF4-FFF2-40B4-BE49-F238E27FC236}">
                <a16:creationId xmlns:a16="http://schemas.microsoft.com/office/drawing/2014/main" id="{E4048C3B-2086-4214-A0EF-D2B5BD3879B1}"/>
              </a:ext>
            </a:extLst>
          </p:cNvPr>
          <p:cNvGrpSpPr/>
          <p:nvPr userDrawn="1"/>
        </p:nvGrpSpPr>
        <p:grpSpPr>
          <a:xfrm>
            <a:off x="1079501" y="2836800"/>
            <a:ext cx="22253494" cy="0"/>
            <a:chOff x="539750" y="1456579"/>
            <a:chExt cx="11126747" cy="0"/>
          </a:xfrm>
        </p:grpSpPr>
        <p:cxnSp>
          <p:nvCxnSpPr>
            <p:cNvPr id="12" name="Straight Connector 11">
              <a:extLst>
                <a:ext uri="{FF2B5EF4-FFF2-40B4-BE49-F238E27FC236}">
                  <a16:creationId xmlns:a16="http://schemas.microsoft.com/office/drawing/2014/main" id="{B60BE136-7A5C-43EC-8878-CAC290B20465}"/>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46A0AA-C173-4100-8D2A-7BADF0CF293E}"/>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1FAED7CF-C0CB-43E4-BAB9-80366D5DDBB4}" type="datetime3">
              <a:rPr lang="nb-NO" smtClean="0"/>
              <a:t>2024.05.02</a:t>
            </a:fld>
            <a:endParaRPr lang="nb-NO"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5" name="TopRightTexts" descr="{&quot;templafy&quot;:{&quot;id&quot;:&quot;62f49fb1-b377-4829-8178-a3f9050313f1&quot;}}">
            <a:extLst>
              <a:ext uri="{FF2B5EF4-FFF2-40B4-BE49-F238E27FC236}">
                <a16:creationId xmlns:a16="http://schemas.microsoft.com/office/drawing/2014/main" id="{32C06622-D445-4893-9684-3C686AB349D6}"/>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6" name="text" descr="{&quot;templafy&quot;:{&quot;id&quot;:&quot;24c0a3bd-15dc-47b7-be4f-15faa063599c&quot;}}" hidden="1" title="Form.Draft.ShowName">
            <a:extLst>
              <a:ext uri="{FF2B5EF4-FFF2-40B4-BE49-F238E27FC236}">
                <a16:creationId xmlns:a16="http://schemas.microsoft.com/office/drawing/2014/main" id="{45E0BDE0-52BA-4428-9F37-C39D1D3A469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14" name="Refboks_prefix" descr="{&quot;templafy&quot;:{&quot;id&quot;:&quot;b92bcc33-d280-40ed-9b4f-df488aa2ecaf&quot;}}" hidden="1" title="Ref prefix">
            <a:extLst>
              <a:ext uri="{FF2B5EF4-FFF2-40B4-BE49-F238E27FC236}">
                <a16:creationId xmlns:a16="http://schemas.microsoft.com/office/drawing/2014/main" id="{4B7AB039-FB31-46D7-A97E-735994FAA69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3022AED4-F761-4A1C-B6C5-7C47A13DD1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85E3221C-0C8C-4026-9360-F1A2966EED9E}"/>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
        <p:nvSpPr>
          <p:cNvPr id="17" name="Refboks_prefix" descr="{&quot;templafy&quot;:{&quot;id&quot;:&quot;800fb0b6-d9c2-4fc6-8d16-eac9797efb21&quot;}}" hidden="1" title="Ref prefix">
            <a:extLst>
              <a:ext uri="{FF2B5EF4-FFF2-40B4-BE49-F238E27FC236}">
                <a16:creationId xmlns:a16="http://schemas.microsoft.com/office/drawing/2014/main" id="{A30BD6EA-21B9-45C0-83D3-A5846AE2437B}"/>
              </a:ext>
            </a:extLst>
          </p:cNvPr>
          <p:cNvSpPr/>
          <p:nvPr userDrawn="1"/>
        </p:nvSpPr>
        <p:spPr>
          <a:xfrm>
            <a:off x="2595776" y="1298724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2898849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auseslide m/tittel - Alternativ bakgrun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9498" y="3859198"/>
            <a:ext cx="18459452" cy="8774128"/>
          </a:xfrm>
          <a:prstGeom prst="rect">
            <a:avLst/>
          </a:prstGeom>
        </p:spPr>
        <p:txBody>
          <a:bodyPr bIns="540000" anchor="t" anchorCtr="0">
            <a:normAutofit/>
          </a:bodyPr>
          <a:lstStyle>
            <a:lvl1pPr algn="l">
              <a:lnSpc>
                <a:spcPct val="83000"/>
              </a:lnSpc>
              <a:defRPr sz="8000" b="0">
                <a:solidFill>
                  <a:schemeClr val="bg1"/>
                </a:solidFill>
              </a:defRPr>
            </a:lvl1pPr>
          </a:lstStyle>
          <a:p>
            <a:r>
              <a:rPr lang="nb-NO" noProof="0" dirty="0"/>
              <a:t>Click to add title, use Bold to highlight text</a:t>
            </a:r>
            <a:endParaRPr lang="nb-NO" dirty="0"/>
          </a:p>
        </p:txBody>
      </p:sp>
      <p:grpSp>
        <p:nvGrpSpPr>
          <p:cNvPr id="11" name="Group 10">
            <a:extLst>
              <a:ext uri="{FF2B5EF4-FFF2-40B4-BE49-F238E27FC236}">
                <a16:creationId xmlns:a16="http://schemas.microsoft.com/office/drawing/2014/main" id="{E4048C3B-2086-4214-A0EF-D2B5BD3879B1}"/>
              </a:ext>
            </a:extLst>
          </p:cNvPr>
          <p:cNvGrpSpPr/>
          <p:nvPr userDrawn="1"/>
        </p:nvGrpSpPr>
        <p:grpSpPr>
          <a:xfrm>
            <a:off x="1079501" y="2836800"/>
            <a:ext cx="22253494" cy="0"/>
            <a:chOff x="539750" y="1456579"/>
            <a:chExt cx="11126747" cy="0"/>
          </a:xfrm>
        </p:grpSpPr>
        <p:cxnSp>
          <p:nvCxnSpPr>
            <p:cNvPr id="12" name="Straight Connector 11">
              <a:extLst>
                <a:ext uri="{FF2B5EF4-FFF2-40B4-BE49-F238E27FC236}">
                  <a16:creationId xmlns:a16="http://schemas.microsoft.com/office/drawing/2014/main" id="{B60BE136-7A5C-43EC-8878-CAC290B20465}"/>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46A0AA-C173-4100-8D2A-7BADF0CF293E}"/>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1FAED7CF-C0CB-43E4-BAB9-80366D5DDBB4}" type="datetime3">
              <a:rPr lang="nb-NO" smtClean="0"/>
              <a:t>2024.05.02</a:t>
            </a:fld>
            <a:endParaRPr lang="nb-NO"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5" name="TopRightTexts" descr="{&quot;templafy&quot;:{&quot;id&quot;:&quot;62f49fb1-b377-4829-8178-a3f9050313f1&quot;}}">
            <a:extLst>
              <a:ext uri="{FF2B5EF4-FFF2-40B4-BE49-F238E27FC236}">
                <a16:creationId xmlns:a16="http://schemas.microsoft.com/office/drawing/2014/main" id="{32C06622-D445-4893-9684-3C686AB349D6}"/>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6" name="text" descr="{&quot;templafy&quot;:{&quot;id&quot;:&quot;24c0a3bd-15dc-47b7-be4f-15faa063599c&quot;}}" hidden="1" title="Form.Draft.ShowName">
            <a:extLst>
              <a:ext uri="{FF2B5EF4-FFF2-40B4-BE49-F238E27FC236}">
                <a16:creationId xmlns:a16="http://schemas.microsoft.com/office/drawing/2014/main" id="{45E0BDE0-52BA-4428-9F37-C39D1D3A469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14" name="Refboks_prefix" descr="{&quot;templafy&quot;:{&quot;id&quot;:&quot;b92bcc33-d280-40ed-9b4f-df488aa2ecaf&quot;}}" hidden="1" title="Ref prefix">
            <a:extLst>
              <a:ext uri="{FF2B5EF4-FFF2-40B4-BE49-F238E27FC236}">
                <a16:creationId xmlns:a16="http://schemas.microsoft.com/office/drawing/2014/main" id="{4B7AB039-FB31-46D7-A97E-735994FAA69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3022AED4-F761-4A1C-B6C5-7C47A13DD1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85E3221C-0C8C-4026-9360-F1A2966EED9E}"/>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
        <p:nvSpPr>
          <p:cNvPr id="17" name="Refboks_prefix" descr="{&quot;templafy&quot;:{&quot;id&quot;:&quot;46d3ecb5-557d-4323-985e-734d16a040a6&quot;}}" hidden="1" title="Ref prefix">
            <a:extLst>
              <a:ext uri="{FF2B5EF4-FFF2-40B4-BE49-F238E27FC236}">
                <a16:creationId xmlns:a16="http://schemas.microsoft.com/office/drawing/2014/main" id="{AC050439-4EC4-4C4D-A52F-F023C70B4B9E}"/>
              </a:ext>
            </a:extLst>
          </p:cNvPr>
          <p:cNvSpPr/>
          <p:nvPr userDrawn="1"/>
        </p:nvSpPr>
        <p:spPr>
          <a:xfrm>
            <a:off x="2595776" y="1298724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3711705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auseslide m/tittel - Alternativ bakgrunn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9498" y="3859198"/>
            <a:ext cx="18459452" cy="8774128"/>
          </a:xfrm>
          <a:prstGeom prst="rect">
            <a:avLst/>
          </a:prstGeom>
        </p:spPr>
        <p:txBody>
          <a:bodyPr bIns="540000" anchor="t" anchorCtr="0">
            <a:normAutofit/>
          </a:bodyPr>
          <a:lstStyle>
            <a:lvl1pPr algn="l">
              <a:lnSpc>
                <a:spcPct val="83000"/>
              </a:lnSpc>
              <a:defRPr sz="8000" b="0">
                <a:solidFill>
                  <a:schemeClr val="bg1"/>
                </a:solidFill>
              </a:defRPr>
            </a:lvl1pPr>
          </a:lstStyle>
          <a:p>
            <a:r>
              <a:rPr lang="nb-NO" noProof="0" dirty="0"/>
              <a:t>Click to add title, use Bold to highlight text</a:t>
            </a:r>
            <a:endParaRPr lang="nb-NO" dirty="0"/>
          </a:p>
        </p:txBody>
      </p:sp>
      <p:grpSp>
        <p:nvGrpSpPr>
          <p:cNvPr id="11" name="Group 10">
            <a:extLst>
              <a:ext uri="{FF2B5EF4-FFF2-40B4-BE49-F238E27FC236}">
                <a16:creationId xmlns:a16="http://schemas.microsoft.com/office/drawing/2014/main" id="{E4048C3B-2086-4214-A0EF-D2B5BD3879B1}"/>
              </a:ext>
            </a:extLst>
          </p:cNvPr>
          <p:cNvGrpSpPr/>
          <p:nvPr userDrawn="1"/>
        </p:nvGrpSpPr>
        <p:grpSpPr>
          <a:xfrm>
            <a:off x="1079501" y="2836800"/>
            <a:ext cx="22253494" cy="0"/>
            <a:chOff x="539750" y="1456579"/>
            <a:chExt cx="11126747" cy="0"/>
          </a:xfrm>
        </p:grpSpPr>
        <p:cxnSp>
          <p:nvCxnSpPr>
            <p:cNvPr id="12" name="Straight Connector 11">
              <a:extLst>
                <a:ext uri="{FF2B5EF4-FFF2-40B4-BE49-F238E27FC236}">
                  <a16:creationId xmlns:a16="http://schemas.microsoft.com/office/drawing/2014/main" id="{B60BE136-7A5C-43EC-8878-CAC290B20465}"/>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46A0AA-C173-4100-8D2A-7BADF0CF293E}"/>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1FAED7CF-C0CB-43E4-BAB9-80366D5DDBB4}" type="datetime3">
              <a:rPr lang="nb-NO" smtClean="0"/>
              <a:t>2024.05.02</a:t>
            </a:fld>
            <a:endParaRPr lang="nb-NO"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5" name="TopRightTexts" descr="{&quot;templafy&quot;:{&quot;id&quot;:&quot;62f49fb1-b377-4829-8178-a3f9050313f1&quot;}}">
            <a:extLst>
              <a:ext uri="{FF2B5EF4-FFF2-40B4-BE49-F238E27FC236}">
                <a16:creationId xmlns:a16="http://schemas.microsoft.com/office/drawing/2014/main" id="{32C06622-D445-4893-9684-3C686AB349D6}"/>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6" name="text" descr="{&quot;templafy&quot;:{&quot;id&quot;:&quot;24c0a3bd-15dc-47b7-be4f-15faa063599c&quot;}}" hidden="1" title="Form.Draft.ShowName">
            <a:extLst>
              <a:ext uri="{FF2B5EF4-FFF2-40B4-BE49-F238E27FC236}">
                <a16:creationId xmlns:a16="http://schemas.microsoft.com/office/drawing/2014/main" id="{45E0BDE0-52BA-4428-9F37-C39D1D3A469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14" name="Refboks_prefix" descr="{&quot;templafy&quot;:{&quot;id&quot;:&quot;b92bcc33-d280-40ed-9b4f-df488aa2ecaf&quot;}}" hidden="1" title="Ref prefix">
            <a:extLst>
              <a:ext uri="{FF2B5EF4-FFF2-40B4-BE49-F238E27FC236}">
                <a16:creationId xmlns:a16="http://schemas.microsoft.com/office/drawing/2014/main" id="{4B7AB039-FB31-46D7-A97E-735994FAA69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3022AED4-F761-4A1C-B6C5-7C47A13DD1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85E3221C-0C8C-4026-9360-F1A2966EED9E}"/>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
        <p:nvSpPr>
          <p:cNvPr id="17" name="Refboks_prefix" descr="{&quot;templafy&quot;:{&quot;id&quot;:&quot;458c5a99-d5d3-45d4-a07c-0cc5226981e4&quot;}}" hidden="1" title="Ref prefix">
            <a:extLst>
              <a:ext uri="{FF2B5EF4-FFF2-40B4-BE49-F238E27FC236}">
                <a16:creationId xmlns:a16="http://schemas.microsoft.com/office/drawing/2014/main" id="{9A3050F8-F70C-458B-ADD6-4869C76526ED}"/>
              </a:ext>
            </a:extLst>
          </p:cNvPr>
          <p:cNvSpPr/>
          <p:nvPr userDrawn="1"/>
        </p:nvSpPr>
        <p:spPr>
          <a:xfrm>
            <a:off x="2595776" y="1298724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683530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auseslide m/tittel - Alternativ bakgrunn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9498" y="3859198"/>
            <a:ext cx="18459452" cy="8774128"/>
          </a:xfrm>
          <a:prstGeom prst="rect">
            <a:avLst/>
          </a:prstGeom>
        </p:spPr>
        <p:txBody>
          <a:bodyPr bIns="540000" anchor="t" anchorCtr="0">
            <a:normAutofit/>
          </a:bodyPr>
          <a:lstStyle>
            <a:lvl1pPr algn="l">
              <a:lnSpc>
                <a:spcPct val="83000"/>
              </a:lnSpc>
              <a:defRPr sz="8000" b="0">
                <a:solidFill>
                  <a:schemeClr val="bg1"/>
                </a:solidFill>
              </a:defRPr>
            </a:lvl1pPr>
          </a:lstStyle>
          <a:p>
            <a:r>
              <a:rPr lang="nb-NO" noProof="0" dirty="0"/>
              <a:t>Click to add title, use Bold to highlight text</a:t>
            </a:r>
            <a:endParaRPr lang="nb-NO" dirty="0"/>
          </a:p>
        </p:txBody>
      </p:sp>
      <p:grpSp>
        <p:nvGrpSpPr>
          <p:cNvPr id="11" name="Group 10">
            <a:extLst>
              <a:ext uri="{FF2B5EF4-FFF2-40B4-BE49-F238E27FC236}">
                <a16:creationId xmlns:a16="http://schemas.microsoft.com/office/drawing/2014/main" id="{E4048C3B-2086-4214-A0EF-D2B5BD3879B1}"/>
              </a:ext>
            </a:extLst>
          </p:cNvPr>
          <p:cNvGrpSpPr/>
          <p:nvPr userDrawn="1"/>
        </p:nvGrpSpPr>
        <p:grpSpPr>
          <a:xfrm>
            <a:off x="1079501" y="2836800"/>
            <a:ext cx="22253494" cy="0"/>
            <a:chOff x="539750" y="1456579"/>
            <a:chExt cx="11126747" cy="0"/>
          </a:xfrm>
        </p:grpSpPr>
        <p:cxnSp>
          <p:nvCxnSpPr>
            <p:cNvPr id="12" name="Straight Connector 11">
              <a:extLst>
                <a:ext uri="{FF2B5EF4-FFF2-40B4-BE49-F238E27FC236}">
                  <a16:creationId xmlns:a16="http://schemas.microsoft.com/office/drawing/2014/main" id="{B60BE136-7A5C-43EC-8878-CAC290B20465}"/>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46A0AA-C173-4100-8D2A-7BADF0CF293E}"/>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1FAED7CF-C0CB-43E4-BAB9-80366D5DDBB4}" type="datetime3">
              <a:rPr lang="nb-NO" smtClean="0"/>
              <a:t>2024.05.02</a:t>
            </a:fld>
            <a:endParaRPr lang="nb-NO"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5" name="TopRightTexts" descr="{&quot;templafy&quot;:{&quot;id&quot;:&quot;62f49fb1-b377-4829-8178-a3f9050313f1&quot;}}">
            <a:extLst>
              <a:ext uri="{FF2B5EF4-FFF2-40B4-BE49-F238E27FC236}">
                <a16:creationId xmlns:a16="http://schemas.microsoft.com/office/drawing/2014/main" id="{32C06622-D445-4893-9684-3C686AB349D6}"/>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16" name="text" descr="{&quot;templafy&quot;:{&quot;id&quot;:&quot;24c0a3bd-15dc-47b7-be4f-15faa063599c&quot;}}" hidden="1" title="Form.Draft.ShowName">
            <a:extLst>
              <a:ext uri="{FF2B5EF4-FFF2-40B4-BE49-F238E27FC236}">
                <a16:creationId xmlns:a16="http://schemas.microsoft.com/office/drawing/2014/main" id="{45E0BDE0-52BA-4428-9F37-C39D1D3A469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14" name="Refboks_prefix" descr="{&quot;templafy&quot;:{&quot;id&quot;:&quot;b92bcc33-d280-40ed-9b4f-df488aa2ecaf&quot;}}" hidden="1" title="Ref prefix">
            <a:extLst>
              <a:ext uri="{FF2B5EF4-FFF2-40B4-BE49-F238E27FC236}">
                <a16:creationId xmlns:a16="http://schemas.microsoft.com/office/drawing/2014/main" id="{4B7AB039-FB31-46D7-A97E-735994FAA69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3022AED4-F761-4A1C-B6C5-7C47A13DD1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85E3221C-0C8C-4026-9360-F1A2966EED9E}"/>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
        <p:nvSpPr>
          <p:cNvPr id="17" name="Refboks_prefix" descr="{&quot;templafy&quot;:{&quot;id&quot;:&quot;05d57185-98e6-4482-b35b-6c5861b200a3&quot;}}" hidden="1" title="Ref prefix">
            <a:extLst>
              <a:ext uri="{FF2B5EF4-FFF2-40B4-BE49-F238E27FC236}">
                <a16:creationId xmlns:a16="http://schemas.microsoft.com/office/drawing/2014/main" id="{739D0E74-3AAC-4FA4-9508-4F882E23EB92}"/>
              </a:ext>
            </a:extLst>
          </p:cNvPr>
          <p:cNvSpPr/>
          <p:nvPr userDrawn="1"/>
        </p:nvSpPr>
        <p:spPr>
          <a:xfrm>
            <a:off x="2595776" y="1298724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36423425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F0F52DA-0FE1-432A-B4BC-5AAA9EB7E347}"/>
              </a:ext>
            </a:extLst>
          </p:cNvPr>
          <p:cNvSpPr>
            <a:spLocks noGrp="1"/>
          </p:cNvSpPr>
          <p:nvPr>
            <p:ph type="title"/>
          </p:nvPr>
        </p:nvSpPr>
        <p:spPr/>
        <p:txBody>
          <a:bodyPr/>
          <a:lstStyle/>
          <a:p>
            <a:r>
              <a:rPr lang="nb-NO" dirty="0"/>
              <a:t>Click to edit Master title style</a:t>
            </a:r>
          </a:p>
        </p:txBody>
      </p:sp>
      <p:sp>
        <p:nvSpPr>
          <p:cNvPr id="3" name="Content Placeholder 2"/>
          <p:cNvSpPr>
            <a:spLocks noGrp="1"/>
          </p:cNvSpPr>
          <p:nvPr>
            <p:ph idx="1"/>
          </p:nvPr>
        </p:nvSpPr>
        <p:spPr>
          <a:xfrm>
            <a:off x="1079499" y="3311528"/>
            <a:ext cx="22224742" cy="8963024"/>
          </a:xfrm>
        </p:spPr>
        <p:txBody>
          <a:bodyPr/>
          <a:lstStyle>
            <a:lvl1pPr>
              <a:defRPr/>
            </a:lvl1pPr>
          </a:lstStyle>
          <a:p>
            <a:pPr lvl="0"/>
            <a:r>
              <a:rPr lang="nb-NO" noProof="0" dirty="0"/>
              <a:t>Click to edit Master text styles</a:t>
            </a:r>
          </a:p>
          <a:p>
            <a:pPr lvl="1"/>
            <a:r>
              <a:rPr lang="nb-NO" noProof="0" dirty="0"/>
              <a:t>Second level</a:t>
            </a:r>
          </a:p>
          <a:p>
            <a:pPr lvl="2"/>
            <a:r>
              <a:rPr lang="nb-NO" noProof="0" dirty="0"/>
              <a:t>Third level</a:t>
            </a:r>
          </a:p>
          <a:p>
            <a:pPr lvl="3"/>
            <a:r>
              <a:rPr lang="nb-NO" noProof="0" dirty="0"/>
              <a:t>Fourth level</a:t>
            </a:r>
          </a:p>
          <a:p>
            <a:pPr lvl="4"/>
            <a:r>
              <a:rPr lang="nb-NO" noProof="0" dirty="0"/>
              <a:t>Fifth level</a:t>
            </a:r>
          </a:p>
        </p:txBody>
      </p:sp>
      <p:sp>
        <p:nvSpPr>
          <p:cNvPr id="17" name="Subtitle 2">
            <a:extLst>
              <a:ext uri="{FF2B5EF4-FFF2-40B4-BE49-F238E27FC236}">
                <a16:creationId xmlns:a16="http://schemas.microsoft.com/office/drawing/2014/main" id="{ED186018-F097-4D5E-A3B3-EFE2877DC387}"/>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3999344A-A666-4CC2-A098-740BD3909D7F}" type="datetime3">
              <a:rPr lang="nb-NO" smtClean="0"/>
              <a:t>2024.05.02</a:t>
            </a:fld>
            <a:endParaRPr lang="nb-NO"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lvl1pPr>
              <a:defRPr sz="2000"/>
            </a:lvl1pPr>
          </a:lstStyle>
          <a:p>
            <a:endParaRPr lang="nb-NO"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6" name="TopRightTexts" descr="{&quot;templafy&quot;:{&quot;id&quot;:&quot;1dbfc13f-9247-4f73-9bca-5d282d983ac0&quot;}}">
            <a:extLst>
              <a:ext uri="{FF2B5EF4-FFF2-40B4-BE49-F238E27FC236}">
                <a16:creationId xmlns:a16="http://schemas.microsoft.com/office/drawing/2014/main" id="{3767618F-4A5E-44FB-8A2B-D936504E1D13}"/>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0" name="text" descr="{&quot;templafy&quot;:{&quot;id&quot;:&quot;40bd5815-8348-4d7c-ac7f-fcb2ffd210e1&quot;}}" title="Form.Draft.ShowName">
            <a:extLst>
              <a:ext uri="{FF2B5EF4-FFF2-40B4-BE49-F238E27FC236}">
                <a16:creationId xmlns:a16="http://schemas.microsoft.com/office/drawing/2014/main" id="{57CD58F4-33C6-4F8C-8B74-87D46492C74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4" name="Refboks_prefix" descr="{&quot;templafy&quot;:{&quot;id&quot;:&quot;1ad68d47-a19d-4ded-99b9-7ce1e508beb2&quot;}}" hidden="1" title="Ref prefix">
            <a:extLst>
              <a:ext uri="{FF2B5EF4-FFF2-40B4-BE49-F238E27FC236}">
                <a16:creationId xmlns:a16="http://schemas.microsoft.com/office/drawing/2014/main" id="{02193B37-92DE-4F99-91E5-6C8FBBF0D011}"/>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17584038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753A-9330-473A-BE01-7AE02825CDBD}"/>
              </a:ext>
            </a:extLst>
          </p:cNvPr>
          <p:cNvSpPr>
            <a:spLocks noGrp="1"/>
          </p:cNvSpPr>
          <p:nvPr>
            <p:ph type="title"/>
          </p:nvPr>
        </p:nvSpPr>
        <p:spPr/>
        <p:txBody>
          <a:bodyPr/>
          <a:lstStyle/>
          <a:p>
            <a:r>
              <a:rPr lang="nb-NO" dirty="0"/>
              <a:t>Click to edit Master title style</a:t>
            </a:r>
          </a:p>
        </p:txBody>
      </p:sp>
      <p:sp>
        <p:nvSpPr>
          <p:cNvPr id="3" name="Content Placeholder 2">
            <a:extLst>
              <a:ext uri="{FF2B5EF4-FFF2-40B4-BE49-F238E27FC236}">
                <a16:creationId xmlns:a16="http://schemas.microsoft.com/office/drawing/2014/main" id="{F9A7539C-063A-41F5-8392-0FC8DFB0B3C4}"/>
              </a:ext>
            </a:extLst>
          </p:cNvPr>
          <p:cNvSpPr>
            <a:spLocks noGrp="1"/>
          </p:cNvSpPr>
          <p:nvPr>
            <p:ph sz="half" idx="1"/>
          </p:nvPr>
        </p:nvSpPr>
        <p:spPr>
          <a:xfrm>
            <a:off x="1080001" y="3312000"/>
            <a:ext cx="10928350" cy="8964000"/>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4" name="Content Placeholder 3">
            <a:extLst>
              <a:ext uri="{FF2B5EF4-FFF2-40B4-BE49-F238E27FC236}">
                <a16:creationId xmlns:a16="http://schemas.microsoft.com/office/drawing/2014/main" id="{065F1BFE-C375-471E-A70D-45EC05686336}"/>
              </a:ext>
            </a:extLst>
          </p:cNvPr>
          <p:cNvSpPr>
            <a:spLocks noGrp="1"/>
          </p:cNvSpPr>
          <p:nvPr>
            <p:ph sz="half" idx="2"/>
          </p:nvPr>
        </p:nvSpPr>
        <p:spPr>
          <a:xfrm>
            <a:off x="12369800" y="3312000"/>
            <a:ext cx="10928348" cy="8964000"/>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8" name="Subtitle 2">
            <a:extLst>
              <a:ext uri="{FF2B5EF4-FFF2-40B4-BE49-F238E27FC236}">
                <a16:creationId xmlns:a16="http://schemas.microsoft.com/office/drawing/2014/main" id="{D3A5500A-815F-4FED-A459-1ADD26CB8648}"/>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5" name="Date Placeholder 4">
            <a:extLst>
              <a:ext uri="{FF2B5EF4-FFF2-40B4-BE49-F238E27FC236}">
                <a16:creationId xmlns:a16="http://schemas.microsoft.com/office/drawing/2014/main" id="{80CCFA40-4DD9-4D36-A4EE-0DB7D742F07E}"/>
              </a:ext>
            </a:extLst>
          </p:cNvPr>
          <p:cNvSpPr>
            <a:spLocks noGrp="1"/>
          </p:cNvSpPr>
          <p:nvPr>
            <p:ph type="dt" sz="half" idx="10"/>
          </p:nvPr>
        </p:nvSpPr>
        <p:spPr/>
        <p:txBody>
          <a:bodyPr/>
          <a:lstStyle/>
          <a:p>
            <a:fld id="{18B5EB44-7575-4483-B080-A35E61B620B2}" type="datetime3">
              <a:rPr lang="nb-NO" smtClean="0"/>
              <a:t>2024.05.02</a:t>
            </a:fld>
            <a:endParaRPr lang="nb-NO" dirty="0"/>
          </a:p>
        </p:txBody>
      </p:sp>
      <p:sp>
        <p:nvSpPr>
          <p:cNvPr id="6" name="Footer Placeholder 5">
            <a:extLst>
              <a:ext uri="{FF2B5EF4-FFF2-40B4-BE49-F238E27FC236}">
                <a16:creationId xmlns:a16="http://schemas.microsoft.com/office/drawing/2014/main" id="{A99A1D6A-7D5F-40E7-866E-11C48A2178C5}"/>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839F395D-A03B-45D4-878F-43460CB4E70B}"/>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C9A9BF1E-94F8-4582-9715-39FF8E8F0B3A}" type="slidenum">
              <a:rPr lang="nb-NO" smtClean="0"/>
              <a:pPr/>
              <a:t>‹#›</a:t>
            </a:fld>
            <a:endParaRPr lang="nb-NO" dirty="0"/>
          </a:p>
        </p:txBody>
      </p:sp>
      <p:sp>
        <p:nvSpPr>
          <p:cNvPr id="12" name="TopRightTexts" descr="{&quot;templafy&quot;:{&quot;id&quot;:&quot;b8812f9a-4084-4a69-8737-bcc6bc696043&quot;}}">
            <a:extLst>
              <a:ext uri="{FF2B5EF4-FFF2-40B4-BE49-F238E27FC236}">
                <a16:creationId xmlns:a16="http://schemas.microsoft.com/office/drawing/2014/main" id="{C69E8DC1-C083-4887-8C15-0DEEEBD55B59}"/>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4" name="text" descr="{&quot;templafy&quot;:{&quot;id&quot;:&quot;f896a328-bc5f-4301-8672-471fb208b9a0&quot;}}" title="Form.Draft.ShowName">
            <a:extLst>
              <a:ext uri="{FF2B5EF4-FFF2-40B4-BE49-F238E27FC236}">
                <a16:creationId xmlns:a16="http://schemas.microsoft.com/office/drawing/2014/main" id="{79FF06F2-49EA-458D-9C9B-0062AD094149}"/>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16" name="Refboks_prefix" descr="{&quot;templafy&quot;:{&quot;id&quot;:&quot;8ce1ea4b-0589-424b-86ba-ea2e2add9de9&quot;}}" hidden="1" title="Ref prefix">
            <a:extLst>
              <a:ext uri="{FF2B5EF4-FFF2-40B4-BE49-F238E27FC236}">
                <a16:creationId xmlns:a16="http://schemas.microsoft.com/office/drawing/2014/main" id="{9D857B55-7627-4BB8-8A0C-E34D1822ACFD}"/>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36500713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 innholdsdeler med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753A-9330-473A-BE01-7AE02825CDBD}"/>
              </a:ext>
            </a:extLst>
          </p:cNvPr>
          <p:cNvSpPr>
            <a:spLocks noGrp="1"/>
          </p:cNvSpPr>
          <p:nvPr>
            <p:ph type="title"/>
          </p:nvPr>
        </p:nvSpPr>
        <p:spPr/>
        <p:txBody>
          <a:bodyPr/>
          <a:lstStyle/>
          <a:p>
            <a:r>
              <a:rPr lang="nb-NO" dirty="0"/>
              <a:t>Click to edit Master title style</a:t>
            </a:r>
          </a:p>
        </p:txBody>
      </p:sp>
      <p:sp>
        <p:nvSpPr>
          <p:cNvPr id="3" name="Content Placeholder 2">
            <a:extLst>
              <a:ext uri="{FF2B5EF4-FFF2-40B4-BE49-F238E27FC236}">
                <a16:creationId xmlns:a16="http://schemas.microsoft.com/office/drawing/2014/main" id="{F9A7539C-063A-41F5-8392-0FC8DFB0B3C4}"/>
              </a:ext>
            </a:extLst>
          </p:cNvPr>
          <p:cNvSpPr>
            <a:spLocks noGrp="1"/>
          </p:cNvSpPr>
          <p:nvPr>
            <p:ph sz="half" idx="1"/>
          </p:nvPr>
        </p:nvSpPr>
        <p:spPr>
          <a:xfrm>
            <a:off x="1079501" y="3981448"/>
            <a:ext cx="10928850" cy="8294552"/>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4" name="Content Placeholder 3">
            <a:extLst>
              <a:ext uri="{FF2B5EF4-FFF2-40B4-BE49-F238E27FC236}">
                <a16:creationId xmlns:a16="http://schemas.microsoft.com/office/drawing/2014/main" id="{065F1BFE-C375-471E-A70D-45EC05686336}"/>
              </a:ext>
            </a:extLst>
          </p:cNvPr>
          <p:cNvSpPr>
            <a:spLocks noGrp="1"/>
          </p:cNvSpPr>
          <p:nvPr>
            <p:ph sz="half" idx="2"/>
          </p:nvPr>
        </p:nvSpPr>
        <p:spPr>
          <a:xfrm>
            <a:off x="12369800" y="3981448"/>
            <a:ext cx="10928348" cy="8294552"/>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8" name="Subtitle 2">
            <a:extLst>
              <a:ext uri="{FF2B5EF4-FFF2-40B4-BE49-F238E27FC236}">
                <a16:creationId xmlns:a16="http://schemas.microsoft.com/office/drawing/2014/main" id="{D3A5500A-815F-4FED-A459-1ADD26CB8648}"/>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5" name="Date Placeholder 4">
            <a:extLst>
              <a:ext uri="{FF2B5EF4-FFF2-40B4-BE49-F238E27FC236}">
                <a16:creationId xmlns:a16="http://schemas.microsoft.com/office/drawing/2014/main" id="{80CCFA40-4DD9-4D36-A4EE-0DB7D742F07E}"/>
              </a:ext>
            </a:extLst>
          </p:cNvPr>
          <p:cNvSpPr>
            <a:spLocks noGrp="1"/>
          </p:cNvSpPr>
          <p:nvPr>
            <p:ph type="dt" sz="half" idx="10"/>
          </p:nvPr>
        </p:nvSpPr>
        <p:spPr/>
        <p:txBody>
          <a:bodyPr/>
          <a:lstStyle/>
          <a:p>
            <a:fld id="{18B5EB44-7575-4483-B080-A35E61B620B2}" type="datetime3">
              <a:rPr lang="nb-NO" smtClean="0"/>
              <a:t>2024.05.02</a:t>
            </a:fld>
            <a:endParaRPr lang="nb-NO" dirty="0"/>
          </a:p>
        </p:txBody>
      </p:sp>
      <p:sp>
        <p:nvSpPr>
          <p:cNvPr id="6" name="Footer Placeholder 5">
            <a:extLst>
              <a:ext uri="{FF2B5EF4-FFF2-40B4-BE49-F238E27FC236}">
                <a16:creationId xmlns:a16="http://schemas.microsoft.com/office/drawing/2014/main" id="{A99A1D6A-7D5F-40E7-866E-11C48A2178C5}"/>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839F395D-A03B-45D4-878F-43460CB4E70B}"/>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C9A9BF1E-94F8-4582-9715-39FF8E8F0B3A}" type="slidenum">
              <a:rPr lang="nb-NO" smtClean="0"/>
              <a:pPr/>
              <a:t>‹#›</a:t>
            </a:fld>
            <a:endParaRPr lang="nb-NO" dirty="0"/>
          </a:p>
        </p:txBody>
      </p:sp>
      <p:sp>
        <p:nvSpPr>
          <p:cNvPr id="12" name="TopRightTexts" descr="{&quot;templafy&quot;:{&quot;id&quot;:&quot;003e8082-5805-4bb9-ab31-3dee305622b3&quot;}}">
            <a:extLst>
              <a:ext uri="{FF2B5EF4-FFF2-40B4-BE49-F238E27FC236}">
                <a16:creationId xmlns:a16="http://schemas.microsoft.com/office/drawing/2014/main" id="{C69E8DC1-C083-4887-8C15-0DEEEBD55B59}"/>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4" name="text" descr="{&quot;templafy&quot;:{&quot;id&quot;:&quot;abf7fbbb-de5e-4783-ba2d-d0347fcd358d&quot;}}" title="Form.Draft.ShowName">
            <a:extLst>
              <a:ext uri="{FF2B5EF4-FFF2-40B4-BE49-F238E27FC236}">
                <a16:creationId xmlns:a16="http://schemas.microsoft.com/office/drawing/2014/main" id="{79FF06F2-49EA-458D-9C9B-0062AD094149}"/>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16" name="Refboks_prefix" descr="{&quot;templafy&quot;:{&quot;id&quot;:&quot;31e77b7c-4945-49a1-aa24-53a107681194&quot;}}" hidden="1" title="Ref prefix">
            <a:extLst>
              <a:ext uri="{FF2B5EF4-FFF2-40B4-BE49-F238E27FC236}">
                <a16:creationId xmlns:a16="http://schemas.microsoft.com/office/drawing/2014/main" id="{9D857B55-7627-4BB8-8A0C-E34D1822ACFD}"/>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17" name="Content Placeholder 17">
            <a:extLst>
              <a:ext uri="{FF2B5EF4-FFF2-40B4-BE49-F238E27FC236}">
                <a16:creationId xmlns:a16="http://schemas.microsoft.com/office/drawing/2014/main" id="{031D6EE8-9285-4F05-AAC3-F366407C24E5}"/>
              </a:ext>
            </a:extLst>
          </p:cNvPr>
          <p:cNvSpPr>
            <a:spLocks noGrp="1"/>
          </p:cNvSpPr>
          <p:nvPr>
            <p:ph sz="quarter" idx="14" hasCustomPrompt="1"/>
          </p:nvPr>
        </p:nvSpPr>
        <p:spPr>
          <a:xfrm>
            <a:off x="1069964" y="3261345"/>
            <a:ext cx="10928348" cy="719998"/>
          </a:xfrm>
        </p:spPr>
        <p:txBody>
          <a:bodyPr/>
          <a:lstStyle>
            <a:lvl1pPr marL="0" indent="0">
              <a:buNone/>
              <a:defRPr sz="4000"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nb-NO" dirty="0"/>
          </a:p>
        </p:txBody>
      </p:sp>
      <p:sp>
        <p:nvSpPr>
          <p:cNvPr id="18" name="Content Placeholder 17">
            <a:extLst>
              <a:ext uri="{FF2B5EF4-FFF2-40B4-BE49-F238E27FC236}">
                <a16:creationId xmlns:a16="http://schemas.microsoft.com/office/drawing/2014/main" id="{154FCB0C-1656-4622-B591-08300799F310}"/>
              </a:ext>
            </a:extLst>
          </p:cNvPr>
          <p:cNvSpPr>
            <a:spLocks noGrp="1"/>
          </p:cNvSpPr>
          <p:nvPr>
            <p:ph sz="quarter" idx="15" hasCustomPrompt="1"/>
          </p:nvPr>
        </p:nvSpPr>
        <p:spPr>
          <a:xfrm>
            <a:off x="12359762" y="3255707"/>
            <a:ext cx="10928348" cy="719998"/>
          </a:xfrm>
        </p:spPr>
        <p:txBody>
          <a:bodyPr/>
          <a:lstStyle>
            <a:lvl1pPr marL="0" indent="0">
              <a:buNone/>
              <a:defRPr sz="4000"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nb-NO" dirty="0"/>
          </a:p>
        </p:txBody>
      </p:sp>
    </p:spTree>
    <p:extLst>
      <p:ext uri="{BB962C8B-B14F-4D97-AF65-F5344CB8AC3E}">
        <p14:creationId xmlns:p14="http://schemas.microsoft.com/office/powerpoint/2010/main" val="21605192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 innholdsdeler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753A-9330-473A-BE01-7AE02825CDBD}"/>
              </a:ext>
            </a:extLst>
          </p:cNvPr>
          <p:cNvSpPr>
            <a:spLocks noGrp="1"/>
          </p:cNvSpPr>
          <p:nvPr>
            <p:ph type="title"/>
          </p:nvPr>
        </p:nvSpPr>
        <p:spPr/>
        <p:txBody>
          <a:bodyPr/>
          <a:lstStyle/>
          <a:p>
            <a:r>
              <a:rPr lang="nb-NO" dirty="0"/>
              <a:t>Click to edit Master title style</a:t>
            </a:r>
          </a:p>
        </p:txBody>
      </p:sp>
      <p:sp>
        <p:nvSpPr>
          <p:cNvPr id="3" name="Content Placeholder 2">
            <a:extLst>
              <a:ext uri="{FF2B5EF4-FFF2-40B4-BE49-F238E27FC236}">
                <a16:creationId xmlns:a16="http://schemas.microsoft.com/office/drawing/2014/main" id="{F9A7539C-063A-41F5-8392-0FC8DFB0B3C4}"/>
              </a:ext>
            </a:extLst>
          </p:cNvPr>
          <p:cNvSpPr>
            <a:spLocks noGrp="1"/>
          </p:cNvSpPr>
          <p:nvPr>
            <p:ph sz="half" idx="1"/>
          </p:nvPr>
        </p:nvSpPr>
        <p:spPr>
          <a:xfrm>
            <a:off x="1079500" y="3311526"/>
            <a:ext cx="14693900" cy="8963024"/>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4" name="Content Placeholder 3">
            <a:extLst>
              <a:ext uri="{FF2B5EF4-FFF2-40B4-BE49-F238E27FC236}">
                <a16:creationId xmlns:a16="http://schemas.microsoft.com/office/drawing/2014/main" id="{065F1BFE-C375-471E-A70D-45EC05686336}"/>
              </a:ext>
            </a:extLst>
          </p:cNvPr>
          <p:cNvSpPr>
            <a:spLocks noGrp="1"/>
          </p:cNvSpPr>
          <p:nvPr>
            <p:ph sz="half" idx="2"/>
          </p:nvPr>
        </p:nvSpPr>
        <p:spPr>
          <a:xfrm>
            <a:off x="16135349" y="3311526"/>
            <a:ext cx="7162798" cy="8963024"/>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8" name="Subtitle 2">
            <a:extLst>
              <a:ext uri="{FF2B5EF4-FFF2-40B4-BE49-F238E27FC236}">
                <a16:creationId xmlns:a16="http://schemas.microsoft.com/office/drawing/2014/main" id="{D3A5500A-815F-4FED-A459-1ADD26CB8648}"/>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5" name="Date Placeholder 4">
            <a:extLst>
              <a:ext uri="{FF2B5EF4-FFF2-40B4-BE49-F238E27FC236}">
                <a16:creationId xmlns:a16="http://schemas.microsoft.com/office/drawing/2014/main" id="{80CCFA40-4DD9-4D36-A4EE-0DB7D742F07E}"/>
              </a:ext>
            </a:extLst>
          </p:cNvPr>
          <p:cNvSpPr>
            <a:spLocks noGrp="1"/>
          </p:cNvSpPr>
          <p:nvPr>
            <p:ph type="dt" sz="half" idx="10"/>
          </p:nvPr>
        </p:nvSpPr>
        <p:spPr/>
        <p:txBody>
          <a:bodyPr/>
          <a:lstStyle/>
          <a:p>
            <a:fld id="{01715065-D7B6-49CD-A3A8-01B115F43CB3}" type="datetime3">
              <a:rPr lang="nb-NO" smtClean="0"/>
              <a:t>2024.05.02</a:t>
            </a:fld>
            <a:endParaRPr lang="nb-NO" dirty="0"/>
          </a:p>
        </p:txBody>
      </p:sp>
      <p:sp>
        <p:nvSpPr>
          <p:cNvPr id="6" name="Footer Placeholder 5">
            <a:extLst>
              <a:ext uri="{FF2B5EF4-FFF2-40B4-BE49-F238E27FC236}">
                <a16:creationId xmlns:a16="http://schemas.microsoft.com/office/drawing/2014/main" id="{A99A1D6A-7D5F-40E7-866E-11C48A2178C5}"/>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839F395D-A03B-45D4-878F-43460CB4E70B}"/>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C9A9BF1E-94F8-4582-9715-39FF8E8F0B3A}" type="slidenum">
              <a:rPr lang="nb-NO" smtClean="0"/>
              <a:pPr/>
              <a:t>‹#›</a:t>
            </a:fld>
            <a:endParaRPr lang="nb-NO" dirty="0"/>
          </a:p>
        </p:txBody>
      </p:sp>
      <p:sp>
        <p:nvSpPr>
          <p:cNvPr id="12" name="TopRightTexts" descr="{&quot;templafy&quot;:{&quot;id&quot;:&quot;d664a8fc-b35c-4088-bf3e-732f303e6f23&quot;}}">
            <a:extLst>
              <a:ext uri="{FF2B5EF4-FFF2-40B4-BE49-F238E27FC236}">
                <a16:creationId xmlns:a16="http://schemas.microsoft.com/office/drawing/2014/main" id="{C69E8DC1-C083-4887-8C15-0DEEEBD55B59}"/>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4" name="text" descr="{&quot;templafy&quot;:{&quot;id&quot;:&quot;4cf47cbe-8db7-41a9-bf07-847ea2be40d1&quot;}}" title="Form.Draft.ShowName">
            <a:extLst>
              <a:ext uri="{FF2B5EF4-FFF2-40B4-BE49-F238E27FC236}">
                <a16:creationId xmlns:a16="http://schemas.microsoft.com/office/drawing/2014/main" id="{39200C2D-F350-484B-AA50-DAEE9CA9F0C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16" name="Refboks_prefix" descr="{&quot;templafy&quot;:{&quot;id&quot;:&quot;ddd09d46-714c-417d-bfe1-92ed04126d70&quot;}}" hidden="1" title="Ref prefix">
            <a:extLst>
              <a:ext uri="{FF2B5EF4-FFF2-40B4-BE49-F238E27FC236}">
                <a16:creationId xmlns:a16="http://schemas.microsoft.com/office/drawing/2014/main" id="{FF275211-D7F5-404A-B121-625AB7F513E9}"/>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13"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74255836-8138-47A9-842E-897938F545B6}"/>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9233723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re innholdsdeler B">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7C4982-D9E1-4028-91AE-05066E30411B}"/>
              </a:ext>
            </a:extLst>
          </p:cNvPr>
          <p:cNvSpPr>
            <a:spLocks noGrp="1"/>
          </p:cNvSpPr>
          <p:nvPr>
            <p:ph type="title"/>
          </p:nvPr>
        </p:nvSpPr>
        <p:spPr/>
        <p:txBody>
          <a:bodyPr/>
          <a:lstStyle/>
          <a:p>
            <a:r>
              <a:rPr lang="nb-NO" dirty="0"/>
              <a:t>Click to edit Master title style</a:t>
            </a:r>
          </a:p>
        </p:txBody>
      </p:sp>
      <p:sp>
        <p:nvSpPr>
          <p:cNvPr id="3" name="Content Placeholder 2"/>
          <p:cNvSpPr>
            <a:spLocks noGrp="1"/>
          </p:cNvSpPr>
          <p:nvPr>
            <p:ph idx="1" hasCustomPrompt="1"/>
          </p:nvPr>
        </p:nvSpPr>
        <p:spPr>
          <a:xfrm>
            <a:off x="1079501" y="3311534"/>
            <a:ext cx="7162798" cy="8963012"/>
          </a:xfrm>
        </p:spPr>
        <p:txBody>
          <a:bodyPr/>
          <a:lstStyle>
            <a:lvl1pPr>
              <a:defRPr/>
            </a:lvl1pPr>
          </a:lstStyle>
          <a:p>
            <a:pPr lvl="0"/>
            <a:r>
              <a:rPr lang="nb-NO" noProof="0" dirty="0"/>
              <a:t>Click to add text</a:t>
            </a:r>
          </a:p>
          <a:p>
            <a:pPr lvl="1"/>
            <a:r>
              <a:rPr lang="nb-NO" noProof="0" dirty="0"/>
              <a:t>Second level</a:t>
            </a:r>
          </a:p>
          <a:p>
            <a:pPr lvl="2"/>
            <a:r>
              <a:rPr lang="nb-NO" noProof="0" dirty="0"/>
              <a:t>Third level</a:t>
            </a:r>
          </a:p>
          <a:p>
            <a:pPr lvl="3"/>
            <a:r>
              <a:rPr lang="nb-NO" noProof="0" dirty="0"/>
              <a:t>Fourth level</a:t>
            </a:r>
          </a:p>
          <a:p>
            <a:pPr lvl="4"/>
            <a:r>
              <a:rPr lang="nb-NO" noProof="0" dirty="0"/>
              <a:t>Fifth level</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607427" y="3311484"/>
            <a:ext cx="7165974" cy="8963012"/>
          </a:xfrm>
        </p:spPr>
        <p:txBody>
          <a:bodyPr/>
          <a:lstStyle>
            <a:lvl1pPr>
              <a:defRPr/>
            </a:lvl1pPr>
          </a:lstStyle>
          <a:p>
            <a:pPr lvl="0"/>
            <a:r>
              <a:rPr lang="nb-NO" noProof="0" dirty="0"/>
              <a:t>Click to add text</a:t>
            </a:r>
            <a:endParaRPr lang="nb-NO" dirty="0"/>
          </a:p>
          <a:p>
            <a:pPr lvl="1"/>
            <a:r>
              <a:rPr lang="nb-NO" dirty="0"/>
              <a:t>Second level</a:t>
            </a:r>
          </a:p>
          <a:p>
            <a:pPr lvl="2"/>
            <a:r>
              <a:rPr lang="nb-NO" dirty="0"/>
              <a:t>Third level</a:t>
            </a:r>
          </a:p>
          <a:p>
            <a:pPr lvl="3"/>
            <a:r>
              <a:rPr lang="nb-NO" dirty="0"/>
              <a:t>Fourth level</a:t>
            </a:r>
          </a:p>
          <a:p>
            <a:pPr lvl="4"/>
            <a:r>
              <a:rPr lang="nb-NO" dirty="0"/>
              <a:t>Fifth level</a:t>
            </a:r>
          </a:p>
        </p:txBody>
      </p:sp>
      <p:sp>
        <p:nvSpPr>
          <p:cNvPr id="11" name="Content Placeholder 5">
            <a:extLst>
              <a:ext uri="{FF2B5EF4-FFF2-40B4-BE49-F238E27FC236}">
                <a16:creationId xmlns:a16="http://schemas.microsoft.com/office/drawing/2014/main" id="{0FE8CDED-C485-4FE5-91D2-49456F793FEC}"/>
              </a:ext>
            </a:extLst>
          </p:cNvPr>
          <p:cNvSpPr>
            <a:spLocks noGrp="1"/>
          </p:cNvSpPr>
          <p:nvPr>
            <p:ph sz="quarter" idx="4" hasCustomPrompt="1"/>
          </p:nvPr>
        </p:nvSpPr>
        <p:spPr>
          <a:xfrm>
            <a:off x="16135349" y="3311525"/>
            <a:ext cx="7162798" cy="8964474"/>
          </a:xfrm>
        </p:spPr>
        <p:txBody>
          <a:bodyPr/>
          <a:lstStyle>
            <a:lvl1pPr>
              <a:defRPr/>
            </a:lvl1pPr>
          </a:lstStyle>
          <a:p>
            <a:pPr lvl="0"/>
            <a:r>
              <a:rPr lang="nb-NO" noProof="0" dirty="0"/>
              <a:t>Click to add text</a:t>
            </a:r>
            <a:endParaRPr lang="nb-NO" dirty="0"/>
          </a:p>
          <a:p>
            <a:pPr lvl="1"/>
            <a:r>
              <a:rPr lang="nb-NO" dirty="0"/>
              <a:t>Second level</a:t>
            </a:r>
          </a:p>
          <a:p>
            <a:pPr lvl="2"/>
            <a:r>
              <a:rPr lang="nb-NO" dirty="0"/>
              <a:t>Third level</a:t>
            </a:r>
          </a:p>
          <a:p>
            <a:pPr lvl="3"/>
            <a:r>
              <a:rPr lang="nb-NO" dirty="0"/>
              <a:t>Fourth level</a:t>
            </a:r>
          </a:p>
          <a:p>
            <a:pPr lvl="4"/>
            <a:r>
              <a:rPr lang="nb-NO" dirty="0"/>
              <a:t>Fifth level</a:t>
            </a:r>
          </a:p>
        </p:txBody>
      </p:sp>
      <p:sp>
        <p:nvSpPr>
          <p:cNvPr id="12" name="Subtitle 2">
            <a:extLst>
              <a:ext uri="{FF2B5EF4-FFF2-40B4-BE49-F238E27FC236}">
                <a16:creationId xmlns:a16="http://schemas.microsoft.com/office/drawing/2014/main" id="{118AD16B-7895-423A-8016-D7C02F66ECD6}"/>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8" name="Date Placeholder 7">
            <a:extLst>
              <a:ext uri="{FF2B5EF4-FFF2-40B4-BE49-F238E27FC236}">
                <a16:creationId xmlns:a16="http://schemas.microsoft.com/office/drawing/2014/main" id="{B75E7317-5C50-432B-89EC-265A490DCA0E}"/>
              </a:ext>
            </a:extLst>
          </p:cNvPr>
          <p:cNvSpPr>
            <a:spLocks noGrp="1"/>
          </p:cNvSpPr>
          <p:nvPr>
            <p:ph type="dt" sz="half" idx="10"/>
          </p:nvPr>
        </p:nvSpPr>
        <p:spPr/>
        <p:txBody>
          <a:bodyPr/>
          <a:lstStyle/>
          <a:p>
            <a:fld id="{5897799C-B3B6-4F9C-A063-8969B1E6BAD2}" type="datetime3">
              <a:rPr lang="nb-NO" smtClean="0"/>
              <a:t>2024.05.02</a:t>
            </a:fld>
            <a:endParaRPr lang="nb-NO" dirty="0"/>
          </a:p>
        </p:txBody>
      </p:sp>
      <p:sp>
        <p:nvSpPr>
          <p:cNvPr id="9" name="Footer Placeholder 8">
            <a:extLst>
              <a:ext uri="{FF2B5EF4-FFF2-40B4-BE49-F238E27FC236}">
                <a16:creationId xmlns:a16="http://schemas.microsoft.com/office/drawing/2014/main" id="{A6B89514-F510-43DB-BC11-140A3B8DCD03}"/>
              </a:ext>
            </a:extLst>
          </p:cNvPr>
          <p:cNvSpPr>
            <a:spLocks noGrp="1"/>
          </p:cNvSpPr>
          <p:nvPr>
            <p:ph type="ftr" sz="quarter" idx="11"/>
          </p:nvPr>
        </p:nvSpPr>
        <p:spPr/>
        <p:txBody>
          <a:bodyPr/>
          <a:lstStyle>
            <a:lvl1pPr>
              <a:defRPr sz="2000"/>
            </a:lvl1pPr>
          </a:lstStyle>
          <a:p>
            <a:endParaRPr lang="nb-NO" dirty="0"/>
          </a:p>
        </p:txBody>
      </p:sp>
      <p:sp>
        <p:nvSpPr>
          <p:cNvPr id="10" name="Slide Number Placeholder 9">
            <a:extLst>
              <a:ext uri="{FF2B5EF4-FFF2-40B4-BE49-F238E27FC236}">
                <a16:creationId xmlns:a16="http://schemas.microsoft.com/office/drawing/2014/main" id="{E8CF9AFE-D51A-4ED2-8871-4C392C3284AD}"/>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24" name="TopRightTexts" descr="{&quot;templafy&quot;:{&quot;id&quot;:&quot;5808378f-7f6f-48fb-b388-c40bf55a527b&quot;}}">
            <a:extLst>
              <a:ext uri="{FF2B5EF4-FFF2-40B4-BE49-F238E27FC236}">
                <a16:creationId xmlns:a16="http://schemas.microsoft.com/office/drawing/2014/main" id="{E717E2C1-C418-419F-A6D7-69B319E25BDC}"/>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6" name="text" descr="{&quot;templafy&quot;:{&quot;id&quot;:&quot;dada3ed9-698d-4dea-b1b5-96a2c1c13090&quot;}}" title="Form.Draft.ShowName">
            <a:extLst>
              <a:ext uri="{FF2B5EF4-FFF2-40B4-BE49-F238E27FC236}">
                <a16:creationId xmlns:a16="http://schemas.microsoft.com/office/drawing/2014/main" id="{3F53049B-892C-4C65-B3CB-0B89C7E2042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4" name="Refboks_prefix" descr="{&quot;templafy&quot;:{&quot;id&quot;:&quot;7b4a652f-c66a-4441-82ad-067809c99117&quot;}}" hidden="1" title="Ref prefix">
            <a:extLst>
              <a:ext uri="{FF2B5EF4-FFF2-40B4-BE49-F238E27FC236}">
                <a16:creationId xmlns:a16="http://schemas.microsoft.com/office/drawing/2014/main" id="{61DADA58-A2A9-404A-9DD8-7EDF5DED651D}"/>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1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47F9B8D6-28F9-49AB-A190-3F4D1DE49E49}"/>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18408781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re innholdsdeler med overskrif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69964" y="3981450"/>
            <a:ext cx="7172336" cy="8293096"/>
          </a:xfrm>
        </p:spPr>
        <p:txBody>
          <a:bodyPr/>
          <a:lstStyle>
            <a:lvl1pPr>
              <a:defRPr/>
            </a:lvl1pPr>
          </a:lstStyle>
          <a:p>
            <a:pPr lvl="0"/>
            <a:r>
              <a:rPr lang="nb-NO" noProof="0" dirty="0"/>
              <a:t>Click to add text</a:t>
            </a:r>
          </a:p>
          <a:p>
            <a:pPr lvl="1"/>
            <a:r>
              <a:rPr lang="nb-NO" noProof="0" dirty="0"/>
              <a:t>Second level</a:t>
            </a:r>
          </a:p>
          <a:p>
            <a:pPr lvl="2"/>
            <a:r>
              <a:rPr lang="nb-NO" noProof="0" dirty="0"/>
              <a:t>Third level</a:t>
            </a:r>
          </a:p>
          <a:p>
            <a:pPr lvl="3"/>
            <a:r>
              <a:rPr lang="nb-NO" noProof="0" dirty="0"/>
              <a:t>Fourth level</a:t>
            </a:r>
          </a:p>
          <a:p>
            <a:pPr lvl="4"/>
            <a:r>
              <a:rPr lang="nb-NO" noProof="0" dirty="0"/>
              <a:t>Fifth level</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607427" y="3981400"/>
            <a:ext cx="7165974" cy="8293096"/>
          </a:xfrm>
        </p:spPr>
        <p:txBody>
          <a:bodyPr/>
          <a:lstStyle>
            <a:lvl1pPr>
              <a:defRPr/>
            </a:lvl1pPr>
          </a:lstStyle>
          <a:p>
            <a:pPr lvl="0"/>
            <a:r>
              <a:rPr lang="nb-NO" noProof="0" dirty="0"/>
              <a:t>Click to add text</a:t>
            </a:r>
            <a:endParaRPr lang="nb-NO" dirty="0"/>
          </a:p>
          <a:p>
            <a:pPr lvl="1"/>
            <a:r>
              <a:rPr lang="nb-NO" dirty="0"/>
              <a:t>Second level</a:t>
            </a:r>
          </a:p>
          <a:p>
            <a:pPr lvl="2"/>
            <a:r>
              <a:rPr lang="nb-NO" dirty="0"/>
              <a:t>Third level</a:t>
            </a:r>
          </a:p>
          <a:p>
            <a:pPr lvl="3"/>
            <a:r>
              <a:rPr lang="nb-NO" dirty="0"/>
              <a:t>Fourth level</a:t>
            </a:r>
          </a:p>
          <a:p>
            <a:pPr lvl="4"/>
            <a:r>
              <a:rPr lang="nb-NO" dirty="0"/>
              <a:t>Fifth level</a:t>
            </a:r>
          </a:p>
        </p:txBody>
      </p:sp>
      <p:sp>
        <p:nvSpPr>
          <p:cNvPr id="11" name="Content Placeholder 5">
            <a:extLst>
              <a:ext uri="{FF2B5EF4-FFF2-40B4-BE49-F238E27FC236}">
                <a16:creationId xmlns:a16="http://schemas.microsoft.com/office/drawing/2014/main" id="{0FE8CDED-C485-4FE5-91D2-49456F793FEC}"/>
              </a:ext>
            </a:extLst>
          </p:cNvPr>
          <p:cNvSpPr>
            <a:spLocks noGrp="1"/>
          </p:cNvSpPr>
          <p:nvPr>
            <p:ph sz="quarter" idx="4" hasCustomPrompt="1"/>
          </p:nvPr>
        </p:nvSpPr>
        <p:spPr>
          <a:xfrm>
            <a:off x="16135349" y="3981550"/>
            <a:ext cx="7162798" cy="8294448"/>
          </a:xfrm>
        </p:spPr>
        <p:txBody>
          <a:bodyPr/>
          <a:lstStyle>
            <a:lvl1pPr>
              <a:defRPr/>
            </a:lvl1pPr>
          </a:lstStyle>
          <a:p>
            <a:pPr lvl="0"/>
            <a:r>
              <a:rPr lang="nb-NO" noProof="0" dirty="0"/>
              <a:t>Click to add text</a:t>
            </a:r>
            <a:endParaRPr lang="nb-NO" dirty="0"/>
          </a:p>
          <a:p>
            <a:pPr lvl="1"/>
            <a:r>
              <a:rPr lang="nb-NO" dirty="0"/>
              <a:t>Second level</a:t>
            </a:r>
          </a:p>
          <a:p>
            <a:pPr lvl="2"/>
            <a:r>
              <a:rPr lang="nb-NO" dirty="0"/>
              <a:t>Third level</a:t>
            </a:r>
          </a:p>
          <a:p>
            <a:pPr lvl="3"/>
            <a:r>
              <a:rPr lang="nb-NO" dirty="0"/>
              <a:t>Fourth level</a:t>
            </a:r>
          </a:p>
          <a:p>
            <a:pPr lvl="4"/>
            <a:r>
              <a:rPr lang="nb-NO" dirty="0"/>
              <a:t>Fifth level</a:t>
            </a:r>
          </a:p>
        </p:txBody>
      </p:sp>
      <p:sp>
        <p:nvSpPr>
          <p:cNvPr id="12" name="Subtitle 2">
            <a:extLst>
              <a:ext uri="{FF2B5EF4-FFF2-40B4-BE49-F238E27FC236}">
                <a16:creationId xmlns:a16="http://schemas.microsoft.com/office/drawing/2014/main" id="{118AD16B-7895-423A-8016-D7C02F66ECD6}"/>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8" name="Date Placeholder 7">
            <a:extLst>
              <a:ext uri="{FF2B5EF4-FFF2-40B4-BE49-F238E27FC236}">
                <a16:creationId xmlns:a16="http://schemas.microsoft.com/office/drawing/2014/main" id="{B75E7317-5C50-432B-89EC-265A490DCA0E}"/>
              </a:ext>
            </a:extLst>
          </p:cNvPr>
          <p:cNvSpPr>
            <a:spLocks noGrp="1"/>
          </p:cNvSpPr>
          <p:nvPr>
            <p:ph type="dt" sz="half" idx="10"/>
          </p:nvPr>
        </p:nvSpPr>
        <p:spPr/>
        <p:txBody>
          <a:bodyPr/>
          <a:lstStyle/>
          <a:p>
            <a:fld id="{5897799C-B3B6-4F9C-A063-8969B1E6BAD2}" type="datetime3">
              <a:rPr lang="nb-NO" smtClean="0"/>
              <a:t>2024.05.02</a:t>
            </a:fld>
            <a:endParaRPr lang="nb-NO" dirty="0"/>
          </a:p>
        </p:txBody>
      </p:sp>
      <p:sp>
        <p:nvSpPr>
          <p:cNvPr id="9" name="Footer Placeholder 8">
            <a:extLst>
              <a:ext uri="{FF2B5EF4-FFF2-40B4-BE49-F238E27FC236}">
                <a16:creationId xmlns:a16="http://schemas.microsoft.com/office/drawing/2014/main" id="{A6B89514-F510-43DB-BC11-140A3B8DCD03}"/>
              </a:ext>
            </a:extLst>
          </p:cNvPr>
          <p:cNvSpPr>
            <a:spLocks noGrp="1"/>
          </p:cNvSpPr>
          <p:nvPr>
            <p:ph type="ftr" sz="quarter" idx="11"/>
          </p:nvPr>
        </p:nvSpPr>
        <p:spPr/>
        <p:txBody>
          <a:bodyPr/>
          <a:lstStyle>
            <a:lvl1pPr>
              <a:defRPr sz="2000"/>
            </a:lvl1pPr>
          </a:lstStyle>
          <a:p>
            <a:endParaRPr lang="nb-NO" dirty="0"/>
          </a:p>
        </p:txBody>
      </p:sp>
      <p:sp>
        <p:nvSpPr>
          <p:cNvPr id="10" name="Slide Number Placeholder 9">
            <a:extLst>
              <a:ext uri="{FF2B5EF4-FFF2-40B4-BE49-F238E27FC236}">
                <a16:creationId xmlns:a16="http://schemas.microsoft.com/office/drawing/2014/main" id="{E8CF9AFE-D51A-4ED2-8871-4C392C3284AD}"/>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24" name="TopRightTexts" descr="{&quot;templafy&quot;:{&quot;id&quot;:&quot;9be015a1-d750-424a-a43e-e0c7e600e8cc&quot;}}">
            <a:extLst>
              <a:ext uri="{FF2B5EF4-FFF2-40B4-BE49-F238E27FC236}">
                <a16:creationId xmlns:a16="http://schemas.microsoft.com/office/drawing/2014/main" id="{E717E2C1-C418-419F-A6D7-69B319E25BDC}"/>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6" name="text" descr="{&quot;templafy&quot;:{&quot;id&quot;:&quot;ffe6bce4-9b58-45d5-91bc-05b3f44a97a1&quot;}}" title="Form.Draft.ShowName">
            <a:extLst>
              <a:ext uri="{FF2B5EF4-FFF2-40B4-BE49-F238E27FC236}">
                <a16:creationId xmlns:a16="http://schemas.microsoft.com/office/drawing/2014/main" id="{3F53049B-892C-4C65-B3CB-0B89C7E2042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4" name="Refboks_prefix" descr="{&quot;templafy&quot;:{&quot;id&quot;:&quot;3c385ef2-411d-42f0-b986-996b8f6090dd&quot;}}" hidden="1" title="Ref prefix">
            <a:extLst>
              <a:ext uri="{FF2B5EF4-FFF2-40B4-BE49-F238E27FC236}">
                <a16:creationId xmlns:a16="http://schemas.microsoft.com/office/drawing/2014/main" id="{61DADA58-A2A9-404A-9DD8-7EDF5DED651D}"/>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18" name="Content Placeholder 17">
            <a:extLst>
              <a:ext uri="{FF2B5EF4-FFF2-40B4-BE49-F238E27FC236}">
                <a16:creationId xmlns:a16="http://schemas.microsoft.com/office/drawing/2014/main" id="{DE22D257-46DF-4394-8F83-FBDEDA48F802}"/>
              </a:ext>
            </a:extLst>
          </p:cNvPr>
          <p:cNvSpPr>
            <a:spLocks noGrp="1"/>
          </p:cNvSpPr>
          <p:nvPr>
            <p:ph sz="quarter" idx="14" hasCustomPrompt="1"/>
          </p:nvPr>
        </p:nvSpPr>
        <p:spPr>
          <a:xfrm>
            <a:off x="1069965" y="3261345"/>
            <a:ext cx="7175514" cy="719998"/>
          </a:xfrm>
        </p:spPr>
        <p:txBody>
          <a:bodyPr/>
          <a:lstStyle>
            <a:lvl1pPr marL="0" indent="0">
              <a:buNone/>
              <a:defRPr sz="4000"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nb-NO" dirty="0"/>
          </a:p>
        </p:txBody>
      </p:sp>
      <p:sp>
        <p:nvSpPr>
          <p:cNvPr id="20" name="Title 19">
            <a:extLst>
              <a:ext uri="{FF2B5EF4-FFF2-40B4-BE49-F238E27FC236}">
                <a16:creationId xmlns:a16="http://schemas.microsoft.com/office/drawing/2014/main" id="{BB42F3B4-31C8-4BBC-A3CE-3457FA795004}"/>
              </a:ext>
            </a:extLst>
          </p:cNvPr>
          <p:cNvSpPr>
            <a:spLocks noGrp="1"/>
          </p:cNvSpPr>
          <p:nvPr>
            <p:ph type="title"/>
          </p:nvPr>
        </p:nvSpPr>
        <p:spPr/>
        <p:txBody>
          <a:bodyPr/>
          <a:lstStyle/>
          <a:p>
            <a:r>
              <a:rPr lang="en-US" dirty="0"/>
              <a:t>Click to edit Master title style</a:t>
            </a:r>
            <a:endParaRPr lang="nb-NO" dirty="0"/>
          </a:p>
        </p:txBody>
      </p:sp>
      <p:sp>
        <p:nvSpPr>
          <p:cNvPr id="23" name="Content Placeholder 17">
            <a:extLst>
              <a:ext uri="{FF2B5EF4-FFF2-40B4-BE49-F238E27FC236}">
                <a16:creationId xmlns:a16="http://schemas.microsoft.com/office/drawing/2014/main" id="{A6EF3E99-ADEC-4420-870E-C210704A5192}"/>
              </a:ext>
            </a:extLst>
          </p:cNvPr>
          <p:cNvSpPr>
            <a:spLocks noGrp="1"/>
          </p:cNvSpPr>
          <p:nvPr>
            <p:ph sz="quarter" idx="15" hasCustomPrompt="1"/>
          </p:nvPr>
        </p:nvSpPr>
        <p:spPr>
          <a:xfrm>
            <a:off x="8597885" y="3261345"/>
            <a:ext cx="7175514" cy="719998"/>
          </a:xfrm>
        </p:spPr>
        <p:txBody>
          <a:bodyPr/>
          <a:lstStyle>
            <a:lvl1pPr marL="0" indent="0">
              <a:buNone/>
              <a:defRPr sz="4000"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nb-NO" dirty="0"/>
          </a:p>
        </p:txBody>
      </p:sp>
      <p:sp>
        <p:nvSpPr>
          <p:cNvPr id="25" name="Content Placeholder 17">
            <a:extLst>
              <a:ext uri="{FF2B5EF4-FFF2-40B4-BE49-F238E27FC236}">
                <a16:creationId xmlns:a16="http://schemas.microsoft.com/office/drawing/2014/main" id="{978E18B9-8597-4756-92D2-3F0AF5A94AE1}"/>
              </a:ext>
            </a:extLst>
          </p:cNvPr>
          <p:cNvSpPr>
            <a:spLocks noGrp="1"/>
          </p:cNvSpPr>
          <p:nvPr>
            <p:ph sz="quarter" idx="16" hasCustomPrompt="1"/>
          </p:nvPr>
        </p:nvSpPr>
        <p:spPr>
          <a:xfrm>
            <a:off x="16122633" y="3261343"/>
            <a:ext cx="7175514" cy="719998"/>
          </a:xfrm>
        </p:spPr>
        <p:txBody>
          <a:bodyPr/>
          <a:lstStyle>
            <a:lvl1pPr marL="0" indent="0">
              <a:buNone/>
              <a:defRPr sz="4000"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nb-NO" dirty="0"/>
          </a:p>
        </p:txBody>
      </p:sp>
      <p:sp>
        <p:nvSpPr>
          <p:cNvPr id="17"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FA90CED3-C633-460D-879E-AFCEA1A3A4D8}"/>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19395647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Bil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7C62B7-B491-4CFA-9C2C-C294C4BF636D}"/>
              </a:ext>
            </a:extLst>
          </p:cNvPr>
          <p:cNvSpPr>
            <a:spLocks noGrp="1"/>
          </p:cNvSpPr>
          <p:nvPr>
            <p:ph type="title"/>
          </p:nvPr>
        </p:nvSpPr>
        <p:spPr/>
        <p:txBody>
          <a:bodyPr/>
          <a:lstStyle/>
          <a:p>
            <a:r>
              <a:rPr lang="nb-NO" dirty="0"/>
              <a:t>Click to edit Master title style</a:t>
            </a:r>
          </a:p>
        </p:txBody>
      </p:sp>
      <p:sp>
        <p:nvSpPr>
          <p:cNvPr id="3" name="Content Placeholder 2"/>
          <p:cNvSpPr>
            <a:spLocks noGrp="1"/>
          </p:cNvSpPr>
          <p:nvPr>
            <p:ph idx="1" hasCustomPrompt="1"/>
          </p:nvPr>
        </p:nvSpPr>
        <p:spPr>
          <a:xfrm>
            <a:off x="1079501" y="3311526"/>
            <a:ext cx="10931526" cy="8963020"/>
          </a:xfrm>
        </p:spPr>
        <p:txBody>
          <a:bodyPr/>
          <a:lstStyle>
            <a:lvl1pPr>
              <a:defRPr/>
            </a:lvl1pPr>
          </a:lstStyle>
          <a:p>
            <a:pPr lvl="0"/>
            <a:r>
              <a:rPr lang="nb-NO" noProof="0" dirty="0"/>
              <a:t>Click to add text</a:t>
            </a:r>
          </a:p>
          <a:p>
            <a:pPr lvl="1"/>
            <a:r>
              <a:rPr lang="nb-NO" noProof="0" dirty="0"/>
              <a:t>Second level</a:t>
            </a:r>
          </a:p>
          <a:p>
            <a:pPr lvl="2"/>
            <a:r>
              <a:rPr lang="nb-NO" noProof="0" dirty="0"/>
              <a:t>Third level</a:t>
            </a:r>
          </a:p>
          <a:p>
            <a:pPr lvl="3"/>
            <a:r>
              <a:rPr lang="nb-NO" noProof="0" dirty="0"/>
              <a:t>Fourth level</a:t>
            </a:r>
          </a:p>
          <a:p>
            <a:pPr lvl="4"/>
            <a:r>
              <a:rPr lang="nb-NO" noProof="0" dirty="0"/>
              <a:t>Fifth level</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12372002" y="3311526"/>
            <a:ext cx="10926148" cy="9321800"/>
          </a:xfrm>
        </p:spPr>
        <p:txBody>
          <a:bodyPr tIns="0" anchor="t" anchorCtr="0"/>
          <a:lstStyle>
            <a:lvl1pPr marL="0" indent="0" algn="ctr">
              <a:buNone/>
              <a:defRPr sz="3200"/>
            </a:lvl1pPr>
          </a:lstStyle>
          <a:p>
            <a:r>
              <a:rPr lang="nb-NO" noProof="0" dirty="0"/>
              <a:t>Click here to insert image via Images </a:t>
            </a:r>
          </a:p>
        </p:txBody>
      </p:sp>
      <p:sp>
        <p:nvSpPr>
          <p:cNvPr id="11" name="Subtitle 2">
            <a:extLst>
              <a:ext uri="{FF2B5EF4-FFF2-40B4-BE49-F238E27FC236}">
                <a16:creationId xmlns:a16="http://schemas.microsoft.com/office/drawing/2014/main" id="{B7E76C74-4BD8-4317-B58D-6457EB688225}"/>
              </a:ext>
            </a:extLst>
          </p:cNvPr>
          <p:cNvSpPr>
            <a:spLocks noGrp="1"/>
          </p:cNvSpPr>
          <p:nvPr>
            <p:ph type="subTitle" idx="13" hasCustomPrompt="1"/>
          </p:nvPr>
        </p:nvSpPr>
        <p:spPr>
          <a:xfrm>
            <a:off x="1079499" y="12274551"/>
            <a:ext cx="10926150"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8" name="Date Placeholder 7">
            <a:extLst>
              <a:ext uri="{FF2B5EF4-FFF2-40B4-BE49-F238E27FC236}">
                <a16:creationId xmlns:a16="http://schemas.microsoft.com/office/drawing/2014/main" id="{A4AA9ADB-E912-4A2F-8F3E-3E369EA8267D}"/>
              </a:ext>
            </a:extLst>
          </p:cNvPr>
          <p:cNvSpPr>
            <a:spLocks noGrp="1"/>
          </p:cNvSpPr>
          <p:nvPr>
            <p:ph type="dt" sz="half" idx="15"/>
          </p:nvPr>
        </p:nvSpPr>
        <p:spPr/>
        <p:txBody>
          <a:bodyPr/>
          <a:lstStyle/>
          <a:p>
            <a:fld id="{4C720D2E-74D6-4E7A-9104-826E0C0C685D}" type="datetime3">
              <a:rPr lang="nb-NO" smtClean="0"/>
              <a:t>2024.05.02</a:t>
            </a:fld>
            <a:endParaRPr lang="nb-NO" dirty="0"/>
          </a:p>
        </p:txBody>
      </p:sp>
      <p:sp>
        <p:nvSpPr>
          <p:cNvPr id="9" name="Footer Placeholder 8">
            <a:extLst>
              <a:ext uri="{FF2B5EF4-FFF2-40B4-BE49-F238E27FC236}">
                <a16:creationId xmlns:a16="http://schemas.microsoft.com/office/drawing/2014/main" id="{5F74BBD8-400D-45C2-8BF8-E083C79CE5A3}"/>
              </a:ext>
            </a:extLst>
          </p:cNvPr>
          <p:cNvSpPr>
            <a:spLocks noGrp="1"/>
          </p:cNvSpPr>
          <p:nvPr>
            <p:ph type="ftr" sz="quarter" idx="16"/>
          </p:nvPr>
        </p:nvSpPr>
        <p:spPr/>
        <p:txBody>
          <a:bodyPr/>
          <a:lstStyle>
            <a:lvl1pPr>
              <a:defRPr sz="2000"/>
            </a:lvl1pPr>
          </a:lstStyle>
          <a:p>
            <a:endParaRPr lang="nb-NO" dirty="0"/>
          </a:p>
        </p:txBody>
      </p:sp>
      <p:sp>
        <p:nvSpPr>
          <p:cNvPr id="10" name="Slide Number Placeholder 9">
            <a:extLst>
              <a:ext uri="{FF2B5EF4-FFF2-40B4-BE49-F238E27FC236}">
                <a16:creationId xmlns:a16="http://schemas.microsoft.com/office/drawing/2014/main" id="{F1460F1C-BCDE-4726-8747-D406189B2857}"/>
              </a:ext>
            </a:extLst>
          </p:cNvPr>
          <p:cNvSpPr>
            <a:spLocks noGrp="1"/>
          </p:cNvSpPr>
          <p:nvPr>
            <p:ph type="sldNum" sz="quarter" idx="17"/>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7" name="TopRightTexts" descr="{&quot;templafy&quot;:{&quot;id&quot;:&quot;4b5238c4-f698-47e9-8dea-a0d09f2a7118&quot;}}">
            <a:extLst>
              <a:ext uri="{FF2B5EF4-FFF2-40B4-BE49-F238E27FC236}">
                <a16:creationId xmlns:a16="http://schemas.microsoft.com/office/drawing/2014/main" id="{A1203581-CC88-4A67-BEEB-E21D6C68813F}"/>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9" name="text" descr="{&quot;templafy&quot;:{&quot;id&quot;:&quot;808342bc-db06-4618-8761-5ca5be1b0865&quot;}}" title="Form.Draft.ShowName">
            <a:extLst>
              <a:ext uri="{FF2B5EF4-FFF2-40B4-BE49-F238E27FC236}">
                <a16:creationId xmlns:a16="http://schemas.microsoft.com/office/drawing/2014/main" id="{6ACDA319-FF99-4F62-8585-58BDC69E6FB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12" name="Refboks_prefix" descr="{&quot;templafy&quot;:{&quot;id&quot;:&quot;edd72915-4250-4e5c-933d-88a4e764d0b2&quot;}}" hidden="1" title="Ref prefix">
            <a:extLst>
              <a:ext uri="{FF2B5EF4-FFF2-40B4-BE49-F238E27FC236}">
                <a16:creationId xmlns:a16="http://schemas.microsoft.com/office/drawing/2014/main" id="{42481CBF-5DA2-471B-9C33-3DF38CFD9CBB}"/>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31210735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Bilde B">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7C62B7-B491-4CFA-9C2C-C294C4BF636D}"/>
              </a:ext>
            </a:extLst>
          </p:cNvPr>
          <p:cNvSpPr>
            <a:spLocks noGrp="1"/>
          </p:cNvSpPr>
          <p:nvPr>
            <p:ph type="title"/>
          </p:nvPr>
        </p:nvSpPr>
        <p:spPr/>
        <p:txBody>
          <a:bodyPr/>
          <a:lstStyle/>
          <a:p>
            <a:r>
              <a:rPr lang="nb-NO" dirty="0"/>
              <a:t>Click to edit Master title style</a:t>
            </a:r>
          </a:p>
        </p:txBody>
      </p:sp>
      <p:sp>
        <p:nvSpPr>
          <p:cNvPr id="3" name="Content Placeholder 2"/>
          <p:cNvSpPr>
            <a:spLocks noGrp="1"/>
          </p:cNvSpPr>
          <p:nvPr>
            <p:ph idx="1" hasCustomPrompt="1"/>
          </p:nvPr>
        </p:nvSpPr>
        <p:spPr>
          <a:xfrm>
            <a:off x="1079500" y="3311526"/>
            <a:ext cx="16576676" cy="8963020"/>
          </a:xfrm>
        </p:spPr>
        <p:txBody>
          <a:bodyPr/>
          <a:lstStyle>
            <a:lvl1pPr>
              <a:defRPr/>
            </a:lvl1pPr>
          </a:lstStyle>
          <a:p>
            <a:pPr lvl="0"/>
            <a:r>
              <a:rPr lang="nb-NO" noProof="0" dirty="0"/>
              <a:t>Click to add text</a:t>
            </a:r>
          </a:p>
          <a:p>
            <a:pPr lvl="1"/>
            <a:r>
              <a:rPr lang="nb-NO" noProof="0" dirty="0"/>
              <a:t>Second level</a:t>
            </a:r>
          </a:p>
          <a:p>
            <a:pPr lvl="2"/>
            <a:r>
              <a:rPr lang="nb-NO" noProof="0" dirty="0"/>
              <a:t>Third level</a:t>
            </a:r>
          </a:p>
          <a:p>
            <a:pPr lvl="3"/>
            <a:r>
              <a:rPr lang="nb-NO" noProof="0" dirty="0"/>
              <a:t>Fourth level</a:t>
            </a:r>
          </a:p>
          <a:p>
            <a:pPr lvl="4"/>
            <a:r>
              <a:rPr lang="nb-NO" noProof="0" dirty="0"/>
              <a:t>Fifth level</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18014950" y="3311526"/>
            <a:ext cx="5283200" cy="9321800"/>
          </a:xfrm>
        </p:spPr>
        <p:txBody>
          <a:bodyPr tIns="0" anchor="t" anchorCtr="0"/>
          <a:lstStyle>
            <a:lvl1pPr marL="0" indent="0" algn="ctr">
              <a:buNone/>
              <a:defRPr sz="2400"/>
            </a:lvl1pPr>
          </a:lstStyle>
          <a:p>
            <a:r>
              <a:rPr lang="nb-NO" noProof="0" dirty="0"/>
              <a:t>Click here to insert image via Images </a:t>
            </a:r>
          </a:p>
        </p:txBody>
      </p:sp>
      <p:sp>
        <p:nvSpPr>
          <p:cNvPr id="11" name="Subtitle 2">
            <a:extLst>
              <a:ext uri="{FF2B5EF4-FFF2-40B4-BE49-F238E27FC236}">
                <a16:creationId xmlns:a16="http://schemas.microsoft.com/office/drawing/2014/main" id="{B7E76C74-4BD8-4317-B58D-6457EB688225}"/>
              </a:ext>
            </a:extLst>
          </p:cNvPr>
          <p:cNvSpPr>
            <a:spLocks noGrp="1"/>
          </p:cNvSpPr>
          <p:nvPr>
            <p:ph type="subTitle" idx="13" hasCustomPrompt="1"/>
          </p:nvPr>
        </p:nvSpPr>
        <p:spPr>
          <a:xfrm>
            <a:off x="1079499" y="12274551"/>
            <a:ext cx="16576678"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8" name="Date Placeholder 7" hidden="1">
            <a:extLst>
              <a:ext uri="{FF2B5EF4-FFF2-40B4-BE49-F238E27FC236}">
                <a16:creationId xmlns:a16="http://schemas.microsoft.com/office/drawing/2014/main" id="{A4AA9ADB-E912-4A2F-8F3E-3E369EA8267D}"/>
              </a:ext>
            </a:extLst>
          </p:cNvPr>
          <p:cNvSpPr>
            <a:spLocks noGrp="1"/>
          </p:cNvSpPr>
          <p:nvPr>
            <p:ph type="dt" sz="half" idx="15"/>
          </p:nvPr>
        </p:nvSpPr>
        <p:spPr/>
        <p:txBody>
          <a:bodyPr/>
          <a:lstStyle/>
          <a:p>
            <a:fld id="{23BA79FA-6F93-41AF-9F57-F603215047D6}" type="datetime3">
              <a:rPr lang="nb-NO" smtClean="0"/>
              <a:t>2024.05.02</a:t>
            </a:fld>
            <a:endParaRPr lang="nb-NO" dirty="0"/>
          </a:p>
        </p:txBody>
      </p:sp>
      <p:sp>
        <p:nvSpPr>
          <p:cNvPr id="9" name="Footer Placeholder 8">
            <a:extLst>
              <a:ext uri="{FF2B5EF4-FFF2-40B4-BE49-F238E27FC236}">
                <a16:creationId xmlns:a16="http://schemas.microsoft.com/office/drawing/2014/main" id="{5F74BBD8-400D-45C2-8BF8-E083C79CE5A3}"/>
              </a:ext>
            </a:extLst>
          </p:cNvPr>
          <p:cNvSpPr>
            <a:spLocks noGrp="1"/>
          </p:cNvSpPr>
          <p:nvPr>
            <p:ph type="ftr" sz="quarter" idx="16"/>
          </p:nvPr>
        </p:nvSpPr>
        <p:spPr/>
        <p:txBody>
          <a:bodyPr/>
          <a:lstStyle>
            <a:lvl1pPr>
              <a:defRPr sz="2000"/>
            </a:lvl1pPr>
          </a:lstStyle>
          <a:p>
            <a:endParaRPr lang="nb-NO" dirty="0"/>
          </a:p>
        </p:txBody>
      </p:sp>
      <p:sp>
        <p:nvSpPr>
          <p:cNvPr id="10" name="Slide Number Placeholder 9">
            <a:extLst>
              <a:ext uri="{FF2B5EF4-FFF2-40B4-BE49-F238E27FC236}">
                <a16:creationId xmlns:a16="http://schemas.microsoft.com/office/drawing/2014/main" id="{F1460F1C-BCDE-4726-8747-D406189B2857}"/>
              </a:ext>
            </a:extLst>
          </p:cNvPr>
          <p:cNvSpPr>
            <a:spLocks noGrp="1"/>
          </p:cNvSpPr>
          <p:nvPr>
            <p:ph type="sldNum" sz="quarter" idx="17"/>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6" name="TopRightTexts" descr="{&quot;templafy&quot;:{&quot;id&quot;:&quot;8a01148d-4e13-497e-a03f-8e6228ceed0c&quot;}}">
            <a:extLst>
              <a:ext uri="{FF2B5EF4-FFF2-40B4-BE49-F238E27FC236}">
                <a16:creationId xmlns:a16="http://schemas.microsoft.com/office/drawing/2014/main" id="{279FF083-B9BF-4276-9A27-BE938F526307}"/>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8" name="text" descr="{&quot;templafy&quot;:{&quot;id&quot;:&quot;62b2f2ca-246d-4605-acdf-abbaa09dbbbe&quot;}}" title="Form.Draft.ShowName">
            <a:extLst>
              <a:ext uri="{FF2B5EF4-FFF2-40B4-BE49-F238E27FC236}">
                <a16:creationId xmlns:a16="http://schemas.microsoft.com/office/drawing/2014/main" id="{A685EF1C-2577-4C72-98ED-0466BEF97D09}"/>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12" name="Refboks_prefix" descr="{&quot;templafy&quot;:{&quot;id&quot;:&quot;90f2391a-c8ea-48a5-b095-7a6ed5eb31f9&quot;}}" hidden="1" title="Ref prefix">
            <a:extLst>
              <a:ext uri="{FF2B5EF4-FFF2-40B4-BE49-F238E27FC236}">
                <a16:creationId xmlns:a16="http://schemas.microsoft.com/office/drawing/2014/main" id="{3FEE25D8-3400-42E9-8670-3DED061D65E3}"/>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33491368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ita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6A4E-EED8-487E-B602-FA8B2DECCE1B}"/>
              </a:ext>
            </a:extLst>
          </p:cNvPr>
          <p:cNvSpPr>
            <a:spLocks noGrp="1"/>
          </p:cNvSpPr>
          <p:nvPr>
            <p:ph type="title" hasCustomPrompt="1"/>
          </p:nvPr>
        </p:nvSpPr>
        <p:spPr>
          <a:xfrm>
            <a:off x="1079500" y="3859199"/>
            <a:ext cx="16576676" cy="6405670"/>
          </a:xfrm>
        </p:spPr>
        <p:txBody>
          <a:bodyPr>
            <a:noAutofit/>
          </a:bodyPr>
          <a:lstStyle>
            <a:lvl1pPr>
              <a:defRPr sz="12000">
                <a:solidFill>
                  <a:schemeClr val="bg1"/>
                </a:solidFill>
                <a:latin typeface="Arial" panose="020B0604020202020204" pitchFamily="34" charset="0"/>
                <a:cs typeface="Arial" panose="020B0604020202020204" pitchFamily="34" charset="0"/>
              </a:defRPr>
            </a:lvl1pPr>
          </a:lstStyle>
          <a:p>
            <a:r>
              <a:rPr lang="nb-NO" dirty="0">
                <a:latin typeface="Arial" panose="020B0604020202020204" pitchFamily="34" charset="0"/>
                <a:cs typeface="Arial" panose="020B0604020202020204" pitchFamily="34" charset="0"/>
              </a:rPr>
              <a:t>“</a:t>
            </a:r>
            <a:r>
              <a:rPr lang="nb-NO" dirty="0"/>
              <a:t>Klikk for å legge til sitat”</a:t>
            </a:r>
          </a:p>
        </p:txBody>
      </p:sp>
      <p:sp>
        <p:nvSpPr>
          <p:cNvPr id="19" name="Plassholder for tekst 2">
            <a:extLst>
              <a:ext uri="{FF2B5EF4-FFF2-40B4-BE49-F238E27FC236}">
                <a16:creationId xmlns:a16="http://schemas.microsoft.com/office/drawing/2014/main" id="{FC7993E5-35BA-4116-935F-8C0128BB5A17}"/>
              </a:ext>
            </a:extLst>
          </p:cNvPr>
          <p:cNvSpPr>
            <a:spLocks noGrp="1"/>
          </p:cNvSpPr>
          <p:nvPr>
            <p:ph type="body" sz="quarter" idx="13" hasCustomPrompt="1"/>
          </p:nvPr>
        </p:nvSpPr>
        <p:spPr>
          <a:xfrm>
            <a:off x="1079499" y="11415928"/>
            <a:ext cx="22221826" cy="858620"/>
          </a:xfrm>
          <a:prstGeom prst="rect">
            <a:avLst/>
          </a:prstGeom>
        </p:spPr>
        <p:txBody>
          <a:bodyPr vert="horz" lIns="0" tIns="0" rIns="0" bIns="0" anchor="b" anchorCtr="0">
            <a:noAutofit/>
          </a:bodyPr>
          <a:lstStyle>
            <a:lvl1pPr marL="0" indent="0" algn="l">
              <a:spcBef>
                <a:spcPts val="0"/>
              </a:spcBef>
              <a:buFontTx/>
              <a:buNone/>
              <a:defRPr sz="4800" b="0" i="0" cap="none" spc="266" baseline="0">
                <a:solidFill>
                  <a:schemeClr val="bg1"/>
                </a:solidFill>
              </a:defRPr>
            </a:lvl1pPr>
          </a:lstStyle>
          <a:p>
            <a:pPr lvl="0"/>
            <a:r>
              <a:rPr lang="nb-NO" dirty="0"/>
              <a:t>Klikk for å legge till sted, dato 2017 evt. kilde</a:t>
            </a:r>
          </a:p>
        </p:txBody>
      </p:sp>
      <p:grpSp>
        <p:nvGrpSpPr>
          <p:cNvPr id="6" name="Group 5">
            <a:extLst>
              <a:ext uri="{FF2B5EF4-FFF2-40B4-BE49-F238E27FC236}">
                <a16:creationId xmlns:a16="http://schemas.microsoft.com/office/drawing/2014/main" id="{B0100CA0-7205-47ED-A14A-59330CC5EF9E}"/>
              </a:ext>
            </a:extLst>
          </p:cNvPr>
          <p:cNvGrpSpPr/>
          <p:nvPr userDrawn="1"/>
        </p:nvGrpSpPr>
        <p:grpSpPr>
          <a:xfrm>
            <a:off x="1079501" y="2836800"/>
            <a:ext cx="22253494" cy="0"/>
            <a:chOff x="539750" y="1456579"/>
            <a:chExt cx="11126747" cy="0"/>
          </a:xfrm>
        </p:grpSpPr>
        <p:cxnSp>
          <p:nvCxnSpPr>
            <p:cNvPr id="7" name="Straight Connector 6">
              <a:extLst>
                <a:ext uri="{FF2B5EF4-FFF2-40B4-BE49-F238E27FC236}">
                  <a16:creationId xmlns:a16="http://schemas.microsoft.com/office/drawing/2014/main" id="{3E737770-EE0B-40EE-9CC1-13D8BC91B3EF}"/>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A55F1F-0D5B-4251-8987-76B4F3583C36}"/>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3" name="Date Placeholder 2" hidden="1">
            <a:extLst>
              <a:ext uri="{FF2B5EF4-FFF2-40B4-BE49-F238E27FC236}">
                <a16:creationId xmlns:a16="http://schemas.microsoft.com/office/drawing/2014/main" id="{08A1F80C-A6B5-4AB1-A16C-FBAC54A68DE5}"/>
              </a:ext>
            </a:extLst>
          </p:cNvPr>
          <p:cNvSpPr>
            <a:spLocks noGrp="1"/>
          </p:cNvSpPr>
          <p:nvPr>
            <p:ph type="dt" sz="half" idx="10"/>
          </p:nvPr>
        </p:nvSpPr>
        <p:spPr/>
        <p:txBody>
          <a:bodyPr/>
          <a:lstStyle/>
          <a:p>
            <a:fld id="{7820177E-C265-4D98-9122-37DD57CDC08E}" type="datetime3">
              <a:rPr lang="nb-NO" smtClean="0"/>
              <a:t>2024.05.02</a:t>
            </a:fld>
            <a:endParaRPr lang="nb-NO" dirty="0"/>
          </a:p>
        </p:txBody>
      </p:sp>
      <p:sp>
        <p:nvSpPr>
          <p:cNvPr id="4" name="Footer Placeholder 3">
            <a:extLst>
              <a:ext uri="{FF2B5EF4-FFF2-40B4-BE49-F238E27FC236}">
                <a16:creationId xmlns:a16="http://schemas.microsoft.com/office/drawing/2014/main" id="{8E84A27E-F234-4191-8E89-DBF0750D9561}"/>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5" name="Slide Number Placeholder 4">
            <a:extLst>
              <a:ext uri="{FF2B5EF4-FFF2-40B4-BE49-F238E27FC236}">
                <a16:creationId xmlns:a16="http://schemas.microsoft.com/office/drawing/2014/main" id="{338AF1C0-E188-4F48-B130-F484A217E140}"/>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18" name="TopRightTexts" descr="{&quot;templafy&quot;:{&quot;id&quot;:&quot;e1359088-27b4-49e1-87e5-07f219bf09b5&quot;}}">
            <a:extLst>
              <a:ext uri="{FF2B5EF4-FFF2-40B4-BE49-F238E27FC236}">
                <a16:creationId xmlns:a16="http://schemas.microsoft.com/office/drawing/2014/main" id="{E3B1176F-4572-4894-B4CE-ACE05B0B4ECC}"/>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bg1"/>
              </a:solidFill>
            </a:endParaRPr>
          </a:p>
        </p:txBody>
      </p:sp>
      <p:sp>
        <p:nvSpPr>
          <p:cNvPr id="21" name="text" descr="{&quot;templafy&quot;:{&quot;id&quot;:&quot;5806a00c-e829-4f4b-98e6-fecd34efdbda&quot;}}" title="Form.Draft.ShowName">
            <a:extLst>
              <a:ext uri="{FF2B5EF4-FFF2-40B4-BE49-F238E27FC236}">
                <a16:creationId xmlns:a16="http://schemas.microsoft.com/office/drawing/2014/main" id="{4159750C-624A-4D8F-9381-E4866756C545}"/>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11" name="Refboks_prefix" descr="{&quot;templafy&quot;:{&quot;id&quot;:&quot;6c3bd9d8-c1a9-4d19-bb7c-7dad1a23242d&quot;}}" hidden="1" title="Ref prefix">
            <a:extLst>
              <a:ext uri="{FF2B5EF4-FFF2-40B4-BE49-F238E27FC236}">
                <a16:creationId xmlns:a16="http://schemas.microsoft.com/office/drawing/2014/main" id="{C6543BF3-D715-4D81-AD2D-5D674765F4F9}"/>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pic>
        <p:nvPicPr>
          <p:cNvPr id="9" name="Logo white" descr="A picture containing drawing&#10;&#10;Description automatically generated">
            <a:extLst>
              <a:ext uri="{FF2B5EF4-FFF2-40B4-BE49-F238E27FC236}">
                <a16:creationId xmlns:a16="http://schemas.microsoft.com/office/drawing/2014/main" id="{28DCB375-EEA8-488D-8990-9335D3E316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15"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C55C5904-621A-4149-A70F-9FF5BDA44445}"/>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Tree>
    <p:extLst>
      <p:ext uri="{BB962C8B-B14F-4D97-AF65-F5344CB8AC3E}">
        <p14:creationId xmlns:p14="http://schemas.microsoft.com/office/powerpoint/2010/main" val="18422043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mparison Dark Blue/Light Blue">
    <p:bg>
      <p:bgRef idx="1001">
        <a:schemeClr val="bg1"/>
      </p:bgRef>
    </p:bg>
    <p:spTree>
      <p:nvGrpSpPr>
        <p:cNvPr id="1" name=""/>
        <p:cNvGrpSpPr/>
        <p:nvPr/>
      </p:nvGrpSpPr>
      <p:grpSpPr>
        <a:xfrm>
          <a:off x="0" y="0"/>
          <a:ext cx="0" cy="0"/>
          <a:chOff x="0" y="0"/>
          <a:chExt cx="0" cy="0"/>
        </a:xfrm>
      </p:grpSpPr>
      <p:sp>
        <p:nvSpPr>
          <p:cNvPr id="7" name="Background left">
            <a:extLst>
              <a:ext uri="{FF2B5EF4-FFF2-40B4-BE49-F238E27FC236}">
                <a16:creationId xmlns:a16="http://schemas.microsoft.com/office/drawing/2014/main" id="{08D9AC26-CD4D-4476-84BD-25E7A4D2DF80}"/>
              </a:ext>
            </a:extLst>
          </p:cNvPr>
          <p:cNvSpPr/>
          <p:nvPr userDrawn="1"/>
        </p:nvSpPr>
        <p:spPr>
          <a:xfrm>
            <a:off x="0" y="0"/>
            <a:ext cx="12192000"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8" name="Background 2">
            <a:extLst>
              <a:ext uri="{FF2B5EF4-FFF2-40B4-BE49-F238E27FC236}">
                <a16:creationId xmlns:a16="http://schemas.microsoft.com/office/drawing/2014/main" id="{92555A1B-9107-4610-ADBE-0ECACB0E2613}"/>
              </a:ext>
            </a:extLst>
          </p:cNvPr>
          <p:cNvSpPr/>
          <p:nvPr userDrawn="1"/>
        </p:nvSpPr>
        <p:spPr>
          <a:xfrm>
            <a:off x="12188828" y="0"/>
            <a:ext cx="12192000"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4" name="Content Placeholder 3"/>
          <p:cNvSpPr>
            <a:spLocks noGrp="1"/>
          </p:cNvSpPr>
          <p:nvPr>
            <p:ph sz="half" idx="2" hasCustomPrompt="1"/>
          </p:nvPr>
        </p:nvSpPr>
        <p:spPr>
          <a:xfrm>
            <a:off x="1079500" y="1079501"/>
            <a:ext cx="10555200" cy="11195050"/>
          </a:xfrm>
        </p:spPr>
        <p:txBody>
          <a:bodyPr anchor="ctr" anchorCtr="0"/>
          <a:lstStyle>
            <a:lvl1pPr marL="0" indent="0" algn="ctr">
              <a:lnSpc>
                <a:spcPct val="83000"/>
              </a:lnSpc>
              <a:spcBef>
                <a:spcPts val="0"/>
              </a:spcBef>
              <a:buClrTx/>
              <a:buFont typeface="Arial" panose="020B0604020202020204" pitchFamily="34" charset="0"/>
              <a:buChar char="​"/>
              <a:defRPr sz="8000"/>
            </a:lvl1pPr>
            <a:lvl2pPr marL="360000" indent="-360000">
              <a:spcBef>
                <a:spcPts val="2400"/>
              </a:spcBef>
              <a:buClrTx/>
              <a:buFont typeface="Arial" panose="020B0604020202020204" pitchFamily="34" charset="0"/>
              <a:buChar char="•"/>
              <a:defRPr sz="2800"/>
            </a:lvl2pPr>
            <a:lvl3pPr marL="720000">
              <a:buClrTx/>
              <a:buFont typeface="Century Gothic" panose="020B0502020202020204" pitchFamily="34" charset="0"/>
              <a:buChar char="–"/>
              <a:defRPr sz="2400"/>
            </a:lvl3pPr>
            <a:lvl4pPr marL="1044000">
              <a:buClr>
                <a:schemeClr val="tx1"/>
              </a:buClr>
              <a:buFont typeface="Arial" panose="020B0604020202020204" pitchFamily="34" charset="0"/>
              <a:buChar char="•"/>
              <a:defRPr sz="2200"/>
            </a:lvl4pPr>
            <a:lvl5pPr marL="1389600">
              <a:buClr>
                <a:schemeClr val="tx1"/>
              </a:buClr>
              <a:buFont typeface="Century Gothic" panose="020B0502020202020204" pitchFamily="34" charset="0"/>
              <a:buChar char="–"/>
              <a:defRPr sz="2000"/>
            </a:lvl5pPr>
            <a:lvl8pPr>
              <a:buClrTx/>
              <a:defRPr/>
            </a:lvl8pPr>
          </a:lstStyle>
          <a:p>
            <a:pPr lvl="0"/>
            <a:r>
              <a:rPr lang="nb-NO" noProof="0" dirty="0"/>
              <a:t>Click to add text, use Bold to highlight text</a:t>
            </a:r>
            <a:endParaRPr lang="nb-NO" dirty="0"/>
          </a:p>
          <a:p>
            <a:pPr lvl="1"/>
            <a:r>
              <a:rPr lang="nb-NO" dirty="0"/>
              <a:t>Second level</a:t>
            </a:r>
          </a:p>
          <a:p>
            <a:pPr lvl="2"/>
            <a:r>
              <a:rPr lang="nb-NO" dirty="0"/>
              <a:t>Third level</a:t>
            </a:r>
          </a:p>
          <a:p>
            <a:pPr lvl="3"/>
            <a:r>
              <a:rPr lang="nb-NO" dirty="0"/>
              <a:t>Fourth level</a:t>
            </a:r>
          </a:p>
          <a:p>
            <a:pPr lvl="4"/>
            <a:r>
              <a:rPr lang="nb-NO" dirty="0"/>
              <a:t>Fifth level</a:t>
            </a:r>
          </a:p>
          <a:p>
            <a:pPr lvl="5"/>
            <a:r>
              <a:rPr lang="nb-NO" dirty="0"/>
              <a:t>6</a:t>
            </a:r>
          </a:p>
          <a:p>
            <a:pPr lvl="6"/>
            <a:r>
              <a:rPr lang="nb-NO" dirty="0"/>
              <a:t>7</a:t>
            </a:r>
          </a:p>
          <a:p>
            <a:pPr lvl="7"/>
            <a:r>
              <a:rPr lang="nb-NO" dirty="0"/>
              <a:t>8</a:t>
            </a:r>
          </a:p>
          <a:p>
            <a:pPr lvl="8"/>
            <a:r>
              <a:rPr lang="nb-NO" dirty="0"/>
              <a:t>9</a:t>
            </a:r>
          </a:p>
        </p:txBody>
      </p:sp>
      <p:sp>
        <p:nvSpPr>
          <p:cNvPr id="6" name="Content Placeholder 5"/>
          <p:cNvSpPr>
            <a:spLocks noGrp="1"/>
          </p:cNvSpPr>
          <p:nvPr>
            <p:ph sz="quarter" idx="4" hasCustomPrompt="1"/>
          </p:nvPr>
        </p:nvSpPr>
        <p:spPr>
          <a:xfrm>
            <a:off x="12722228" y="1079501"/>
            <a:ext cx="10575920" cy="11195050"/>
          </a:xfrm>
        </p:spPr>
        <p:txBody>
          <a:bodyPr anchor="ctr" anchorCtr="0"/>
          <a:lstStyle>
            <a:lvl1pPr marL="0" indent="0" algn="ctr">
              <a:lnSpc>
                <a:spcPct val="83000"/>
              </a:lnSpc>
              <a:spcBef>
                <a:spcPts val="0"/>
              </a:spcBef>
              <a:buClrTx/>
              <a:buFont typeface="Arial" panose="020B0604020202020204" pitchFamily="34" charset="0"/>
              <a:buChar char="​"/>
              <a:defRPr sz="8000"/>
            </a:lvl1pPr>
            <a:lvl2pPr marL="360000" indent="-360000">
              <a:spcBef>
                <a:spcPts val="2400"/>
              </a:spcBef>
              <a:buClrTx/>
              <a:buFont typeface="Arial" panose="020B0604020202020204" pitchFamily="34" charset="0"/>
              <a:buChar char="•"/>
              <a:defRPr sz="2800"/>
            </a:lvl2pPr>
            <a:lvl3pPr marL="720000">
              <a:buClrTx/>
              <a:buFont typeface="Century Gothic" panose="020B0502020202020204" pitchFamily="34" charset="0"/>
              <a:buChar char="–"/>
              <a:defRPr sz="2400"/>
            </a:lvl3pPr>
            <a:lvl4pPr marL="1044000">
              <a:buClr>
                <a:schemeClr val="tx1"/>
              </a:buClr>
              <a:buFont typeface="Arial" panose="020B0604020202020204" pitchFamily="34" charset="0"/>
              <a:buChar char="•"/>
              <a:defRPr/>
            </a:lvl4pPr>
            <a:lvl5pPr marL="1389600">
              <a:buClr>
                <a:schemeClr val="tx1"/>
              </a:buClr>
              <a:buFont typeface="Century Gothic" panose="020B0502020202020204" pitchFamily="34" charset="0"/>
              <a:buChar char="–"/>
              <a:defRPr/>
            </a:lvl5pPr>
            <a:lvl8pPr>
              <a:buClrTx/>
              <a:defRPr/>
            </a:lvl8pPr>
          </a:lstStyle>
          <a:p>
            <a:pPr lvl="0"/>
            <a:r>
              <a:rPr lang="nb-NO" noProof="0" dirty="0"/>
              <a:t>Click to add text, use Bold to highlight text</a:t>
            </a:r>
            <a:endParaRPr lang="nb-NO" dirty="0"/>
          </a:p>
          <a:p>
            <a:pPr lvl="1"/>
            <a:r>
              <a:rPr lang="nb-NO" dirty="0"/>
              <a:t>Second level</a:t>
            </a:r>
          </a:p>
          <a:p>
            <a:pPr lvl="2"/>
            <a:r>
              <a:rPr lang="nb-NO" dirty="0"/>
              <a:t>Third level</a:t>
            </a:r>
          </a:p>
          <a:p>
            <a:pPr lvl="3"/>
            <a:r>
              <a:rPr lang="nb-NO" dirty="0"/>
              <a:t>Fourth level</a:t>
            </a:r>
          </a:p>
          <a:p>
            <a:pPr lvl="4"/>
            <a:r>
              <a:rPr lang="nb-NO" dirty="0"/>
              <a:t>Fifth level</a:t>
            </a:r>
          </a:p>
          <a:p>
            <a:pPr lvl="5"/>
            <a:r>
              <a:rPr lang="nb-NO" dirty="0"/>
              <a:t>6</a:t>
            </a:r>
          </a:p>
          <a:p>
            <a:pPr lvl="6"/>
            <a:r>
              <a:rPr lang="nb-NO" dirty="0"/>
              <a:t>7</a:t>
            </a:r>
          </a:p>
          <a:p>
            <a:pPr lvl="7"/>
            <a:r>
              <a:rPr lang="nb-NO" dirty="0"/>
              <a:t>8</a:t>
            </a:r>
          </a:p>
          <a:p>
            <a:pPr lvl="8"/>
            <a:r>
              <a:rPr lang="nb-NO" dirty="0"/>
              <a:t>9</a:t>
            </a:r>
          </a:p>
        </p:txBody>
      </p:sp>
      <p:sp>
        <p:nvSpPr>
          <p:cNvPr id="16" name="Subtitle 2">
            <a:extLst>
              <a:ext uri="{FF2B5EF4-FFF2-40B4-BE49-F238E27FC236}">
                <a16:creationId xmlns:a16="http://schemas.microsoft.com/office/drawing/2014/main" id="{B9B534F8-7BD0-4B28-AB2C-D7E87EAEE0B1}"/>
              </a:ext>
            </a:extLst>
          </p:cNvPr>
          <p:cNvSpPr>
            <a:spLocks noGrp="1"/>
          </p:cNvSpPr>
          <p:nvPr>
            <p:ph type="subTitle" idx="13" hasCustomPrompt="1"/>
          </p:nvPr>
        </p:nvSpPr>
        <p:spPr>
          <a:xfrm>
            <a:off x="1079499" y="12274551"/>
            <a:ext cx="16576678"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2" name="Date Placeholder 1">
            <a:extLst>
              <a:ext uri="{FF2B5EF4-FFF2-40B4-BE49-F238E27FC236}">
                <a16:creationId xmlns:a16="http://schemas.microsoft.com/office/drawing/2014/main" id="{0B54AEA5-BEEE-4D02-8B3E-5CD256FEBF54}"/>
              </a:ext>
            </a:extLst>
          </p:cNvPr>
          <p:cNvSpPr>
            <a:spLocks noGrp="1"/>
          </p:cNvSpPr>
          <p:nvPr>
            <p:ph type="dt" sz="half" idx="10"/>
          </p:nvPr>
        </p:nvSpPr>
        <p:spPr/>
        <p:txBody>
          <a:bodyPr/>
          <a:lstStyle/>
          <a:p>
            <a:fld id="{F9B296C5-E6B9-48F3-A347-899E8ED7CF82}" type="datetime3">
              <a:rPr lang="nb-NO" smtClean="0"/>
              <a:t>2024.05.02</a:t>
            </a:fld>
            <a:endParaRPr lang="nb-NO" dirty="0"/>
          </a:p>
        </p:txBody>
      </p:sp>
      <p:sp>
        <p:nvSpPr>
          <p:cNvPr id="11" name="Footer Placeholder 10">
            <a:extLst>
              <a:ext uri="{FF2B5EF4-FFF2-40B4-BE49-F238E27FC236}">
                <a16:creationId xmlns:a16="http://schemas.microsoft.com/office/drawing/2014/main" id="{71770BB3-8F02-4F1C-B30B-A16E950B312B}"/>
              </a:ext>
            </a:extLst>
          </p:cNvPr>
          <p:cNvSpPr>
            <a:spLocks noGrp="1"/>
          </p:cNvSpPr>
          <p:nvPr>
            <p:ph type="ftr" sz="quarter" idx="11"/>
          </p:nvPr>
        </p:nvSpPr>
        <p:spPr/>
        <p:txBody>
          <a:bodyPr/>
          <a:lstStyle>
            <a:lvl1pPr>
              <a:defRPr sz="2000"/>
            </a:lvl1pPr>
          </a:lstStyle>
          <a:p>
            <a:endParaRPr lang="nb-NO" dirty="0"/>
          </a:p>
        </p:txBody>
      </p:sp>
      <p:sp>
        <p:nvSpPr>
          <p:cNvPr id="12" name="Slide Number Placeholder 11">
            <a:extLst>
              <a:ext uri="{FF2B5EF4-FFF2-40B4-BE49-F238E27FC236}">
                <a16:creationId xmlns:a16="http://schemas.microsoft.com/office/drawing/2014/main" id="{B37E27BB-1100-40F6-A8E6-E33827673E25}"/>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23" name="TopRightTexts" descr="{&quot;templafy&quot;:{&quot;id&quot;:&quot;9cd40209-003d-4a16-9471-a92babd75228&quot;}}">
            <a:extLst>
              <a:ext uri="{FF2B5EF4-FFF2-40B4-BE49-F238E27FC236}">
                <a16:creationId xmlns:a16="http://schemas.microsoft.com/office/drawing/2014/main" id="{51988E18-3CEE-4621-A97B-5D9E37A6F752}"/>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7" name="text" descr="{&quot;templafy&quot;:{&quot;id&quot;:&quot;687fa0ec-af0a-47cf-9d63-6887211a188c&quot;}}" title="Form.Draft.ShowName">
            <a:extLst>
              <a:ext uri="{FF2B5EF4-FFF2-40B4-BE49-F238E27FC236}">
                <a16:creationId xmlns:a16="http://schemas.microsoft.com/office/drawing/2014/main" id="{A87807D7-1123-4E7A-BA52-25005ECE4601}"/>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5" name="Refboks_prefix" descr="{&quot;templafy&quot;:{&quot;id&quot;:&quot;5359d713-6121-4dfd-b34d-cd49f5a06299&quot;}}" hidden="1" title="Ref prefix">
            <a:extLst>
              <a:ext uri="{FF2B5EF4-FFF2-40B4-BE49-F238E27FC236}">
                <a16:creationId xmlns:a16="http://schemas.microsoft.com/office/drawing/2014/main" id="{1729E075-3C1B-4BA9-8298-8F78A48CDE02}"/>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pic>
        <p:nvPicPr>
          <p:cNvPr id="3" name="Logo white" descr="A picture containing drawing&#10;&#10;Description automatically generated">
            <a:extLst>
              <a:ext uri="{FF2B5EF4-FFF2-40B4-BE49-F238E27FC236}">
                <a16:creationId xmlns:a16="http://schemas.microsoft.com/office/drawing/2014/main" id="{4FC68B03-B4B2-4ED7-AE9D-1135907319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15"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F53BE1C7-23C2-4913-BE15-19627B39C094}"/>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244815887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ison White/Light Blue">
    <p:bg>
      <p:bgRef idx="1001">
        <a:schemeClr val="bg1"/>
      </p:bgRef>
    </p:bg>
    <p:spTree>
      <p:nvGrpSpPr>
        <p:cNvPr id="1" name=""/>
        <p:cNvGrpSpPr/>
        <p:nvPr/>
      </p:nvGrpSpPr>
      <p:grpSpPr>
        <a:xfrm>
          <a:off x="0" y="0"/>
          <a:ext cx="0" cy="0"/>
          <a:chOff x="0" y="0"/>
          <a:chExt cx="0" cy="0"/>
        </a:xfrm>
      </p:grpSpPr>
      <p:sp>
        <p:nvSpPr>
          <p:cNvPr id="7" name="Background left">
            <a:extLst>
              <a:ext uri="{FF2B5EF4-FFF2-40B4-BE49-F238E27FC236}">
                <a16:creationId xmlns:a16="http://schemas.microsoft.com/office/drawing/2014/main" id="{08D9AC26-CD4D-4476-84BD-25E7A4D2DF80}"/>
              </a:ext>
            </a:extLst>
          </p:cNvPr>
          <p:cNvSpPr/>
          <p:nvPr userDrawn="1"/>
        </p:nvSpPr>
        <p:spPr>
          <a:xfrm>
            <a:off x="0" y="0"/>
            <a:ext cx="12192000"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8" name="Background 2">
            <a:extLst>
              <a:ext uri="{FF2B5EF4-FFF2-40B4-BE49-F238E27FC236}">
                <a16:creationId xmlns:a16="http://schemas.microsoft.com/office/drawing/2014/main" id="{92555A1B-9107-4610-ADBE-0ECACB0E2613}"/>
              </a:ext>
            </a:extLst>
          </p:cNvPr>
          <p:cNvSpPr/>
          <p:nvPr userDrawn="1"/>
        </p:nvSpPr>
        <p:spPr>
          <a:xfrm>
            <a:off x="12188828" y="0"/>
            <a:ext cx="12192000"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6" name="Subtitle 2">
            <a:extLst>
              <a:ext uri="{FF2B5EF4-FFF2-40B4-BE49-F238E27FC236}">
                <a16:creationId xmlns:a16="http://schemas.microsoft.com/office/drawing/2014/main" id="{B9B534F8-7BD0-4B28-AB2C-D7E87EAEE0B1}"/>
              </a:ext>
            </a:extLst>
          </p:cNvPr>
          <p:cNvSpPr>
            <a:spLocks noGrp="1"/>
          </p:cNvSpPr>
          <p:nvPr>
            <p:ph type="subTitle" idx="13" hasCustomPrompt="1"/>
          </p:nvPr>
        </p:nvSpPr>
        <p:spPr>
          <a:xfrm>
            <a:off x="1079500" y="12274550"/>
            <a:ext cx="10928352" cy="431996"/>
          </a:xfrm>
        </p:spPr>
        <p:txBody>
          <a:bodyPr anchor="b" anchorCtr="0"/>
          <a:lstStyle>
            <a:lvl1pPr marL="0" indent="0" algn="l">
              <a:buNone/>
              <a:defRPr sz="1600" i="1">
                <a:solidFill>
                  <a:schemeClr val="bg1"/>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2" name="Date Placeholder 1">
            <a:extLst>
              <a:ext uri="{FF2B5EF4-FFF2-40B4-BE49-F238E27FC236}">
                <a16:creationId xmlns:a16="http://schemas.microsoft.com/office/drawing/2014/main" id="{0B54AEA5-BEEE-4D02-8B3E-5CD256FEBF54}"/>
              </a:ext>
            </a:extLst>
          </p:cNvPr>
          <p:cNvSpPr>
            <a:spLocks noGrp="1"/>
          </p:cNvSpPr>
          <p:nvPr>
            <p:ph type="dt" sz="half" idx="10"/>
          </p:nvPr>
        </p:nvSpPr>
        <p:spPr/>
        <p:txBody>
          <a:bodyPr/>
          <a:lstStyle/>
          <a:p>
            <a:fld id="{F9B296C5-E6B9-48F3-A347-899E8ED7CF82}" type="datetime3">
              <a:rPr lang="nb-NO" smtClean="0"/>
              <a:t>2024.05.02</a:t>
            </a:fld>
            <a:endParaRPr lang="nb-NO" dirty="0"/>
          </a:p>
        </p:txBody>
      </p:sp>
      <p:sp>
        <p:nvSpPr>
          <p:cNvPr id="11" name="Footer Placeholder 10">
            <a:extLst>
              <a:ext uri="{FF2B5EF4-FFF2-40B4-BE49-F238E27FC236}">
                <a16:creationId xmlns:a16="http://schemas.microsoft.com/office/drawing/2014/main" id="{71770BB3-8F02-4F1C-B30B-A16E950B312B}"/>
              </a:ext>
            </a:extLst>
          </p:cNvPr>
          <p:cNvSpPr>
            <a:spLocks noGrp="1"/>
          </p:cNvSpPr>
          <p:nvPr>
            <p:ph type="ftr" sz="quarter" idx="11"/>
          </p:nvPr>
        </p:nvSpPr>
        <p:spPr/>
        <p:txBody>
          <a:bodyPr/>
          <a:lstStyle>
            <a:lvl1pPr>
              <a:defRPr sz="2000">
                <a:solidFill>
                  <a:schemeClr val="bg1"/>
                </a:solidFill>
              </a:defRPr>
            </a:lvl1pPr>
          </a:lstStyle>
          <a:p>
            <a:endParaRPr lang="nb-NO" dirty="0"/>
          </a:p>
        </p:txBody>
      </p:sp>
      <p:sp>
        <p:nvSpPr>
          <p:cNvPr id="12" name="Slide Number Placeholder 11">
            <a:extLst>
              <a:ext uri="{FF2B5EF4-FFF2-40B4-BE49-F238E27FC236}">
                <a16:creationId xmlns:a16="http://schemas.microsoft.com/office/drawing/2014/main" id="{B37E27BB-1100-40F6-A8E6-E33827673E25}"/>
              </a:ext>
            </a:extLst>
          </p:cNvPr>
          <p:cNvSpPr>
            <a:spLocks noGrp="1"/>
          </p:cNvSpPr>
          <p:nvPr>
            <p:ph type="sldNum" sz="quarter" idx="12"/>
          </p:nvPr>
        </p:nvSpPr>
        <p:spPr>
          <a:xfrm>
            <a:off x="1079500" y="12987246"/>
            <a:ext cx="874240" cy="432000"/>
          </a:xfrm>
          <a:prstGeom prst="rect">
            <a:avLst/>
          </a:prstGeom>
        </p:spPr>
        <p:txBody>
          <a:bodyPr/>
          <a:lstStyle>
            <a:lvl1pPr>
              <a:defRPr sz="2000">
                <a:solidFill>
                  <a:schemeClr val="bg1"/>
                </a:solidFill>
              </a:defRPr>
            </a:lvl1pPr>
          </a:lstStyle>
          <a:p>
            <a:fld id="{23AA811B-2EBD-4900-905E-5BE206449611}" type="slidenum">
              <a:rPr lang="nb-NO" smtClean="0"/>
              <a:pPr/>
              <a:t>‹#›</a:t>
            </a:fld>
            <a:endParaRPr lang="nb-NO" dirty="0"/>
          </a:p>
        </p:txBody>
      </p:sp>
      <p:sp>
        <p:nvSpPr>
          <p:cNvPr id="23" name="TopRightTexts" descr="{&quot;templafy&quot;:{&quot;id&quot;:&quot;0b76280e-7339-4cb1-9254-9aafddf9dda8&quot;}}">
            <a:extLst>
              <a:ext uri="{FF2B5EF4-FFF2-40B4-BE49-F238E27FC236}">
                <a16:creationId xmlns:a16="http://schemas.microsoft.com/office/drawing/2014/main" id="{51988E18-3CEE-4621-A97B-5D9E37A6F752}"/>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7" name="text" descr="{&quot;templafy&quot;:{&quot;id&quot;:&quot;85129a53-67cd-40a0-befa-8a9b8e3d6edc&quot;}}" title="Form.Draft.ShowName">
            <a:extLst>
              <a:ext uri="{FF2B5EF4-FFF2-40B4-BE49-F238E27FC236}">
                <a16:creationId xmlns:a16="http://schemas.microsoft.com/office/drawing/2014/main" id="{A87807D7-1123-4E7A-BA52-25005ECE4601}"/>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tx1"/>
                </a:solidFill>
                <a:latin typeface="+mn-lt"/>
                <a:ea typeface="+mn-ea"/>
                <a:cs typeface="+mn-cs"/>
              </a:rPr>
              <a:t>Utkast</a:t>
            </a:r>
          </a:p>
        </p:txBody>
      </p:sp>
      <p:pic>
        <p:nvPicPr>
          <p:cNvPr id="3" name="Logo white" descr="A picture containing drawing&#10;&#10;Description automatically generated">
            <a:extLst>
              <a:ext uri="{FF2B5EF4-FFF2-40B4-BE49-F238E27FC236}">
                <a16:creationId xmlns:a16="http://schemas.microsoft.com/office/drawing/2014/main" id="{4FC68B03-B4B2-4ED7-AE9D-1135907319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47" y="13006175"/>
            <a:ext cx="1893890" cy="271298"/>
          </a:xfrm>
          <a:prstGeom prst="rect">
            <a:avLst/>
          </a:prstGeom>
        </p:spPr>
      </p:pic>
      <p:sp>
        <p:nvSpPr>
          <p:cNvPr id="15" name="Content Placeholder 2">
            <a:extLst>
              <a:ext uri="{FF2B5EF4-FFF2-40B4-BE49-F238E27FC236}">
                <a16:creationId xmlns:a16="http://schemas.microsoft.com/office/drawing/2014/main" id="{B57938DB-16A9-4282-AC5F-FBCE532B7086}"/>
              </a:ext>
            </a:extLst>
          </p:cNvPr>
          <p:cNvSpPr>
            <a:spLocks noGrp="1"/>
          </p:cNvSpPr>
          <p:nvPr>
            <p:ph sz="half" idx="1"/>
          </p:nvPr>
        </p:nvSpPr>
        <p:spPr>
          <a:xfrm>
            <a:off x="1080001" y="3312000"/>
            <a:ext cx="10928350" cy="8964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17" name="Content Placeholder 3">
            <a:extLst>
              <a:ext uri="{FF2B5EF4-FFF2-40B4-BE49-F238E27FC236}">
                <a16:creationId xmlns:a16="http://schemas.microsoft.com/office/drawing/2014/main" id="{1FBAF2D7-E84F-4FB5-9DB2-4159DA9B5408}"/>
              </a:ext>
            </a:extLst>
          </p:cNvPr>
          <p:cNvSpPr>
            <a:spLocks noGrp="1"/>
          </p:cNvSpPr>
          <p:nvPr>
            <p:ph sz="half" idx="2"/>
          </p:nvPr>
        </p:nvSpPr>
        <p:spPr>
          <a:xfrm>
            <a:off x="12369800" y="3312000"/>
            <a:ext cx="10928348" cy="8964000"/>
          </a:xfrm>
        </p:spPr>
        <p:txBody>
          <a:bodyPr/>
          <a:lstStyle/>
          <a:p>
            <a:pPr lvl="0"/>
            <a:r>
              <a:rPr lang="nb-NO" dirty="0"/>
              <a:t>Click to edit Master text styles</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18" name="Title Placeholder 30">
            <a:extLst>
              <a:ext uri="{FF2B5EF4-FFF2-40B4-BE49-F238E27FC236}">
                <a16:creationId xmlns:a16="http://schemas.microsoft.com/office/drawing/2014/main" id="{7390CB5D-6817-434C-BA1B-657D92972A08}"/>
              </a:ext>
            </a:extLst>
          </p:cNvPr>
          <p:cNvSpPr>
            <a:spLocks noGrp="1"/>
          </p:cNvSpPr>
          <p:nvPr>
            <p:ph type="title"/>
          </p:nvPr>
        </p:nvSpPr>
        <p:spPr>
          <a:xfrm>
            <a:off x="1079500" y="1082674"/>
            <a:ext cx="22218648" cy="1440000"/>
          </a:xfrm>
          <a:prstGeom prst="rect">
            <a:avLst/>
          </a:prstGeom>
        </p:spPr>
        <p:txBody>
          <a:bodyPr vert="horz" lIns="0" tIns="0" rIns="0" bIns="0" rtlCol="0" anchor="t" anchorCtr="0">
            <a:normAutofit/>
          </a:bodyPr>
          <a:lstStyle/>
          <a:p>
            <a:r>
              <a:rPr lang="nb-NO" dirty="0"/>
              <a:t>Click to edit Master title style</a:t>
            </a:r>
          </a:p>
        </p:txBody>
      </p:sp>
      <p:grpSp>
        <p:nvGrpSpPr>
          <p:cNvPr id="19" name="Group 18">
            <a:extLst>
              <a:ext uri="{FF2B5EF4-FFF2-40B4-BE49-F238E27FC236}">
                <a16:creationId xmlns:a16="http://schemas.microsoft.com/office/drawing/2014/main" id="{3D2C4BAC-EB47-4B26-9920-3C667149E5BA}"/>
              </a:ext>
            </a:extLst>
          </p:cNvPr>
          <p:cNvGrpSpPr/>
          <p:nvPr userDrawn="1"/>
        </p:nvGrpSpPr>
        <p:grpSpPr>
          <a:xfrm>
            <a:off x="1079501" y="2832980"/>
            <a:ext cx="22253494" cy="0"/>
            <a:chOff x="539750" y="1456579"/>
            <a:chExt cx="11126747" cy="0"/>
          </a:xfrm>
        </p:grpSpPr>
        <p:cxnSp>
          <p:nvCxnSpPr>
            <p:cNvPr id="20" name="Straight Connector 19">
              <a:extLst>
                <a:ext uri="{FF2B5EF4-FFF2-40B4-BE49-F238E27FC236}">
                  <a16:creationId xmlns:a16="http://schemas.microsoft.com/office/drawing/2014/main" id="{18E73BA1-A1B2-4712-A959-212DA78A6414}"/>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10B919B-E269-4815-BB11-FAA7B8FF8953}"/>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sp>
        <p:nvSpPr>
          <p:cNvPr id="30" name="Refboks_prefix" descr="{&quot;templafy&quot;:{&quot;id&quot;:&quot;74e7d265-3f0e-4fdd-8f3c-9987b2ac572e&quot;}}" hidden="1" title="Ref prefix">
            <a:extLst>
              <a:ext uri="{FF2B5EF4-FFF2-40B4-BE49-F238E27FC236}">
                <a16:creationId xmlns:a16="http://schemas.microsoft.com/office/drawing/2014/main" id="{86239603-76B4-478E-B21A-37A0CA8E98D1}"/>
              </a:ext>
            </a:extLst>
          </p:cNvPr>
          <p:cNvSpPr/>
          <p:nvPr userDrawn="1"/>
        </p:nvSpPr>
        <p:spPr>
          <a:xfrm>
            <a:off x="2600122" y="1298961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
        <p:nvSpPr>
          <p:cNvPr id="2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0E3AD94B-D10F-4DEB-98DF-8EACFA90B084}"/>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Tree>
    <p:extLst>
      <p:ext uri="{BB962C8B-B14F-4D97-AF65-F5344CB8AC3E}">
        <p14:creationId xmlns:p14="http://schemas.microsoft.com/office/powerpoint/2010/main" val="3702507111"/>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mbstones 4x3">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F0F52DA-0FE1-432A-B4BC-5AAA9EB7E347}"/>
              </a:ext>
            </a:extLst>
          </p:cNvPr>
          <p:cNvSpPr>
            <a:spLocks noGrp="1"/>
          </p:cNvSpPr>
          <p:nvPr>
            <p:ph type="title"/>
          </p:nvPr>
        </p:nvSpPr>
        <p:spPr/>
        <p:txBody>
          <a:bodyPr/>
          <a:lstStyle/>
          <a:p>
            <a:r>
              <a:rPr lang="nb-NO" dirty="0"/>
              <a:t>Click to edit Master title style</a:t>
            </a:r>
          </a:p>
        </p:txBody>
      </p:sp>
      <p:sp>
        <p:nvSpPr>
          <p:cNvPr id="17" name="Subtitle 2">
            <a:extLst>
              <a:ext uri="{FF2B5EF4-FFF2-40B4-BE49-F238E27FC236}">
                <a16:creationId xmlns:a16="http://schemas.microsoft.com/office/drawing/2014/main" id="{ED186018-F097-4D5E-A3B3-EFE2877DC387}"/>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3999344A-A666-4CC2-A098-740BD3909D7F}" type="datetime3">
              <a:rPr lang="nb-NO" smtClean="0"/>
              <a:t>2024.05.02</a:t>
            </a:fld>
            <a:endParaRPr lang="nb-NO"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lvl1pPr>
              <a:defRPr sz="2000"/>
            </a:lvl1pPr>
          </a:lstStyle>
          <a:p>
            <a:endParaRPr lang="nb-NO"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6" name="TopRightTexts" descr="{&quot;templafy&quot;:{&quot;id&quot;:&quot;967644cf-8da4-464c-8804-7cf4b1fbbdbf&quot;}}">
            <a:extLst>
              <a:ext uri="{FF2B5EF4-FFF2-40B4-BE49-F238E27FC236}">
                <a16:creationId xmlns:a16="http://schemas.microsoft.com/office/drawing/2014/main" id="{3767618F-4A5E-44FB-8A2B-D936504E1D13}"/>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0" name="text" descr="{&quot;templafy&quot;:{&quot;id&quot;:&quot;81f819ab-8ba0-40cb-9269-0ac40ef0543b&quot;}}" hidden="1" title="Form.Draft.ShowName">
            <a:extLst>
              <a:ext uri="{FF2B5EF4-FFF2-40B4-BE49-F238E27FC236}">
                <a16:creationId xmlns:a16="http://schemas.microsoft.com/office/drawing/2014/main" id="{57CD58F4-33C6-4F8C-8B74-87D46492C74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4" name="Refboks_prefix" descr="{&quot;templafy&quot;:{&quot;id&quot;:&quot;a49a243e-d5f7-43f0-84e7-00d8d94d8598&quot;}}" hidden="1" title="Ref prefix">
            <a:extLst>
              <a:ext uri="{FF2B5EF4-FFF2-40B4-BE49-F238E27FC236}">
                <a16:creationId xmlns:a16="http://schemas.microsoft.com/office/drawing/2014/main" id="{02193B37-92DE-4F99-91E5-6C8FBBF0D011}"/>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5" name="date"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C3898E71-FC87-4412-AB3A-F1C7DCA6D82D}"/>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1600" kern="1200">
                <a:solidFill>
                  <a:schemeClr val="tx1"/>
                </a:solidFill>
                <a:latin typeface="+mn-lt"/>
                <a:ea typeface="+mn-ea"/>
                <a:cs typeface="+mn-cs"/>
              </a:rPr>
              <a:t>11623020/1</a:t>
            </a:r>
            <a:endParaRPr lang="nb-NO" sz="1600" kern="1200" dirty="0">
              <a:solidFill>
                <a:schemeClr val="tx1"/>
              </a:solidFill>
              <a:latin typeface="+mn-lt"/>
              <a:ea typeface="+mn-ea"/>
              <a:cs typeface="+mn-cs"/>
            </a:endParaRPr>
          </a:p>
        </p:txBody>
      </p:sp>
      <p:sp>
        <p:nvSpPr>
          <p:cNvPr id="6" name="Text Placeholder 5">
            <a:extLst>
              <a:ext uri="{FF2B5EF4-FFF2-40B4-BE49-F238E27FC236}">
                <a16:creationId xmlns:a16="http://schemas.microsoft.com/office/drawing/2014/main" id="{040AA5CC-0E4C-4D7D-86E7-B277F59A36F3}"/>
              </a:ext>
            </a:extLst>
          </p:cNvPr>
          <p:cNvSpPr>
            <a:spLocks noGrp="1"/>
          </p:cNvSpPr>
          <p:nvPr>
            <p:ph type="body" sz="quarter" idx="14" hasCustomPrompt="1"/>
          </p:nvPr>
        </p:nvSpPr>
        <p:spPr>
          <a:xfrm>
            <a:off x="1079500" y="5169768"/>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3" name="Content Placeholder 2">
            <a:extLst>
              <a:ext uri="{FF2B5EF4-FFF2-40B4-BE49-F238E27FC236}">
                <a16:creationId xmlns:a16="http://schemas.microsoft.com/office/drawing/2014/main" id="{26EB80CF-AFC4-4AF5-81F3-5E5F72385029}"/>
              </a:ext>
            </a:extLst>
          </p:cNvPr>
          <p:cNvSpPr>
            <a:spLocks noGrp="1"/>
          </p:cNvSpPr>
          <p:nvPr>
            <p:ph sz="quarter" idx="38" hasCustomPrompt="1"/>
          </p:nvPr>
        </p:nvSpPr>
        <p:spPr>
          <a:xfrm>
            <a:off x="1079500" y="3679602"/>
            <a:ext cx="5286376" cy="1182908"/>
          </a:xfrm>
        </p:spPr>
        <p:txBody>
          <a:bodyPr/>
          <a:lstStyle>
            <a:lvl1pPr>
              <a:defRPr/>
            </a:lvl1pPr>
          </a:lstStyle>
          <a:p>
            <a:pPr lvl="0"/>
            <a:r>
              <a:rPr lang="en-US" dirty="0"/>
              <a:t>Picture</a:t>
            </a:r>
          </a:p>
        </p:txBody>
      </p:sp>
      <p:sp>
        <p:nvSpPr>
          <p:cNvPr id="48" name="Content Placeholder 2">
            <a:extLst>
              <a:ext uri="{FF2B5EF4-FFF2-40B4-BE49-F238E27FC236}">
                <a16:creationId xmlns:a16="http://schemas.microsoft.com/office/drawing/2014/main" id="{10EFD0C4-D61E-4B16-B7E9-534DB3CE8D49}"/>
              </a:ext>
            </a:extLst>
          </p:cNvPr>
          <p:cNvSpPr>
            <a:spLocks noGrp="1"/>
          </p:cNvSpPr>
          <p:nvPr>
            <p:ph sz="quarter" idx="39" hasCustomPrompt="1"/>
          </p:nvPr>
        </p:nvSpPr>
        <p:spPr>
          <a:xfrm>
            <a:off x="6724750" y="3679602"/>
            <a:ext cx="5286376" cy="1182908"/>
          </a:xfrm>
        </p:spPr>
        <p:txBody>
          <a:bodyPr/>
          <a:lstStyle>
            <a:lvl1pPr>
              <a:defRPr/>
            </a:lvl1pPr>
          </a:lstStyle>
          <a:p>
            <a:pPr lvl="0"/>
            <a:r>
              <a:rPr lang="en-US" dirty="0"/>
              <a:t>Picture</a:t>
            </a:r>
          </a:p>
        </p:txBody>
      </p:sp>
      <p:sp>
        <p:nvSpPr>
          <p:cNvPr id="49" name="Content Placeholder 2">
            <a:extLst>
              <a:ext uri="{FF2B5EF4-FFF2-40B4-BE49-F238E27FC236}">
                <a16:creationId xmlns:a16="http://schemas.microsoft.com/office/drawing/2014/main" id="{B95C7ABF-DAC0-4EB0-9991-6924C2186D4D}"/>
              </a:ext>
            </a:extLst>
          </p:cNvPr>
          <p:cNvSpPr>
            <a:spLocks noGrp="1"/>
          </p:cNvSpPr>
          <p:nvPr>
            <p:ph sz="quarter" idx="40" hasCustomPrompt="1"/>
          </p:nvPr>
        </p:nvSpPr>
        <p:spPr>
          <a:xfrm>
            <a:off x="12366522" y="3679602"/>
            <a:ext cx="5286376" cy="1182908"/>
          </a:xfrm>
        </p:spPr>
        <p:txBody>
          <a:bodyPr/>
          <a:lstStyle>
            <a:lvl1pPr>
              <a:defRPr/>
            </a:lvl1pPr>
          </a:lstStyle>
          <a:p>
            <a:pPr lvl="0"/>
            <a:r>
              <a:rPr lang="en-US" dirty="0"/>
              <a:t>Picture</a:t>
            </a:r>
          </a:p>
        </p:txBody>
      </p:sp>
      <p:sp>
        <p:nvSpPr>
          <p:cNvPr id="50" name="Content Placeholder 2">
            <a:extLst>
              <a:ext uri="{FF2B5EF4-FFF2-40B4-BE49-F238E27FC236}">
                <a16:creationId xmlns:a16="http://schemas.microsoft.com/office/drawing/2014/main" id="{10DE69FB-9F5B-4208-8647-0F6890D9B086}"/>
              </a:ext>
            </a:extLst>
          </p:cNvPr>
          <p:cNvSpPr>
            <a:spLocks noGrp="1"/>
          </p:cNvSpPr>
          <p:nvPr>
            <p:ph sz="quarter" idx="41" hasCustomPrompt="1"/>
          </p:nvPr>
        </p:nvSpPr>
        <p:spPr>
          <a:xfrm>
            <a:off x="18011772" y="3679602"/>
            <a:ext cx="5286376" cy="1182908"/>
          </a:xfrm>
        </p:spPr>
        <p:txBody>
          <a:bodyPr/>
          <a:lstStyle>
            <a:lvl1pPr>
              <a:defRPr/>
            </a:lvl1pPr>
          </a:lstStyle>
          <a:p>
            <a:pPr lvl="0"/>
            <a:r>
              <a:rPr lang="en-US" dirty="0"/>
              <a:t>Picture</a:t>
            </a:r>
          </a:p>
        </p:txBody>
      </p:sp>
      <p:sp>
        <p:nvSpPr>
          <p:cNvPr id="51" name="Content Placeholder 2">
            <a:extLst>
              <a:ext uri="{FF2B5EF4-FFF2-40B4-BE49-F238E27FC236}">
                <a16:creationId xmlns:a16="http://schemas.microsoft.com/office/drawing/2014/main" id="{C13D9A39-6660-445F-8C87-5DEFB488104B}"/>
              </a:ext>
            </a:extLst>
          </p:cNvPr>
          <p:cNvSpPr>
            <a:spLocks noGrp="1"/>
          </p:cNvSpPr>
          <p:nvPr>
            <p:ph sz="quarter" idx="42" hasCustomPrompt="1"/>
          </p:nvPr>
        </p:nvSpPr>
        <p:spPr>
          <a:xfrm>
            <a:off x="1079500" y="6671830"/>
            <a:ext cx="5286376" cy="1182908"/>
          </a:xfrm>
        </p:spPr>
        <p:txBody>
          <a:bodyPr/>
          <a:lstStyle>
            <a:lvl1pPr>
              <a:defRPr/>
            </a:lvl1pPr>
          </a:lstStyle>
          <a:p>
            <a:pPr lvl="0"/>
            <a:r>
              <a:rPr lang="en-US" dirty="0"/>
              <a:t>Picture</a:t>
            </a:r>
          </a:p>
        </p:txBody>
      </p:sp>
      <p:sp>
        <p:nvSpPr>
          <p:cNvPr id="52" name="Content Placeholder 2">
            <a:extLst>
              <a:ext uri="{FF2B5EF4-FFF2-40B4-BE49-F238E27FC236}">
                <a16:creationId xmlns:a16="http://schemas.microsoft.com/office/drawing/2014/main" id="{3EEF2B3E-51E8-4531-9F7C-BAFC35B25B11}"/>
              </a:ext>
            </a:extLst>
          </p:cNvPr>
          <p:cNvSpPr>
            <a:spLocks noGrp="1"/>
          </p:cNvSpPr>
          <p:nvPr>
            <p:ph sz="quarter" idx="43" hasCustomPrompt="1"/>
          </p:nvPr>
        </p:nvSpPr>
        <p:spPr>
          <a:xfrm>
            <a:off x="6724750" y="6671830"/>
            <a:ext cx="5286376" cy="1182908"/>
          </a:xfrm>
        </p:spPr>
        <p:txBody>
          <a:bodyPr/>
          <a:lstStyle>
            <a:lvl1pPr>
              <a:defRPr/>
            </a:lvl1pPr>
          </a:lstStyle>
          <a:p>
            <a:pPr lvl="0"/>
            <a:r>
              <a:rPr lang="en-US" dirty="0"/>
              <a:t>Picture</a:t>
            </a:r>
          </a:p>
        </p:txBody>
      </p:sp>
      <p:sp>
        <p:nvSpPr>
          <p:cNvPr id="53" name="Content Placeholder 2">
            <a:extLst>
              <a:ext uri="{FF2B5EF4-FFF2-40B4-BE49-F238E27FC236}">
                <a16:creationId xmlns:a16="http://schemas.microsoft.com/office/drawing/2014/main" id="{61EBB0DE-3276-402F-9D6B-02EA3686FD39}"/>
              </a:ext>
            </a:extLst>
          </p:cNvPr>
          <p:cNvSpPr>
            <a:spLocks noGrp="1"/>
          </p:cNvSpPr>
          <p:nvPr>
            <p:ph sz="quarter" idx="44" hasCustomPrompt="1"/>
          </p:nvPr>
        </p:nvSpPr>
        <p:spPr>
          <a:xfrm>
            <a:off x="12366522" y="6671830"/>
            <a:ext cx="5286376" cy="1182908"/>
          </a:xfrm>
        </p:spPr>
        <p:txBody>
          <a:bodyPr/>
          <a:lstStyle>
            <a:lvl1pPr>
              <a:defRPr/>
            </a:lvl1pPr>
          </a:lstStyle>
          <a:p>
            <a:pPr lvl="0"/>
            <a:r>
              <a:rPr lang="en-US" dirty="0"/>
              <a:t>Picture</a:t>
            </a:r>
          </a:p>
        </p:txBody>
      </p:sp>
      <p:sp>
        <p:nvSpPr>
          <p:cNvPr id="54" name="Content Placeholder 2">
            <a:extLst>
              <a:ext uri="{FF2B5EF4-FFF2-40B4-BE49-F238E27FC236}">
                <a16:creationId xmlns:a16="http://schemas.microsoft.com/office/drawing/2014/main" id="{7C037FE2-1226-4F81-9E46-176E41CEFE7B}"/>
              </a:ext>
            </a:extLst>
          </p:cNvPr>
          <p:cNvSpPr>
            <a:spLocks noGrp="1"/>
          </p:cNvSpPr>
          <p:nvPr>
            <p:ph sz="quarter" idx="45" hasCustomPrompt="1"/>
          </p:nvPr>
        </p:nvSpPr>
        <p:spPr>
          <a:xfrm>
            <a:off x="18011772" y="6671830"/>
            <a:ext cx="5286376" cy="1182908"/>
          </a:xfrm>
        </p:spPr>
        <p:txBody>
          <a:bodyPr/>
          <a:lstStyle>
            <a:lvl1pPr>
              <a:defRPr/>
            </a:lvl1pPr>
          </a:lstStyle>
          <a:p>
            <a:pPr lvl="0"/>
            <a:r>
              <a:rPr lang="en-US" dirty="0"/>
              <a:t>Picture</a:t>
            </a:r>
          </a:p>
        </p:txBody>
      </p:sp>
      <p:sp>
        <p:nvSpPr>
          <p:cNvPr id="55" name="Content Placeholder 2">
            <a:extLst>
              <a:ext uri="{FF2B5EF4-FFF2-40B4-BE49-F238E27FC236}">
                <a16:creationId xmlns:a16="http://schemas.microsoft.com/office/drawing/2014/main" id="{E465FA82-68BF-4802-9441-09F75A874DD7}"/>
              </a:ext>
            </a:extLst>
          </p:cNvPr>
          <p:cNvSpPr>
            <a:spLocks noGrp="1"/>
          </p:cNvSpPr>
          <p:nvPr>
            <p:ph sz="quarter" idx="46" hasCustomPrompt="1"/>
          </p:nvPr>
        </p:nvSpPr>
        <p:spPr>
          <a:xfrm>
            <a:off x="1079500" y="9638804"/>
            <a:ext cx="5286376" cy="1182908"/>
          </a:xfrm>
        </p:spPr>
        <p:txBody>
          <a:bodyPr/>
          <a:lstStyle>
            <a:lvl1pPr>
              <a:defRPr/>
            </a:lvl1pPr>
          </a:lstStyle>
          <a:p>
            <a:pPr lvl="0"/>
            <a:r>
              <a:rPr lang="en-US" dirty="0"/>
              <a:t>Picture</a:t>
            </a:r>
          </a:p>
        </p:txBody>
      </p:sp>
      <p:sp>
        <p:nvSpPr>
          <p:cNvPr id="56" name="Content Placeholder 2">
            <a:extLst>
              <a:ext uri="{FF2B5EF4-FFF2-40B4-BE49-F238E27FC236}">
                <a16:creationId xmlns:a16="http://schemas.microsoft.com/office/drawing/2014/main" id="{64E8D2F8-F842-4BCA-9719-9EC38FB29F60}"/>
              </a:ext>
            </a:extLst>
          </p:cNvPr>
          <p:cNvSpPr>
            <a:spLocks noGrp="1"/>
          </p:cNvSpPr>
          <p:nvPr>
            <p:ph sz="quarter" idx="47" hasCustomPrompt="1"/>
          </p:nvPr>
        </p:nvSpPr>
        <p:spPr>
          <a:xfrm>
            <a:off x="6724750" y="9638804"/>
            <a:ext cx="5286376" cy="1182908"/>
          </a:xfrm>
        </p:spPr>
        <p:txBody>
          <a:bodyPr/>
          <a:lstStyle>
            <a:lvl1pPr>
              <a:defRPr/>
            </a:lvl1pPr>
          </a:lstStyle>
          <a:p>
            <a:pPr lvl="0"/>
            <a:r>
              <a:rPr lang="en-US" dirty="0"/>
              <a:t>Picture</a:t>
            </a:r>
          </a:p>
        </p:txBody>
      </p:sp>
      <p:sp>
        <p:nvSpPr>
          <p:cNvPr id="57" name="Content Placeholder 2">
            <a:extLst>
              <a:ext uri="{FF2B5EF4-FFF2-40B4-BE49-F238E27FC236}">
                <a16:creationId xmlns:a16="http://schemas.microsoft.com/office/drawing/2014/main" id="{135EE5D6-0B10-4CDD-9B38-FDD6711F7DDB}"/>
              </a:ext>
            </a:extLst>
          </p:cNvPr>
          <p:cNvSpPr>
            <a:spLocks noGrp="1"/>
          </p:cNvSpPr>
          <p:nvPr>
            <p:ph sz="quarter" idx="48" hasCustomPrompt="1"/>
          </p:nvPr>
        </p:nvSpPr>
        <p:spPr>
          <a:xfrm>
            <a:off x="12366522" y="9638804"/>
            <a:ext cx="5286376" cy="1182908"/>
          </a:xfrm>
        </p:spPr>
        <p:txBody>
          <a:bodyPr/>
          <a:lstStyle>
            <a:lvl1pPr>
              <a:defRPr/>
            </a:lvl1pPr>
          </a:lstStyle>
          <a:p>
            <a:pPr lvl="0"/>
            <a:r>
              <a:rPr lang="en-US" dirty="0"/>
              <a:t>Picture</a:t>
            </a:r>
          </a:p>
        </p:txBody>
      </p:sp>
      <p:sp>
        <p:nvSpPr>
          <p:cNvPr id="58" name="Content Placeholder 2">
            <a:extLst>
              <a:ext uri="{FF2B5EF4-FFF2-40B4-BE49-F238E27FC236}">
                <a16:creationId xmlns:a16="http://schemas.microsoft.com/office/drawing/2014/main" id="{FDEB07A2-C419-40A6-B04B-A41046D56B40}"/>
              </a:ext>
            </a:extLst>
          </p:cNvPr>
          <p:cNvSpPr>
            <a:spLocks noGrp="1"/>
          </p:cNvSpPr>
          <p:nvPr>
            <p:ph sz="quarter" idx="49" hasCustomPrompt="1"/>
          </p:nvPr>
        </p:nvSpPr>
        <p:spPr>
          <a:xfrm>
            <a:off x="18011772" y="9638804"/>
            <a:ext cx="5286376" cy="1182908"/>
          </a:xfrm>
        </p:spPr>
        <p:txBody>
          <a:bodyPr/>
          <a:lstStyle>
            <a:lvl1pPr>
              <a:defRPr/>
            </a:lvl1pPr>
          </a:lstStyle>
          <a:p>
            <a:pPr lvl="0"/>
            <a:r>
              <a:rPr lang="en-US" dirty="0"/>
              <a:t>Picture</a:t>
            </a:r>
          </a:p>
        </p:txBody>
      </p:sp>
      <p:sp>
        <p:nvSpPr>
          <p:cNvPr id="59" name="Text Placeholder 5">
            <a:extLst>
              <a:ext uri="{FF2B5EF4-FFF2-40B4-BE49-F238E27FC236}">
                <a16:creationId xmlns:a16="http://schemas.microsoft.com/office/drawing/2014/main" id="{028A27AD-8F49-459F-AC07-4EB9B1FB777A}"/>
              </a:ext>
            </a:extLst>
          </p:cNvPr>
          <p:cNvSpPr>
            <a:spLocks noGrp="1"/>
          </p:cNvSpPr>
          <p:nvPr>
            <p:ph type="body" sz="quarter" idx="50" hasCustomPrompt="1"/>
          </p:nvPr>
        </p:nvSpPr>
        <p:spPr>
          <a:xfrm>
            <a:off x="6724750" y="5169768"/>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0" name="Text Placeholder 5">
            <a:extLst>
              <a:ext uri="{FF2B5EF4-FFF2-40B4-BE49-F238E27FC236}">
                <a16:creationId xmlns:a16="http://schemas.microsoft.com/office/drawing/2014/main" id="{84051626-BE5D-4B78-A83F-6A21FFF669FB}"/>
              </a:ext>
            </a:extLst>
          </p:cNvPr>
          <p:cNvSpPr>
            <a:spLocks noGrp="1"/>
          </p:cNvSpPr>
          <p:nvPr>
            <p:ph type="body" sz="quarter" idx="51" hasCustomPrompt="1"/>
          </p:nvPr>
        </p:nvSpPr>
        <p:spPr>
          <a:xfrm>
            <a:off x="12369800" y="5169768"/>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1" name="Text Placeholder 5">
            <a:extLst>
              <a:ext uri="{FF2B5EF4-FFF2-40B4-BE49-F238E27FC236}">
                <a16:creationId xmlns:a16="http://schemas.microsoft.com/office/drawing/2014/main" id="{9F3FF9C2-FFA7-429D-B013-7714628BE29C}"/>
              </a:ext>
            </a:extLst>
          </p:cNvPr>
          <p:cNvSpPr>
            <a:spLocks noGrp="1"/>
          </p:cNvSpPr>
          <p:nvPr>
            <p:ph type="body" sz="quarter" idx="52" hasCustomPrompt="1"/>
          </p:nvPr>
        </p:nvSpPr>
        <p:spPr>
          <a:xfrm>
            <a:off x="18015050" y="5169768"/>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2" name="Text Placeholder 5">
            <a:extLst>
              <a:ext uri="{FF2B5EF4-FFF2-40B4-BE49-F238E27FC236}">
                <a16:creationId xmlns:a16="http://schemas.microsoft.com/office/drawing/2014/main" id="{008E2DEF-A30F-46AF-A83C-BFDDDE04682F}"/>
              </a:ext>
            </a:extLst>
          </p:cNvPr>
          <p:cNvSpPr>
            <a:spLocks noGrp="1"/>
          </p:cNvSpPr>
          <p:nvPr>
            <p:ph type="body" sz="quarter" idx="53" hasCustomPrompt="1"/>
          </p:nvPr>
        </p:nvSpPr>
        <p:spPr>
          <a:xfrm>
            <a:off x="1079500" y="8161996"/>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3" name="Text Placeholder 5">
            <a:extLst>
              <a:ext uri="{FF2B5EF4-FFF2-40B4-BE49-F238E27FC236}">
                <a16:creationId xmlns:a16="http://schemas.microsoft.com/office/drawing/2014/main" id="{988DE965-F84D-4D58-8971-69DF05C34422}"/>
              </a:ext>
            </a:extLst>
          </p:cNvPr>
          <p:cNvSpPr>
            <a:spLocks noGrp="1"/>
          </p:cNvSpPr>
          <p:nvPr>
            <p:ph type="body" sz="quarter" idx="54" hasCustomPrompt="1"/>
          </p:nvPr>
        </p:nvSpPr>
        <p:spPr>
          <a:xfrm>
            <a:off x="6724750" y="8161996"/>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4" name="Text Placeholder 5">
            <a:extLst>
              <a:ext uri="{FF2B5EF4-FFF2-40B4-BE49-F238E27FC236}">
                <a16:creationId xmlns:a16="http://schemas.microsoft.com/office/drawing/2014/main" id="{9C181426-DE3D-49AC-A522-ACE32F8EC3D3}"/>
              </a:ext>
            </a:extLst>
          </p:cNvPr>
          <p:cNvSpPr>
            <a:spLocks noGrp="1"/>
          </p:cNvSpPr>
          <p:nvPr>
            <p:ph type="body" sz="quarter" idx="55" hasCustomPrompt="1"/>
          </p:nvPr>
        </p:nvSpPr>
        <p:spPr>
          <a:xfrm>
            <a:off x="12369800" y="8161996"/>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5" name="Text Placeholder 5">
            <a:extLst>
              <a:ext uri="{FF2B5EF4-FFF2-40B4-BE49-F238E27FC236}">
                <a16:creationId xmlns:a16="http://schemas.microsoft.com/office/drawing/2014/main" id="{457ADA7A-934A-4156-8799-0B6CE970270A}"/>
              </a:ext>
            </a:extLst>
          </p:cNvPr>
          <p:cNvSpPr>
            <a:spLocks noGrp="1"/>
          </p:cNvSpPr>
          <p:nvPr>
            <p:ph type="body" sz="quarter" idx="56" hasCustomPrompt="1"/>
          </p:nvPr>
        </p:nvSpPr>
        <p:spPr>
          <a:xfrm>
            <a:off x="18014950" y="8161996"/>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6" name="Text Placeholder 5">
            <a:extLst>
              <a:ext uri="{FF2B5EF4-FFF2-40B4-BE49-F238E27FC236}">
                <a16:creationId xmlns:a16="http://schemas.microsoft.com/office/drawing/2014/main" id="{281A0A60-9BD0-4F81-92DE-9855BA16DD62}"/>
              </a:ext>
            </a:extLst>
          </p:cNvPr>
          <p:cNvSpPr>
            <a:spLocks noGrp="1"/>
          </p:cNvSpPr>
          <p:nvPr>
            <p:ph type="body" sz="quarter" idx="57" hasCustomPrompt="1"/>
          </p:nvPr>
        </p:nvSpPr>
        <p:spPr>
          <a:xfrm>
            <a:off x="1079500" y="11139440"/>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7" name="Text Placeholder 5">
            <a:extLst>
              <a:ext uri="{FF2B5EF4-FFF2-40B4-BE49-F238E27FC236}">
                <a16:creationId xmlns:a16="http://schemas.microsoft.com/office/drawing/2014/main" id="{B3F9AB29-C67E-4844-9D56-280FA68BA8F2}"/>
              </a:ext>
            </a:extLst>
          </p:cNvPr>
          <p:cNvSpPr>
            <a:spLocks noGrp="1"/>
          </p:cNvSpPr>
          <p:nvPr>
            <p:ph type="body" sz="quarter" idx="58" hasCustomPrompt="1"/>
          </p:nvPr>
        </p:nvSpPr>
        <p:spPr>
          <a:xfrm>
            <a:off x="6724750" y="11139440"/>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8" name="Text Placeholder 5">
            <a:extLst>
              <a:ext uri="{FF2B5EF4-FFF2-40B4-BE49-F238E27FC236}">
                <a16:creationId xmlns:a16="http://schemas.microsoft.com/office/drawing/2014/main" id="{25F41CE5-45B6-4A35-8EB9-57C31755C66D}"/>
              </a:ext>
            </a:extLst>
          </p:cNvPr>
          <p:cNvSpPr>
            <a:spLocks noGrp="1"/>
          </p:cNvSpPr>
          <p:nvPr>
            <p:ph type="body" sz="quarter" idx="59" hasCustomPrompt="1"/>
          </p:nvPr>
        </p:nvSpPr>
        <p:spPr>
          <a:xfrm>
            <a:off x="12369800" y="11139440"/>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69" name="Text Placeholder 5">
            <a:extLst>
              <a:ext uri="{FF2B5EF4-FFF2-40B4-BE49-F238E27FC236}">
                <a16:creationId xmlns:a16="http://schemas.microsoft.com/office/drawing/2014/main" id="{0D69042B-A68B-47FB-97AF-9F256599E391}"/>
              </a:ext>
            </a:extLst>
          </p:cNvPr>
          <p:cNvSpPr>
            <a:spLocks noGrp="1"/>
          </p:cNvSpPr>
          <p:nvPr>
            <p:ph type="body" sz="quarter" idx="60" hasCustomPrompt="1"/>
          </p:nvPr>
        </p:nvSpPr>
        <p:spPr>
          <a:xfrm>
            <a:off x="18014950" y="11139440"/>
            <a:ext cx="5286376" cy="753924"/>
          </a:xfrm>
          <a:solidFill>
            <a:schemeClr val="bg1"/>
          </a:solidFill>
          <a:effectLst>
            <a:outerShdw dist="29210" dir="16200000" rotWithShape="0">
              <a:schemeClr val="accent3">
                <a:lumMod val="20000"/>
                <a:lumOff val="80000"/>
              </a:schemeClr>
            </a:outerShdw>
          </a:effectLst>
        </p:spPr>
        <p:txBody>
          <a:bodyPr tIns="91440"/>
          <a:lstStyle>
            <a:lvl1pPr marL="0" indent="0">
              <a:buNone/>
              <a:defRPr lang="en-US" sz="2000" b="1" kern="1200" dirty="0">
                <a:solidFill>
                  <a:schemeClr val="tx2"/>
                </a:solidFill>
                <a:latin typeface="+mn-lt"/>
                <a:ea typeface="+mn-ea"/>
                <a:cs typeface="+mn-cs"/>
              </a:defRPr>
            </a:lvl1pPr>
          </a:lstStyle>
          <a:p>
            <a:pPr lvl="0"/>
            <a:r>
              <a:rPr lang="en-US" dirty="0"/>
              <a:t>Text Placeholder</a:t>
            </a:r>
          </a:p>
        </p:txBody>
      </p:sp>
      <p:sp>
        <p:nvSpPr>
          <p:cNvPr id="35" name="Refboks_prefix" descr="{&quot;templafy&quot;:{&quot;id&quot;:&quot;9c8b9878-82a5-4903-a8b9-553c571d958e&quot;}}" hidden="1" title="Ref prefix">
            <a:extLst>
              <a:ext uri="{FF2B5EF4-FFF2-40B4-BE49-F238E27FC236}">
                <a16:creationId xmlns:a16="http://schemas.microsoft.com/office/drawing/2014/main" id="{6DF39D22-9708-43AC-B863-DCB6234216D1}"/>
              </a:ext>
            </a:extLst>
          </p:cNvPr>
          <p:cNvSpPr/>
          <p:nvPr userDrawn="1"/>
        </p:nvSpPr>
        <p:spPr>
          <a:xfrm>
            <a:off x="2600122" y="1298961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15752706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mbstones 6x4">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F0F52DA-0FE1-432A-B4BC-5AAA9EB7E347}"/>
              </a:ext>
            </a:extLst>
          </p:cNvPr>
          <p:cNvSpPr>
            <a:spLocks noGrp="1"/>
          </p:cNvSpPr>
          <p:nvPr>
            <p:ph type="title"/>
          </p:nvPr>
        </p:nvSpPr>
        <p:spPr/>
        <p:txBody>
          <a:bodyPr/>
          <a:lstStyle/>
          <a:p>
            <a:r>
              <a:rPr lang="nb-NO" dirty="0"/>
              <a:t>Click to edit Master title style</a:t>
            </a:r>
          </a:p>
        </p:txBody>
      </p:sp>
      <p:sp>
        <p:nvSpPr>
          <p:cNvPr id="17" name="Subtitle 2">
            <a:extLst>
              <a:ext uri="{FF2B5EF4-FFF2-40B4-BE49-F238E27FC236}">
                <a16:creationId xmlns:a16="http://schemas.microsoft.com/office/drawing/2014/main" id="{ED186018-F097-4D5E-A3B3-EFE2877DC387}"/>
              </a:ext>
            </a:extLst>
          </p:cNvPr>
          <p:cNvSpPr>
            <a:spLocks noGrp="1"/>
          </p:cNvSpPr>
          <p:nvPr>
            <p:ph type="subTitle" idx="13" hasCustomPrompt="1"/>
          </p:nvPr>
        </p:nvSpPr>
        <p:spPr>
          <a:xfrm>
            <a:off x="1079499" y="12274551"/>
            <a:ext cx="22221826"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3999344A-A666-4CC2-A098-740BD3909D7F}" type="datetime3">
              <a:rPr lang="nb-NO" smtClean="0"/>
              <a:t>2024.05.02</a:t>
            </a:fld>
            <a:endParaRPr lang="nb-NO"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lvl1pPr>
              <a:defRPr sz="2000"/>
            </a:lvl1pPr>
          </a:lstStyle>
          <a:p>
            <a:endParaRPr lang="nb-NO"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6" name="TopRightTexts" descr="{&quot;templafy&quot;:{&quot;id&quot;:&quot;967644cf-8da4-464c-8804-7cf4b1fbbdbf&quot;}}">
            <a:extLst>
              <a:ext uri="{FF2B5EF4-FFF2-40B4-BE49-F238E27FC236}">
                <a16:creationId xmlns:a16="http://schemas.microsoft.com/office/drawing/2014/main" id="{3767618F-4A5E-44FB-8A2B-D936504E1D13}"/>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0" name="text" descr="{&quot;templafy&quot;:{&quot;id&quot;:&quot;81f819ab-8ba0-40cb-9269-0ac40ef0543b&quot;}}" hidden="1" title="Form.Draft.ShowName">
            <a:extLst>
              <a:ext uri="{FF2B5EF4-FFF2-40B4-BE49-F238E27FC236}">
                <a16:creationId xmlns:a16="http://schemas.microsoft.com/office/drawing/2014/main" id="{57CD58F4-33C6-4F8C-8B74-87D46492C74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4" name="Refboks_prefix" descr="{&quot;templafy&quot;:{&quot;id&quot;:&quot;a49a243e-d5f7-43f0-84e7-00d8d94d8598&quot;}}" hidden="1" title="Ref prefix">
            <a:extLst>
              <a:ext uri="{FF2B5EF4-FFF2-40B4-BE49-F238E27FC236}">
                <a16:creationId xmlns:a16="http://schemas.microsoft.com/office/drawing/2014/main" id="{02193B37-92DE-4F99-91E5-6C8FBBF0D011}"/>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5" name="date"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C3898E71-FC87-4412-AB3A-F1C7DCA6D82D}"/>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1600" kern="1200">
                <a:solidFill>
                  <a:schemeClr val="tx1"/>
                </a:solidFill>
                <a:latin typeface="+mn-lt"/>
                <a:ea typeface="+mn-ea"/>
                <a:cs typeface="+mn-cs"/>
              </a:rPr>
              <a:t>11623020/1</a:t>
            </a:r>
            <a:endParaRPr lang="nb-NO" sz="1600" kern="1200" dirty="0">
              <a:solidFill>
                <a:schemeClr val="tx1"/>
              </a:solidFill>
              <a:latin typeface="+mn-lt"/>
              <a:ea typeface="+mn-ea"/>
              <a:cs typeface="+mn-cs"/>
            </a:endParaRPr>
          </a:p>
        </p:txBody>
      </p:sp>
      <p:sp>
        <p:nvSpPr>
          <p:cNvPr id="6" name="Text Placeholder 5">
            <a:extLst>
              <a:ext uri="{FF2B5EF4-FFF2-40B4-BE49-F238E27FC236}">
                <a16:creationId xmlns:a16="http://schemas.microsoft.com/office/drawing/2014/main" id="{040AA5CC-0E4C-4D7D-86E7-B277F59A36F3}"/>
              </a:ext>
            </a:extLst>
          </p:cNvPr>
          <p:cNvSpPr>
            <a:spLocks noGrp="1"/>
          </p:cNvSpPr>
          <p:nvPr>
            <p:ph type="body" sz="quarter" idx="14" hasCustomPrompt="1"/>
          </p:nvPr>
        </p:nvSpPr>
        <p:spPr>
          <a:xfrm>
            <a:off x="1079500" y="4848297"/>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26" name="Text Placeholder 5">
            <a:extLst>
              <a:ext uri="{FF2B5EF4-FFF2-40B4-BE49-F238E27FC236}">
                <a16:creationId xmlns:a16="http://schemas.microsoft.com/office/drawing/2014/main" id="{63F78361-A5E5-4869-AB92-BEADD40D4233}"/>
              </a:ext>
            </a:extLst>
          </p:cNvPr>
          <p:cNvSpPr>
            <a:spLocks noGrp="1"/>
          </p:cNvSpPr>
          <p:nvPr>
            <p:ph type="body" sz="quarter" idx="16" hasCustomPrompt="1"/>
          </p:nvPr>
        </p:nvSpPr>
        <p:spPr>
          <a:xfrm>
            <a:off x="6724750" y="4848295"/>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28" name="Text Placeholder 5">
            <a:extLst>
              <a:ext uri="{FF2B5EF4-FFF2-40B4-BE49-F238E27FC236}">
                <a16:creationId xmlns:a16="http://schemas.microsoft.com/office/drawing/2014/main" id="{CBFDC55A-BDCA-4C3C-92A3-7BA5181942BC}"/>
              </a:ext>
            </a:extLst>
          </p:cNvPr>
          <p:cNvSpPr>
            <a:spLocks noGrp="1"/>
          </p:cNvSpPr>
          <p:nvPr>
            <p:ph type="body" sz="quarter" idx="18" hasCustomPrompt="1"/>
          </p:nvPr>
        </p:nvSpPr>
        <p:spPr>
          <a:xfrm>
            <a:off x="12370000" y="4848295"/>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30" name="Text Placeholder 5">
            <a:extLst>
              <a:ext uri="{FF2B5EF4-FFF2-40B4-BE49-F238E27FC236}">
                <a16:creationId xmlns:a16="http://schemas.microsoft.com/office/drawing/2014/main" id="{44003D2F-699B-4956-A255-452B486B4118}"/>
              </a:ext>
            </a:extLst>
          </p:cNvPr>
          <p:cNvSpPr>
            <a:spLocks noGrp="1"/>
          </p:cNvSpPr>
          <p:nvPr>
            <p:ph type="body" sz="quarter" idx="20" hasCustomPrompt="1"/>
          </p:nvPr>
        </p:nvSpPr>
        <p:spPr>
          <a:xfrm>
            <a:off x="18011772" y="4848295"/>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80" name="Content Placeholder 2">
            <a:extLst>
              <a:ext uri="{FF2B5EF4-FFF2-40B4-BE49-F238E27FC236}">
                <a16:creationId xmlns:a16="http://schemas.microsoft.com/office/drawing/2014/main" id="{7C896424-45B1-4B68-97A9-7F16550798D4}"/>
              </a:ext>
            </a:extLst>
          </p:cNvPr>
          <p:cNvSpPr>
            <a:spLocks noGrp="1"/>
          </p:cNvSpPr>
          <p:nvPr>
            <p:ph sz="quarter" idx="46" hasCustomPrompt="1"/>
          </p:nvPr>
        </p:nvSpPr>
        <p:spPr>
          <a:xfrm>
            <a:off x="1079500" y="3679602"/>
            <a:ext cx="5286376" cy="940024"/>
          </a:xfrm>
        </p:spPr>
        <p:txBody>
          <a:bodyPr/>
          <a:lstStyle>
            <a:lvl1pPr>
              <a:defRPr/>
            </a:lvl1pPr>
          </a:lstStyle>
          <a:p>
            <a:pPr lvl="0"/>
            <a:r>
              <a:rPr lang="en-US" dirty="0"/>
              <a:t>Picture</a:t>
            </a:r>
          </a:p>
        </p:txBody>
      </p:sp>
      <p:sp>
        <p:nvSpPr>
          <p:cNvPr id="81" name="Content Placeholder 2">
            <a:extLst>
              <a:ext uri="{FF2B5EF4-FFF2-40B4-BE49-F238E27FC236}">
                <a16:creationId xmlns:a16="http://schemas.microsoft.com/office/drawing/2014/main" id="{DCFD55B2-13ED-40B2-9C2B-ABAB8AA52084}"/>
              </a:ext>
            </a:extLst>
          </p:cNvPr>
          <p:cNvSpPr>
            <a:spLocks noGrp="1"/>
          </p:cNvSpPr>
          <p:nvPr>
            <p:ph sz="quarter" idx="47" hasCustomPrompt="1"/>
          </p:nvPr>
        </p:nvSpPr>
        <p:spPr>
          <a:xfrm>
            <a:off x="6724748" y="3679602"/>
            <a:ext cx="5286376" cy="940024"/>
          </a:xfrm>
        </p:spPr>
        <p:txBody>
          <a:bodyPr/>
          <a:lstStyle>
            <a:lvl1pPr>
              <a:defRPr/>
            </a:lvl1pPr>
          </a:lstStyle>
          <a:p>
            <a:pPr lvl="0"/>
            <a:r>
              <a:rPr lang="en-US" dirty="0"/>
              <a:t>Picture</a:t>
            </a:r>
          </a:p>
        </p:txBody>
      </p:sp>
      <p:sp>
        <p:nvSpPr>
          <p:cNvPr id="82" name="Content Placeholder 2">
            <a:extLst>
              <a:ext uri="{FF2B5EF4-FFF2-40B4-BE49-F238E27FC236}">
                <a16:creationId xmlns:a16="http://schemas.microsoft.com/office/drawing/2014/main" id="{DEA49542-578C-4270-A098-05801C2381B4}"/>
              </a:ext>
            </a:extLst>
          </p:cNvPr>
          <p:cNvSpPr>
            <a:spLocks noGrp="1"/>
          </p:cNvSpPr>
          <p:nvPr>
            <p:ph sz="quarter" idx="48" hasCustomPrompt="1"/>
          </p:nvPr>
        </p:nvSpPr>
        <p:spPr>
          <a:xfrm>
            <a:off x="12369998" y="3679602"/>
            <a:ext cx="5286376" cy="940024"/>
          </a:xfrm>
        </p:spPr>
        <p:txBody>
          <a:bodyPr/>
          <a:lstStyle>
            <a:lvl1pPr>
              <a:defRPr/>
            </a:lvl1pPr>
          </a:lstStyle>
          <a:p>
            <a:pPr lvl="0"/>
            <a:r>
              <a:rPr lang="en-US" dirty="0"/>
              <a:t>Picture</a:t>
            </a:r>
          </a:p>
        </p:txBody>
      </p:sp>
      <p:sp>
        <p:nvSpPr>
          <p:cNvPr id="83" name="Content Placeholder 2">
            <a:extLst>
              <a:ext uri="{FF2B5EF4-FFF2-40B4-BE49-F238E27FC236}">
                <a16:creationId xmlns:a16="http://schemas.microsoft.com/office/drawing/2014/main" id="{6E2FA46C-3080-4068-AD8C-80EC1D2A1F50}"/>
              </a:ext>
            </a:extLst>
          </p:cNvPr>
          <p:cNvSpPr>
            <a:spLocks noGrp="1"/>
          </p:cNvSpPr>
          <p:nvPr>
            <p:ph sz="quarter" idx="49" hasCustomPrompt="1"/>
          </p:nvPr>
        </p:nvSpPr>
        <p:spPr>
          <a:xfrm>
            <a:off x="18015246" y="3679602"/>
            <a:ext cx="5286376" cy="940024"/>
          </a:xfrm>
        </p:spPr>
        <p:txBody>
          <a:bodyPr/>
          <a:lstStyle>
            <a:lvl1pPr>
              <a:defRPr/>
            </a:lvl1pPr>
          </a:lstStyle>
          <a:p>
            <a:pPr lvl="0"/>
            <a:r>
              <a:rPr lang="en-US" dirty="0"/>
              <a:t>Picture</a:t>
            </a:r>
          </a:p>
        </p:txBody>
      </p:sp>
      <p:sp>
        <p:nvSpPr>
          <p:cNvPr id="84" name="Text Placeholder 5">
            <a:extLst>
              <a:ext uri="{FF2B5EF4-FFF2-40B4-BE49-F238E27FC236}">
                <a16:creationId xmlns:a16="http://schemas.microsoft.com/office/drawing/2014/main" id="{2D808F81-065C-4510-8F6B-E2F114428A67}"/>
              </a:ext>
            </a:extLst>
          </p:cNvPr>
          <p:cNvSpPr>
            <a:spLocks noGrp="1"/>
          </p:cNvSpPr>
          <p:nvPr>
            <p:ph type="body" sz="quarter" idx="50" hasCustomPrompt="1"/>
          </p:nvPr>
        </p:nvSpPr>
        <p:spPr>
          <a:xfrm>
            <a:off x="1079500" y="6982821"/>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85" name="Text Placeholder 5">
            <a:extLst>
              <a:ext uri="{FF2B5EF4-FFF2-40B4-BE49-F238E27FC236}">
                <a16:creationId xmlns:a16="http://schemas.microsoft.com/office/drawing/2014/main" id="{ACF361F7-6A28-431D-AB8E-56AB74946D1F}"/>
              </a:ext>
            </a:extLst>
          </p:cNvPr>
          <p:cNvSpPr>
            <a:spLocks noGrp="1"/>
          </p:cNvSpPr>
          <p:nvPr>
            <p:ph type="body" sz="quarter" idx="51" hasCustomPrompt="1"/>
          </p:nvPr>
        </p:nvSpPr>
        <p:spPr>
          <a:xfrm>
            <a:off x="6724750" y="6982819"/>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86" name="Text Placeholder 5">
            <a:extLst>
              <a:ext uri="{FF2B5EF4-FFF2-40B4-BE49-F238E27FC236}">
                <a16:creationId xmlns:a16="http://schemas.microsoft.com/office/drawing/2014/main" id="{95C79A09-4E86-4587-965C-67469B2145DA}"/>
              </a:ext>
            </a:extLst>
          </p:cNvPr>
          <p:cNvSpPr>
            <a:spLocks noGrp="1"/>
          </p:cNvSpPr>
          <p:nvPr>
            <p:ph type="body" sz="quarter" idx="52" hasCustomPrompt="1"/>
          </p:nvPr>
        </p:nvSpPr>
        <p:spPr>
          <a:xfrm>
            <a:off x="12370000" y="6982819"/>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87" name="Content Placeholder 2">
            <a:extLst>
              <a:ext uri="{FF2B5EF4-FFF2-40B4-BE49-F238E27FC236}">
                <a16:creationId xmlns:a16="http://schemas.microsoft.com/office/drawing/2014/main" id="{EF462EE5-E1EB-4D5E-9FCD-1C00E73A383E}"/>
              </a:ext>
            </a:extLst>
          </p:cNvPr>
          <p:cNvSpPr>
            <a:spLocks noGrp="1"/>
          </p:cNvSpPr>
          <p:nvPr>
            <p:ph sz="quarter" idx="53" hasCustomPrompt="1"/>
          </p:nvPr>
        </p:nvSpPr>
        <p:spPr>
          <a:xfrm>
            <a:off x="1079500" y="5814126"/>
            <a:ext cx="5286376" cy="940024"/>
          </a:xfrm>
        </p:spPr>
        <p:txBody>
          <a:bodyPr/>
          <a:lstStyle>
            <a:lvl1pPr>
              <a:defRPr/>
            </a:lvl1pPr>
          </a:lstStyle>
          <a:p>
            <a:pPr lvl="0"/>
            <a:r>
              <a:rPr lang="en-US" dirty="0"/>
              <a:t>Picture</a:t>
            </a:r>
          </a:p>
        </p:txBody>
      </p:sp>
      <p:sp>
        <p:nvSpPr>
          <p:cNvPr id="88" name="Content Placeholder 2">
            <a:extLst>
              <a:ext uri="{FF2B5EF4-FFF2-40B4-BE49-F238E27FC236}">
                <a16:creationId xmlns:a16="http://schemas.microsoft.com/office/drawing/2014/main" id="{92F878B9-BE73-47F5-910E-6BF12278927B}"/>
              </a:ext>
            </a:extLst>
          </p:cNvPr>
          <p:cNvSpPr>
            <a:spLocks noGrp="1"/>
          </p:cNvSpPr>
          <p:nvPr>
            <p:ph sz="quarter" idx="54" hasCustomPrompt="1"/>
          </p:nvPr>
        </p:nvSpPr>
        <p:spPr>
          <a:xfrm>
            <a:off x="6724748" y="5814126"/>
            <a:ext cx="5286376" cy="940024"/>
          </a:xfrm>
        </p:spPr>
        <p:txBody>
          <a:bodyPr/>
          <a:lstStyle>
            <a:lvl1pPr>
              <a:defRPr/>
            </a:lvl1pPr>
          </a:lstStyle>
          <a:p>
            <a:pPr lvl="0"/>
            <a:r>
              <a:rPr lang="en-US" dirty="0"/>
              <a:t>Picture</a:t>
            </a:r>
          </a:p>
        </p:txBody>
      </p:sp>
      <p:sp>
        <p:nvSpPr>
          <p:cNvPr id="89" name="Content Placeholder 2">
            <a:extLst>
              <a:ext uri="{FF2B5EF4-FFF2-40B4-BE49-F238E27FC236}">
                <a16:creationId xmlns:a16="http://schemas.microsoft.com/office/drawing/2014/main" id="{1BFA568C-4501-4AD1-B006-90A45DDFA1C3}"/>
              </a:ext>
            </a:extLst>
          </p:cNvPr>
          <p:cNvSpPr>
            <a:spLocks noGrp="1"/>
          </p:cNvSpPr>
          <p:nvPr>
            <p:ph sz="quarter" idx="55" hasCustomPrompt="1"/>
          </p:nvPr>
        </p:nvSpPr>
        <p:spPr>
          <a:xfrm>
            <a:off x="12369998" y="5814126"/>
            <a:ext cx="5286376" cy="940024"/>
          </a:xfrm>
        </p:spPr>
        <p:txBody>
          <a:bodyPr/>
          <a:lstStyle>
            <a:lvl1pPr>
              <a:defRPr/>
            </a:lvl1pPr>
          </a:lstStyle>
          <a:p>
            <a:pPr lvl="0"/>
            <a:r>
              <a:rPr lang="en-US" dirty="0"/>
              <a:t>Picture</a:t>
            </a:r>
          </a:p>
        </p:txBody>
      </p:sp>
      <p:sp>
        <p:nvSpPr>
          <p:cNvPr id="90" name="Text Placeholder 5">
            <a:extLst>
              <a:ext uri="{FF2B5EF4-FFF2-40B4-BE49-F238E27FC236}">
                <a16:creationId xmlns:a16="http://schemas.microsoft.com/office/drawing/2014/main" id="{D689C142-2157-4574-88FD-F8F2EE37806E}"/>
              </a:ext>
            </a:extLst>
          </p:cNvPr>
          <p:cNvSpPr>
            <a:spLocks noGrp="1"/>
          </p:cNvSpPr>
          <p:nvPr>
            <p:ph type="body" sz="quarter" idx="56" hasCustomPrompt="1"/>
          </p:nvPr>
        </p:nvSpPr>
        <p:spPr>
          <a:xfrm>
            <a:off x="1079500" y="9145655"/>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91" name="Text Placeholder 5">
            <a:extLst>
              <a:ext uri="{FF2B5EF4-FFF2-40B4-BE49-F238E27FC236}">
                <a16:creationId xmlns:a16="http://schemas.microsoft.com/office/drawing/2014/main" id="{F9F494EA-556B-48A3-887B-24DB757BA201}"/>
              </a:ext>
            </a:extLst>
          </p:cNvPr>
          <p:cNvSpPr>
            <a:spLocks noGrp="1"/>
          </p:cNvSpPr>
          <p:nvPr>
            <p:ph type="body" sz="quarter" idx="57" hasCustomPrompt="1"/>
          </p:nvPr>
        </p:nvSpPr>
        <p:spPr>
          <a:xfrm>
            <a:off x="6724750" y="9145653"/>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92" name="Text Placeholder 5">
            <a:extLst>
              <a:ext uri="{FF2B5EF4-FFF2-40B4-BE49-F238E27FC236}">
                <a16:creationId xmlns:a16="http://schemas.microsoft.com/office/drawing/2014/main" id="{6D52E1B6-7AEE-4A29-8DD9-64F70DF4E944}"/>
              </a:ext>
            </a:extLst>
          </p:cNvPr>
          <p:cNvSpPr>
            <a:spLocks noGrp="1"/>
          </p:cNvSpPr>
          <p:nvPr>
            <p:ph type="body" sz="quarter" idx="58" hasCustomPrompt="1"/>
          </p:nvPr>
        </p:nvSpPr>
        <p:spPr>
          <a:xfrm>
            <a:off x="12370000" y="9145653"/>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93" name="Content Placeholder 2">
            <a:extLst>
              <a:ext uri="{FF2B5EF4-FFF2-40B4-BE49-F238E27FC236}">
                <a16:creationId xmlns:a16="http://schemas.microsoft.com/office/drawing/2014/main" id="{3BB8D578-E279-4FD8-A61A-B43565309AF4}"/>
              </a:ext>
            </a:extLst>
          </p:cNvPr>
          <p:cNvSpPr>
            <a:spLocks noGrp="1"/>
          </p:cNvSpPr>
          <p:nvPr>
            <p:ph sz="quarter" idx="59" hasCustomPrompt="1"/>
          </p:nvPr>
        </p:nvSpPr>
        <p:spPr>
          <a:xfrm>
            <a:off x="1079500" y="7976960"/>
            <a:ext cx="5286376" cy="940024"/>
          </a:xfrm>
        </p:spPr>
        <p:txBody>
          <a:bodyPr/>
          <a:lstStyle>
            <a:lvl1pPr>
              <a:defRPr/>
            </a:lvl1pPr>
          </a:lstStyle>
          <a:p>
            <a:pPr lvl="0"/>
            <a:r>
              <a:rPr lang="en-US" dirty="0"/>
              <a:t>Picture</a:t>
            </a:r>
          </a:p>
        </p:txBody>
      </p:sp>
      <p:sp>
        <p:nvSpPr>
          <p:cNvPr id="94" name="Content Placeholder 2">
            <a:extLst>
              <a:ext uri="{FF2B5EF4-FFF2-40B4-BE49-F238E27FC236}">
                <a16:creationId xmlns:a16="http://schemas.microsoft.com/office/drawing/2014/main" id="{BC5064FE-4E97-47B8-8ACA-CC40A7208288}"/>
              </a:ext>
            </a:extLst>
          </p:cNvPr>
          <p:cNvSpPr>
            <a:spLocks noGrp="1"/>
          </p:cNvSpPr>
          <p:nvPr>
            <p:ph sz="quarter" idx="60" hasCustomPrompt="1"/>
          </p:nvPr>
        </p:nvSpPr>
        <p:spPr>
          <a:xfrm>
            <a:off x="6724748" y="7976960"/>
            <a:ext cx="5286376" cy="940024"/>
          </a:xfrm>
        </p:spPr>
        <p:txBody>
          <a:bodyPr/>
          <a:lstStyle>
            <a:lvl1pPr>
              <a:defRPr/>
            </a:lvl1pPr>
          </a:lstStyle>
          <a:p>
            <a:pPr lvl="0"/>
            <a:r>
              <a:rPr lang="en-US" dirty="0"/>
              <a:t>Picture</a:t>
            </a:r>
          </a:p>
        </p:txBody>
      </p:sp>
      <p:sp>
        <p:nvSpPr>
          <p:cNvPr id="95" name="Content Placeholder 2">
            <a:extLst>
              <a:ext uri="{FF2B5EF4-FFF2-40B4-BE49-F238E27FC236}">
                <a16:creationId xmlns:a16="http://schemas.microsoft.com/office/drawing/2014/main" id="{4E6C55F8-D73D-4CDB-9088-F04D010A6F80}"/>
              </a:ext>
            </a:extLst>
          </p:cNvPr>
          <p:cNvSpPr>
            <a:spLocks noGrp="1"/>
          </p:cNvSpPr>
          <p:nvPr>
            <p:ph sz="quarter" idx="61" hasCustomPrompt="1"/>
          </p:nvPr>
        </p:nvSpPr>
        <p:spPr>
          <a:xfrm>
            <a:off x="12369998" y="7976960"/>
            <a:ext cx="5286376" cy="940024"/>
          </a:xfrm>
        </p:spPr>
        <p:txBody>
          <a:bodyPr/>
          <a:lstStyle>
            <a:lvl1pPr>
              <a:defRPr/>
            </a:lvl1pPr>
          </a:lstStyle>
          <a:p>
            <a:pPr lvl="0"/>
            <a:r>
              <a:rPr lang="en-US" dirty="0"/>
              <a:t>Picture</a:t>
            </a:r>
          </a:p>
        </p:txBody>
      </p:sp>
      <p:sp>
        <p:nvSpPr>
          <p:cNvPr id="96" name="Text Placeholder 5">
            <a:extLst>
              <a:ext uri="{FF2B5EF4-FFF2-40B4-BE49-F238E27FC236}">
                <a16:creationId xmlns:a16="http://schemas.microsoft.com/office/drawing/2014/main" id="{3047E57C-A5DF-4B4C-BF2F-117A0AEB9BD8}"/>
              </a:ext>
            </a:extLst>
          </p:cNvPr>
          <p:cNvSpPr>
            <a:spLocks noGrp="1"/>
          </p:cNvSpPr>
          <p:nvPr>
            <p:ph type="body" sz="quarter" idx="62" hasCustomPrompt="1"/>
          </p:nvPr>
        </p:nvSpPr>
        <p:spPr>
          <a:xfrm>
            <a:off x="1079500" y="11301455"/>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97" name="Text Placeholder 5">
            <a:extLst>
              <a:ext uri="{FF2B5EF4-FFF2-40B4-BE49-F238E27FC236}">
                <a16:creationId xmlns:a16="http://schemas.microsoft.com/office/drawing/2014/main" id="{B72BE9F7-43C9-4E2B-B1ED-D2A16B8AED02}"/>
              </a:ext>
            </a:extLst>
          </p:cNvPr>
          <p:cNvSpPr>
            <a:spLocks noGrp="1"/>
          </p:cNvSpPr>
          <p:nvPr>
            <p:ph type="body" sz="quarter" idx="63" hasCustomPrompt="1"/>
          </p:nvPr>
        </p:nvSpPr>
        <p:spPr>
          <a:xfrm>
            <a:off x="6724750" y="11301453"/>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98" name="Text Placeholder 5">
            <a:extLst>
              <a:ext uri="{FF2B5EF4-FFF2-40B4-BE49-F238E27FC236}">
                <a16:creationId xmlns:a16="http://schemas.microsoft.com/office/drawing/2014/main" id="{4B4EB876-6A6E-4456-80CA-BBF1054DEE2A}"/>
              </a:ext>
            </a:extLst>
          </p:cNvPr>
          <p:cNvSpPr>
            <a:spLocks noGrp="1"/>
          </p:cNvSpPr>
          <p:nvPr>
            <p:ph type="body" sz="quarter" idx="64" hasCustomPrompt="1"/>
          </p:nvPr>
        </p:nvSpPr>
        <p:spPr>
          <a:xfrm>
            <a:off x="12370000" y="11301453"/>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99" name="Content Placeholder 2">
            <a:extLst>
              <a:ext uri="{FF2B5EF4-FFF2-40B4-BE49-F238E27FC236}">
                <a16:creationId xmlns:a16="http://schemas.microsoft.com/office/drawing/2014/main" id="{793CEE43-64F8-4427-BEE2-6F57B89A3182}"/>
              </a:ext>
            </a:extLst>
          </p:cNvPr>
          <p:cNvSpPr>
            <a:spLocks noGrp="1"/>
          </p:cNvSpPr>
          <p:nvPr>
            <p:ph sz="quarter" idx="65" hasCustomPrompt="1"/>
          </p:nvPr>
        </p:nvSpPr>
        <p:spPr>
          <a:xfrm>
            <a:off x="1079500" y="10132760"/>
            <a:ext cx="5286376" cy="940024"/>
          </a:xfrm>
        </p:spPr>
        <p:txBody>
          <a:bodyPr/>
          <a:lstStyle>
            <a:lvl1pPr>
              <a:defRPr/>
            </a:lvl1pPr>
          </a:lstStyle>
          <a:p>
            <a:pPr lvl="0"/>
            <a:r>
              <a:rPr lang="en-US" dirty="0"/>
              <a:t>Picture</a:t>
            </a:r>
          </a:p>
        </p:txBody>
      </p:sp>
      <p:sp>
        <p:nvSpPr>
          <p:cNvPr id="100" name="Content Placeholder 2">
            <a:extLst>
              <a:ext uri="{FF2B5EF4-FFF2-40B4-BE49-F238E27FC236}">
                <a16:creationId xmlns:a16="http://schemas.microsoft.com/office/drawing/2014/main" id="{92236B70-6E56-4058-81C5-E2660E601E4C}"/>
              </a:ext>
            </a:extLst>
          </p:cNvPr>
          <p:cNvSpPr>
            <a:spLocks noGrp="1"/>
          </p:cNvSpPr>
          <p:nvPr>
            <p:ph sz="quarter" idx="66" hasCustomPrompt="1"/>
          </p:nvPr>
        </p:nvSpPr>
        <p:spPr>
          <a:xfrm>
            <a:off x="6724748" y="10132760"/>
            <a:ext cx="5286376" cy="940024"/>
          </a:xfrm>
        </p:spPr>
        <p:txBody>
          <a:bodyPr/>
          <a:lstStyle>
            <a:lvl1pPr>
              <a:defRPr/>
            </a:lvl1pPr>
          </a:lstStyle>
          <a:p>
            <a:pPr lvl="0"/>
            <a:r>
              <a:rPr lang="en-US" dirty="0"/>
              <a:t>Picture</a:t>
            </a:r>
          </a:p>
        </p:txBody>
      </p:sp>
      <p:sp>
        <p:nvSpPr>
          <p:cNvPr id="101" name="Content Placeholder 2">
            <a:extLst>
              <a:ext uri="{FF2B5EF4-FFF2-40B4-BE49-F238E27FC236}">
                <a16:creationId xmlns:a16="http://schemas.microsoft.com/office/drawing/2014/main" id="{947DC35B-1BE5-447D-A19A-0E54D2332B72}"/>
              </a:ext>
            </a:extLst>
          </p:cNvPr>
          <p:cNvSpPr>
            <a:spLocks noGrp="1"/>
          </p:cNvSpPr>
          <p:nvPr>
            <p:ph sz="quarter" idx="67" hasCustomPrompt="1"/>
          </p:nvPr>
        </p:nvSpPr>
        <p:spPr>
          <a:xfrm>
            <a:off x="12369998" y="10132760"/>
            <a:ext cx="5286376" cy="940024"/>
          </a:xfrm>
        </p:spPr>
        <p:txBody>
          <a:bodyPr/>
          <a:lstStyle>
            <a:lvl1pPr>
              <a:defRPr/>
            </a:lvl1pPr>
          </a:lstStyle>
          <a:p>
            <a:pPr lvl="0"/>
            <a:r>
              <a:rPr lang="en-US" dirty="0"/>
              <a:t>Picture</a:t>
            </a:r>
          </a:p>
        </p:txBody>
      </p:sp>
      <p:sp>
        <p:nvSpPr>
          <p:cNvPr id="102" name="Text Placeholder 5">
            <a:extLst>
              <a:ext uri="{FF2B5EF4-FFF2-40B4-BE49-F238E27FC236}">
                <a16:creationId xmlns:a16="http://schemas.microsoft.com/office/drawing/2014/main" id="{2E8A5FC7-03A9-42B6-ACB3-3A5B6B4E1A5B}"/>
              </a:ext>
            </a:extLst>
          </p:cNvPr>
          <p:cNvSpPr>
            <a:spLocks noGrp="1"/>
          </p:cNvSpPr>
          <p:nvPr>
            <p:ph type="body" sz="quarter" idx="68" hasCustomPrompt="1"/>
          </p:nvPr>
        </p:nvSpPr>
        <p:spPr>
          <a:xfrm>
            <a:off x="18011772" y="6982819"/>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103" name="Content Placeholder 2">
            <a:extLst>
              <a:ext uri="{FF2B5EF4-FFF2-40B4-BE49-F238E27FC236}">
                <a16:creationId xmlns:a16="http://schemas.microsoft.com/office/drawing/2014/main" id="{A9B38463-9BEB-4A99-8013-F40F859749DC}"/>
              </a:ext>
            </a:extLst>
          </p:cNvPr>
          <p:cNvSpPr>
            <a:spLocks noGrp="1"/>
          </p:cNvSpPr>
          <p:nvPr>
            <p:ph sz="quarter" idx="69" hasCustomPrompt="1"/>
          </p:nvPr>
        </p:nvSpPr>
        <p:spPr>
          <a:xfrm>
            <a:off x="18015246" y="5814126"/>
            <a:ext cx="5286376" cy="940024"/>
          </a:xfrm>
        </p:spPr>
        <p:txBody>
          <a:bodyPr/>
          <a:lstStyle>
            <a:lvl1pPr>
              <a:defRPr/>
            </a:lvl1pPr>
          </a:lstStyle>
          <a:p>
            <a:pPr lvl="0"/>
            <a:r>
              <a:rPr lang="en-US" dirty="0"/>
              <a:t>Picture</a:t>
            </a:r>
          </a:p>
        </p:txBody>
      </p:sp>
      <p:sp>
        <p:nvSpPr>
          <p:cNvPr id="104" name="Text Placeholder 5">
            <a:extLst>
              <a:ext uri="{FF2B5EF4-FFF2-40B4-BE49-F238E27FC236}">
                <a16:creationId xmlns:a16="http://schemas.microsoft.com/office/drawing/2014/main" id="{AA7B90AB-4B5E-4E6C-B4BC-B81A779FC308}"/>
              </a:ext>
            </a:extLst>
          </p:cNvPr>
          <p:cNvSpPr>
            <a:spLocks noGrp="1"/>
          </p:cNvSpPr>
          <p:nvPr>
            <p:ph type="body" sz="quarter" idx="70" hasCustomPrompt="1"/>
          </p:nvPr>
        </p:nvSpPr>
        <p:spPr>
          <a:xfrm>
            <a:off x="18011772" y="9145653"/>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105" name="Content Placeholder 2">
            <a:extLst>
              <a:ext uri="{FF2B5EF4-FFF2-40B4-BE49-F238E27FC236}">
                <a16:creationId xmlns:a16="http://schemas.microsoft.com/office/drawing/2014/main" id="{43CD4AFA-0B4D-4330-A9A0-CBF6C4E4BE8E}"/>
              </a:ext>
            </a:extLst>
          </p:cNvPr>
          <p:cNvSpPr>
            <a:spLocks noGrp="1"/>
          </p:cNvSpPr>
          <p:nvPr>
            <p:ph sz="quarter" idx="71" hasCustomPrompt="1"/>
          </p:nvPr>
        </p:nvSpPr>
        <p:spPr>
          <a:xfrm>
            <a:off x="18015246" y="7976960"/>
            <a:ext cx="5286376" cy="940024"/>
          </a:xfrm>
        </p:spPr>
        <p:txBody>
          <a:bodyPr/>
          <a:lstStyle>
            <a:lvl1pPr>
              <a:defRPr/>
            </a:lvl1pPr>
          </a:lstStyle>
          <a:p>
            <a:pPr lvl="0"/>
            <a:r>
              <a:rPr lang="en-US" dirty="0"/>
              <a:t>Picture</a:t>
            </a:r>
          </a:p>
        </p:txBody>
      </p:sp>
      <p:sp>
        <p:nvSpPr>
          <p:cNvPr id="106" name="Text Placeholder 5">
            <a:extLst>
              <a:ext uri="{FF2B5EF4-FFF2-40B4-BE49-F238E27FC236}">
                <a16:creationId xmlns:a16="http://schemas.microsoft.com/office/drawing/2014/main" id="{FB8A5069-7192-4179-8A95-F2D488D03916}"/>
              </a:ext>
            </a:extLst>
          </p:cNvPr>
          <p:cNvSpPr>
            <a:spLocks noGrp="1"/>
          </p:cNvSpPr>
          <p:nvPr>
            <p:ph type="body" sz="quarter" idx="72" hasCustomPrompt="1"/>
          </p:nvPr>
        </p:nvSpPr>
        <p:spPr>
          <a:xfrm>
            <a:off x="18011772" y="11301453"/>
            <a:ext cx="5286376" cy="611910"/>
          </a:xfrm>
          <a:solidFill>
            <a:schemeClr val="bg1"/>
          </a:solidFill>
          <a:effectLst>
            <a:outerShdw dist="29210" dir="16200000" rotWithShape="0">
              <a:schemeClr val="accent3">
                <a:lumMod val="20000"/>
                <a:lumOff val="80000"/>
              </a:schemeClr>
            </a:outerShdw>
          </a:effectLst>
        </p:spPr>
        <p:txBody>
          <a:bodyPr tIns="45720"/>
          <a:lstStyle>
            <a:lvl1pPr marL="0" indent="0">
              <a:buNone/>
              <a:defRPr lang="en-US" sz="1800" b="1" kern="1200" dirty="0">
                <a:solidFill>
                  <a:schemeClr val="tx2"/>
                </a:solidFill>
                <a:latin typeface="+mn-lt"/>
                <a:ea typeface="+mn-ea"/>
                <a:cs typeface="+mn-cs"/>
              </a:defRPr>
            </a:lvl1pPr>
          </a:lstStyle>
          <a:p>
            <a:pPr lvl="0"/>
            <a:r>
              <a:rPr lang="en-US" dirty="0"/>
              <a:t>Text Placeholder</a:t>
            </a:r>
          </a:p>
        </p:txBody>
      </p:sp>
      <p:sp>
        <p:nvSpPr>
          <p:cNvPr id="107" name="Content Placeholder 2">
            <a:extLst>
              <a:ext uri="{FF2B5EF4-FFF2-40B4-BE49-F238E27FC236}">
                <a16:creationId xmlns:a16="http://schemas.microsoft.com/office/drawing/2014/main" id="{CC68FA61-5CC5-4121-B71A-25F5A30603B8}"/>
              </a:ext>
            </a:extLst>
          </p:cNvPr>
          <p:cNvSpPr>
            <a:spLocks noGrp="1"/>
          </p:cNvSpPr>
          <p:nvPr>
            <p:ph sz="quarter" idx="73" hasCustomPrompt="1"/>
          </p:nvPr>
        </p:nvSpPr>
        <p:spPr>
          <a:xfrm>
            <a:off x="18015246" y="10132760"/>
            <a:ext cx="5286376" cy="940024"/>
          </a:xfrm>
        </p:spPr>
        <p:txBody>
          <a:bodyPr/>
          <a:lstStyle>
            <a:lvl1pPr>
              <a:defRPr/>
            </a:lvl1pPr>
          </a:lstStyle>
          <a:p>
            <a:pPr lvl="0"/>
            <a:r>
              <a:rPr lang="en-US" dirty="0"/>
              <a:t>Picture</a:t>
            </a:r>
          </a:p>
        </p:txBody>
      </p:sp>
      <p:sp>
        <p:nvSpPr>
          <p:cNvPr id="43" name="Refboks_prefix" descr="{&quot;templafy&quot;:{&quot;id&quot;:&quot;b16329fb-d845-498f-9c52-b30f5604a97f&quot;}}" hidden="1" title="Ref prefix">
            <a:extLst>
              <a:ext uri="{FF2B5EF4-FFF2-40B4-BE49-F238E27FC236}">
                <a16:creationId xmlns:a16="http://schemas.microsoft.com/office/drawing/2014/main" id="{D8F4C051-ABB2-4FF7-B60F-47A74EA2BAD2}"/>
              </a:ext>
            </a:extLst>
          </p:cNvPr>
          <p:cNvSpPr/>
          <p:nvPr userDrawn="1"/>
        </p:nvSpPr>
        <p:spPr>
          <a:xfrm>
            <a:off x="2600122" y="12989616"/>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29003245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act - 3 people /FIT/">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327CAD7-5F3E-457A-99EA-29D9EF10ECE5}"/>
              </a:ext>
            </a:extLst>
          </p:cNvPr>
          <p:cNvSpPr>
            <a:spLocks noGrp="1"/>
          </p:cNvSpPr>
          <p:nvPr>
            <p:ph sz="quarter" idx="74" hasCustomPrompt="1"/>
          </p:nvPr>
        </p:nvSpPr>
        <p:spPr>
          <a:xfrm>
            <a:off x="1517650" y="5740400"/>
            <a:ext cx="1879600" cy="2235200"/>
          </a:xfrm>
        </p:spPr>
        <p:txBody>
          <a:bodyPr/>
          <a:lstStyle>
            <a:lvl1pPr marL="0" indent="0">
              <a:buNone/>
              <a:defRPr/>
            </a:lvl1pPr>
          </a:lstStyle>
          <a:p>
            <a:pPr lvl="0"/>
            <a:r>
              <a:rPr lang="en-US" dirty="0"/>
              <a:t> </a:t>
            </a:r>
            <a:endParaRPr lang="en-CA" dirty="0"/>
          </a:p>
        </p:txBody>
      </p:sp>
      <p:sp>
        <p:nvSpPr>
          <p:cNvPr id="31" name="Content Placeholder 5">
            <a:extLst>
              <a:ext uri="{FF2B5EF4-FFF2-40B4-BE49-F238E27FC236}">
                <a16:creationId xmlns:a16="http://schemas.microsoft.com/office/drawing/2014/main" id="{C62C198E-A8DD-4CC9-BBD4-1AAD378A2431}"/>
              </a:ext>
            </a:extLst>
          </p:cNvPr>
          <p:cNvSpPr>
            <a:spLocks noGrp="1"/>
          </p:cNvSpPr>
          <p:nvPr>
            <p:ph sz="quarter" idx="75" hasCustomPrompt="1"/>
          </p:nvPr>
        </p:nvSpPr>
        <p:spPr>
          <a:xfrm>
            <a:off x="9148304" y="5740400"/>
            <a:ext cx="1879600" cy="2235200"/>
          </a:xfrm>
        </p:spPr>
        <p:txBody>
          <a:bodyPr/>
          <a:lstStyle>
            <a:lvl1pPr marL="0" indent="0">
              <a:buNone/>
              <a:defRPr/>
            </a:lvl1pPr>
          </a:lstStyle>
          <a:p>
            <a:pPr lvl="0"/>
            <a:r>
              <a:rPr lang="en-US" dirty="0"/>
              <a:t> </a:t>
            </a:r>
            <a:endParaRPr lang="en-CA" dirty="0"/>
          </a:p>
        </p:txBody>
      </p:sp>
      <p:sp>
        <p:nvSpPr>
          <p:cNvPr id="32" name="Content Placeholder 5">
            <a:extLst>
              <a:ext uri="{FF2B5EF4-FFF2-40B4-BE49-F238E27FC236}">
                <a16:creationId xmlns:a16="http://schemas.microsoft.com/office/drawing/2014/main" id="{91895D7F-2C07-4476-BD84-41FCEDD808DB}"/>
              </a:ext>
            </a:extLst>
          </p:cNvPr>
          <p:cNvSpPr>
            <a:spLocks noGrp="1"/>
          </p:cNvSpPr>
          <p:nvPr>
            <p:ph sz="quarter" idx="76" hasCustomPrompt="1"/>
          </p:nvPr>
        </p:nvSpPr>
        <p:spPr>
          <a:xfrm>
            <a:off x="16769394" y="5740400"/>
            <a:ext cx="1879600" cy="2235200"/>
          </a:xfrm>
        </p:spPr>
        <p:txBody>
          <a:bodyPr/>
          <a:lstStyle>
            <a:lvl1pPr marL="0" indent="0">
              <a:buNone/>
              <a:defRPr/>
            </a:lvl1pPr>
          </a:lstStyle>
          <a:p>
            <a:pPr lvl="0"/>
            <a:r>
              <a:rPr lang="en-US" dirty="0"/>
              <a:t> </a:t>
            </a:r>
            <a:endParaRPr lang="en-CA" dirty="0"/>
          </a:p>
        </p:txBody>
      </p:sp>
      <p:sp>
        <p:nvSpPr>
          <p:cNvPr id="18" name="Title 1">
            <a:extLst>
              <a:ext uri="{FF2B5EF4-FFF2-40B4-BE49-F238E27FC236}">
                <a16:creationId xmlns:a16="http://schemas.microsoft.com/office/drawing/2014/main" id="{DF0F52DA-0FE1-432A-B4BC-5AAA9EB7E347}"/>
              </a:ext>
            </a:extLst>
          </p:cNvPr>
          <p:cNvSpPr>
            <a:spLocks noGrp="1"/>
          </p:cNvSpPr>
          <p:nvPr>
            <p:ph type="title" hasCustomPrompt="1"/>
          </p:nvPr>
        </p:nvSpPr>
        <p:spPr/>
        <p:txBody>
          <a:bodyPr/>
          <a:lstStyle>
            <a:lvl1pPr>
              <a:defRPr/>
            </a:lvl1pPr>
          </a:lstStyle>
          <a:p>
            <a:r>
              <a:rPr lang="nb-NO" dirty="0" err="1"/>
              <a:t>Contact</a:t>
            </a:r>
            <a:r>
              <a:rPr lang="nb-NO" dirty="0"/>
              <a:t> </a:t>
            </a:r>
            <a:r>
              <a:rPr lang="nb-NO" dirty="0" err="1"/>
              <a:t>Details</a:t>
            </a:r>
            <a:endParaRPr lang="nb-NO" dirty="0"/>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3999344A-A666-4CC2-A098-740BD3909D7F}" type="datetime3">
              <a:rPr lang="nb-NO" smtClean="0"/>
              <a:t>2024.05.02</a:t>
            </a:fld>
            <a:endParaRPr lang="nb-NO"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lvl1pPr>
              <a:defRPr sz="2000"/>
            </a:lvl1pPr>
          </a:lstStyle>
          <a:p>
            <a:endParaRPr lang="nb-NO"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6" name="TopRightTexts" descr="{&quot;templafy&quot;:{&quot;id&quot;:&quot;3520e9a8-25b9-46be-8a77-1dabfb182e6e&quot;}}">
            <a:extLst>
              <a:ext uri="{FF2B5EF4-FFF2-40B4-BE49-F238E27FC236}">
                <a16:creationId xmlns:a16="http://schemas.microsoft.com/office/drawing/2014/main" id="{3767618F-4A5E-44FB-8A2B-D936504E1D13}"/>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20" name="text" descr="{&quot;templafy&quot;:{&quot;id&quot;:&quot;471dfd01-0b17-4540-919c-0bb2aaefc1a0&quot;}}" hidden="1" title="Form.Draft.ShowName">
            <a:extLst>
              <a:ext uri="{FF2B5EF4-FFF2-40B4-BE49-F238E27FC236}">
                <a16:creationId xmlns:a16="http://schemas.microsoft.com/office/drawing/2014/main" id="{57CD58F4-33C6-4F8C-8B74-87D46492C74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4" name="Refboks_prefix" descr="{&quot;templafy&quot;:{&quot;id&quot;:&quot;f6bb272d-68e0-473c-a9bd-b3b411a85dfe&quot;}}" hidden="1" title="Ref prefix">
            <a:extLst>
              <a:ext uri="{FF2B5EF4-FFF2-40B4-BE49-F238E27FC236}">
                <a16:creationId xmlns:a16="http://schemas.microsoft.com/office/drawing/2014/main" id="{02193B37-92DE-4F99-91E5-6C8FBBF0D011}"/>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22" name="Text Placeholder 52">
            <a:extLst>
              <a:ext uri="{FF2B5EF4-FFF2-40B4-BE49-F238E27FC236}">
                <a16:creationId xmlns:a16="http://schemas.microsoft.com/office/drawing/2014/main" id="{7B5404F0-3DF4-498C-8A69-2E51808500CD}"/>
              </a:ext>
            </a:extLst>
          </p:cNvPr>
          <p:cNvSpPr>
            <a:spLocks noGrp="1"/>
          </p:cNvSpPr>
          <p:nvPr>
            <p:ph type="body" sz="quarter" idx="19" hasCustomPrompt="1"/>
          </p:nvPr>
        </p:nvSpPr>
        <p:spPr>
          <a:xfrm>
            <a:off x="11482741" y="686752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23" name="Text Placeholder 52">
            <a:extLst>
              <a:ext uri="{FF2B5EF4-FFF2-40B4-BE49-F238E27FC236}">
                <a16:creationId xmlns:a16="http://schemas.microsoft.com/office/drawing/2014/main" id="{CDEFCF74-CEF0-4CB0-8CC3-DD6B583F2F5C}"/>
              </a:ext>
            </a:extLst>
          </p:cNvPr>
          <p:cNvSpPr>
            <a:spLocks noGrp="1"/>
          </p:cNvSpPr>
          <p:nvPr>
            <p:ph type="body" sz="quarter" idx="17" hasCustomPrompt="1"/>
          </p:nvPr>
        </p:nvSpPr>
        <p:spPr>
          <a:xfrm>
            <a:off x="11482741" y="5738815"/>
            <a:ext cx="4060970" cy="514350"/>
          </a:xfrm>
        </p:spPr>
        <p:txBody>
          <a:bodyPr anchor="t"/>
          <a:lstStyle>
            <a:lvl1pPr marL="0" indent="0">
              <a:buNone/>
              <a:defRPr/>
            </a:lvl1pPr>
          </a:lstStyle>
          <a:p>
            <a:pPr lvl="0"/>
            <a:r>
              <a:rPr lang="en-GB" noProof="0"/>
              <a:t>Firstname Lastname</a:t>
            </a:r>
          </a:p>
        </p:txBody>
      </p:sp>
      <p:sp>
        <p:nvSpPr>
          <p:cNvPr id="24" name="Text Placeholder 52">
            <a:extLst>
              <a:ext uri="{FF2B5EF4-FFF2-40B4-BE49-F238E27FC236}">
                <a16:creationId xmlns:a16="http://schemas.microsoft.com/office/drawing/2014/main" id="{6C582903-97DC-4107-A37D-369916315A7A}"/>
              </a:ext>
            </a:extLst>
          </p:cNvPr>
          <p:cNvSpPr>
            <a:spLocks noGrp="1"/>
          </p:cNvSpPr>
          <p:nvPr>
            <p:ph type="body" sz="quarter" idx="18" hasCustomPrompt="1"/>
          </p:nvPr>
        </p:nvSpPr>
        <p:spPr>
          <a:xfrm>
            <a:off x="11482741" y="625316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25" name="Text Placeholder 52">
            <a:extLst>
              <a:ext uri="{FF2B5EF4-FFF2-40B4-BE49-F238E27FC236}">
                <a16:creationId xmlns:a16="http://schemas.microsoft.com/office/drawing/2014/main" id="{EC661B11-2514-4D76-9CB8-5BCB46FF8857}"/>
              </a:ext>
            </a:extLst>
          </p:cNvPr>
          <p:cNvSpPr>
            <a:spLocks noGrp="1"/>
          </p:cNvSpPr>
          <p:nvPr>
            <p:ph type="body" sz="quarter" idx="20" hasCustomPrompt="1"/>
          </p:nvPr>
        </p:nvSpPr>
        <p:spPr>
          <a:xfrm>
            <a:off x="11482741" y="746262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26" name="Text Placeholder 52">
            <a:extLst>
              <a:ext uri="{FF2B5EF4-FFF2-40B4-BE49-F238E27FC236}">
                <a16:creationId xmlns:a16="http://schemas.microsoft.com/office/drawing/2014/main" id="{AE93A647-CBF5-4D83-93C1-ED4DD380380F}"/>
              </a:ext>
            </a:extLst>
          </p:cNvPr>
          <p:cNvSpPr>
            <a:spLocks noGrp="1"/>
          </p:cNvSpPr>
          <p:nvPr>
            <p:ph type="body" sz="quarter" idx="47" hasCustomPrompt="1"/>
          </p:nvPr>
        </p:nvSpPr>
        <p:spPr>
          <a:xfrm>
            <a:off x="19103831" y="686752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27" name="Text Placeholder 52">
            <a:extLst>
              <a:ext uri="{FF2B5EF4-FFF2-40B4-BE49-F238E27FC236}">
                <a16:creationId xmlns:a16="http://schemas.microsoft.com/office/drawing/2014/main" id="{D69D624F-E6EB-4590-AF1B-488C4AAD2FA0}"/>
              </a:ext>
            </a:extLst>
          </p:cNvPr>
          <p:cNvSpPr>
            <a:spLocks noGrp="1"/>
          </p:cNvSpPr>
          <p:nvPr>
            <p:ph type="body" sz="quarter" idx="48" hasCustomPrompt="1"/>
          </p:nvPr>
        </p:nvSpPr>
        <p:spPr>
          <a:xfrm>
            <a:off x="19103831" y="5738815"/>
            <a:ext cx="4060970" cy="514350"/>
          </a:xfrm>
        </p:spPr>
        <p:txBody>
          <a:bodyPr anchor="t"/>
          <a:lstStyle>
            <a:lvl1pPr marL="0" indent="0">
              <a:buNone/>
              <a:defRPr/>
            </a:lvl1pPr>
          </a:lstStyle>
          <a:p>
            <a:pPr lvl="0"/>
            <a:r>
              <a:rPr lang="en-GB" noProof="0"/>
              <a:t>Firstname Lastname</a:t>
            </a:r>
          </a:p>
        </p:txBody>
      </p:sp>
      <p:sp>
        <p:nvSpPr>
          <p:cNvPr id="28" name="Text Placeholder 52">
            <a:extLst>
              <a:ext uri="{FF2B5EF4-FFF2-40B4-BE49-F238E27FC236}">
                <a16:creationId xmlns:a16="http://schemas.microsoft.com/office/drawing/2014/main" id="{C189215C-3B80-4A81-85D7-78761FC0E302}"/>
              </a:ext>
            </a:extLst>
          </p:cNvPr>
          <p:cNvSpPr>
            <a:spLocks noGrp="1"/>
          </p:cNvSpPr>
          <p:nvPr>
            <p:ph type="body" sz="quarter" idx="49" hasCustomPrompt="1"/>
          </p:nvPr>
        </p:nvSpPr>
        <p:spPr>
          <a:xfrm>
            <a:off x="19103831" y="625316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29" name="Text Placeholder 52">
            <a:extLst>
              <a:ext uri="{FF2B5EF4-FFF2-40B4-BE49-F238E27FC236}">
                <a16:creationId xmlns:a16="http://schemas.microsoft.com/office/drawing/2014/main" id="{327B965E-A701-414E-9668-D284B8EBA91B}"/>
              </a:ext>
            </a:extLst>
          </p:cNvPr>
          <p:cNvSpPr>
            <a:spLocks noGrp="1"/>
          </p:cNvSpPr>
          <p:nvPr>
            <p:ph type="body" sz="quarter" idx="50" hasCustomPrompt="1"/>
          </p:nvPr>
        </p:nvSpPr>
        <p:spPr>
          <a:xfrm>
            <a:off x="19103831" y="746262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49" name="Text Placeholder 52">
            <a:extLst>
              <a:ext uri="{FF2B5EF4-FFF2-40B4-BE49-F238E27FC236}">
                <a16:creationId xmlns:a16="http://schemas.microsoft.com/office/drawing/2014/main" id="{A32575E0-C98C-4D87-B7FF-E0EA803ECAC1}"/>
              </a:ext>
            </a:extLst>
          </p:cNvPr>
          <p:cNvSpPr>
            <a:spLocks noGrp="1"/>
          </p:cNvSpPr>
          <p:nvPr>
            <p:ph type="body" sz="quarter" idx="70" hasCustomPrompt="1"/>
          </p:nvPr>
        </p:nvSpPr>
        <p:spPr>
          <a:xfrm>
            <a:off x="3861651" y="687623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50" name="Text Placeholder 52">
            <a:extLst>
              <a:ext uri="{FF2B5EF4-FFF2-40B4-BE49-F238E27FC236}">
                <a16:creationId xmlns:a16="http://schemas.microsoft.com/office/drawing/2014/main" id="{B08380B0-7D64-4613-B5CE-86D168147681}"/>
              </a:ext>
            </a:extLst>
          </p:cNvPr>
          <p:cNvSpPr>
            <a:spLocks noGrp="1"/>
          </p:cNvSpPr>
          <p:nvPr>
            <p:ph type="body" sz="quarter" idx="71" hasCustomPrompt="1"/>
          </p:nvPr>
        </p:nvSpPr>
        <p:spPr>
          <a:xfrm>
            <a:off x="3861651" y="5747525"/>
            <a:ext cx="4060970" cy="514350"/>
          </a:xfrm>
        </p:spPr>
        <p:txBody>
          <a:bodyPr anchor="t"/>
          <a:lstStyle>
            <a:lvl1pPr marL="0" indent="0">
              <a:buNone/>
              <a:defRPr/>
            </a:lvl1pPr>
          </a:lstStyle>
          <a:p>
            <a:pPr lvl="0"/>
            <a:r>
              <a:rPr lang="en-GB" noProof="0"/>
              <a:t>Firstname Lastname</a:t>
            </a:r>
          </a:p>
        </p:txBody>
      </p:sp>
      <p:sp>
        <p:nvSpPr>
          <p:cNvPr id="51" name="Text Placeholder 52">
            <a:extLst>
              <a:ext uri="{FF2B5EF4-FFF2-40B4-BE49-F238E27FC236}">
                <a16:creationId xmlns:a16="http://schemas.microsoft.com/office/drawing/2014/main" id="{BB495DE9-1E61-40DF-B759-107E7BB66370}"/>
              </a:ext>
            </a:extLst>
          </p:cNvPr>
          <p:cNvSpPr>
            <a:spLocks noGrp="1"/>
          </p:cNvSpPr>
          <p:nvPr>
            <p:ph type="body" sz="quarter" idx="72" hasCustomPrompt="1"/>
          </p:nvPr>
        </p:nvSpPr>
        <p:spPr>
          <a:xfrm>
            <a:off x="3861651" y="626187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52" name="Text Placeholder 52">
            <a:extLst>
              <a:ext uri="{FF2B5EF4-FFF2-40B4-BE49-F238E27FC236}">
                <a16:creationId xmlns:a16="http://schemas.microsoft.com/office/drawing/2014/main" id="{2F38043F-BD61-46C6-9C06-609AE22362A7}"/>
              </a:ext>
            </a:extLst>
          </p:cNvPr>
          <p:cNvSpPr>
            <a:spLocks noGrp="1"/>
          </p:cNvSpPr>
          <p:nvPr>
            <p:ph type="body" sz="quarter" idx="73" hasCustomPrompt="1"/>
          </p:nvPr>
        </p:nvSpPr>
        <p:spPr>
          <a:xfrm>
            <a:off x="3861651" y="747133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30"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6ACA1523-4206-4251-A690-A7BDDCD1963F}"/>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18934362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act - 6 people /FI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2" name="TopRightTexts" descr="{&quot;templafy&quot;:{&quot;id&quot;:&quot;e0d344a5-f6dd-415a-b42a-ad3ebce67131&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1b07870f-9a3b-4252-bd93-35f36891d7bc&quot;}}" hidden="1"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8" name="Refboks_prefix" descr="{&quot;templafy&quot;:{&quot;id&quot;:&quot;392db4ad-80f3-40b2-b087-edd3fcef0af5&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53" name="Title 1">
            <a:extLst>
              <a:ext uri="{FF2B5EF4-FFF2-40B4-BE49-F238E27FC236}">
                <a16:creationId xmlns:a16="http://schemas.microsoft.com/office/drawing/2014/main" id="{54DCBE4A-E00D-4255-A28E-C5AB37F3AB38}"/>
              </a:ext>
            </a:extLst>
          </p:cNvPr>
          <p:cNvSpPr>
            <a:spLocks noGrp="1"/>
          </p:cNvSpPr>
          <p:nvPr>
            <p:ph type="title" hasCustomPrompt="1"/>
          </p:nvPr>
        </p:nvSpPr>
        <p:spPr>
          <a:xfrm>
            <a:off x="1219200" y="5420298"/>
            <a:ext cx="5943600" cy="1371600"/>
          </a:xfrm>
        </p:spPr>
        <p:txBody>
          <a:bodyPr/>
          <a:lstStyle>
            <a:lvl1pPr>
              <a:defRPr/>
            </a:lvl1pPr>
          </a:lstStyle>
          <a:p>
            <a:r>
              <a:rPr lang="en-GB" noProof="0" dirty="0"/>
              <a:t>Contact Details</a:t>
            </a:r>
          </a:p>
        </p:txBody>
      </p:sp>
      <p:sp>
        <p:nvSpPr>
          <p:cNvPr id="54" name="TextBox 53">
            <a:extLst>
              <a:ext uri="{FF2B5EF4-FFF2-40B4-BE49-F238E27FC236}">
                <a16:creationId xmlns:a16="http://schemas.microsoft.com/office/drawing/2014/main" id="{51C28A9D-1944-45D5-A1DA-FDA37B9090FA}"/>
              </a:ext>
            </a:extLst>
          </p:cNvPr>
          <p:cNvSpPr txBox="1"/>
          <p:nvPr userDrawn="1"/>
        </p:nvSpPr>
        <p:spPr>
          <a:xfrm>
            <a:off x="1219200" y="7538592"/>
            <a:ext cx="5486400" cy="538609"/>
          </a:xfrm>
          <a:prstGeom prst="rect">
            <a:avLst/>
          </a:prstGeom>
          <a:noFill/>
        </p:spPr>
        <p:txBody>
          <a:bodyPr wrap="square" lIns="0" tIns="0" rIns="0" bIns="0" rtlCol="0">
            <a:spAutoFit/>
          </a:bodyPr>
          <a:lstStyle/>
          <a:p>
            <a:r>
              <a:rPr lang="en-GB" sz="3500" b="1" kern="1200" spc="136" noProof="0" dirty="0">
                <a:solidFill>
                  <a:schemeClr val="accent1"/>
                </a:solidFill>
                <a:latin typeface="+mn-lt"/>
                <a:ea typeface="+mn-ea"/>
                <a:cs typeface="+mn-cs"/>
              </a:rPr>
              <a:t>www.bahr.no</a:t>
            </a:r>
          </a:p>
        </p:txBody>
      </p:sp>
      <p:sp>
        <p:nvSpPr>
          <p:cNvPr id="60" name="Text Placeholder 52">
            <a:extLst>
              <a:ext uri="{FF2B5EF4-FFF2-40B4-BE49-F238E27FC236}">
                <a16:creationId xmlns:a16="http://schemas.microsoft.com/office/drawing/2014/main" id="{AF88B64B-4FF7-4CA3-8707-EDA1368F8854}"/>
              </a:ext>
            </a:extLst>
          </p:cNvPr>
          <p:cNvSpPr>
            <a:spLocks noGrp="1"/>
          </p:cNvSpPr>
          <p:nvPr>
            <p:ph type="body" sz="quarter" idx="19" hasCustomPrompt="1"/>
          </p:nvPr>
        </p:nvSpPr>
        <p:spPr>
          <a:xfrm>
            <a:off x="11482741" y="686752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61" name="Text Placeholder 52">
            <a:extLst>
              <a:ext uri="{FF2B5EF4-FFF2-40B4-BE49-F238E27FC236}">
                <a16:creationId xmlns:a16="http://schemas.microsoft.com/office/drawing/2014/main" id="{62CB0D36-0137-42A2-9857-AD783FED5ED5}"/>
              </a:ext>
            </a:extLst>
          </p:cNvPr>
          <p:cNvSpPr>
            <a:spLocks noGrp="1"/>
          </p:cNvSpPr>
          <p:nvPr>
            <p:ph type="body" sz="quarter" idx="17" hasCustomPrompt="1"/>
          </p:nvPr>
        </p:nvSpPr>
        <p:spPr>
          <a:xfrm>
            <a:off x="11482741" y="5738815"/>
            <a:ext cx="4060970" cy="514350"/>
          </a:xfrm>
        </p:spPr>
        <p:txBody>
          <a:bodyPr anchor="t"/>
          <a:lstStyle>
            <a:lvl1pPr marL="0" indent="0">
              <a:buNone/>
              <a:defRPr/>
            </a:lvl1pPr>
          </a:lstStyle>
          <a:p>
            <a:pPr lvl="0"/>
            <a:r>
              <a:rPr lang="en-GB" noProof="0"/>
              <a:t>Firstname Lastname</a:t>
            </a:r>
          </a:p>
        </p:txBody>
      </p:sp>
      <p:sp>
        <p:nvSpPr>
          <p:cNvPr id="62" name="Text Placeholder 52">
            <a:extLst>
              <a:ext uri="{FF2B5EF4-FFF2-40B4-BE49-F238E27FC236}">
                <a16:creationId xmlns:a16="http://schemas.microsoft.com/office/drawing/2014/main" id="{7C08C7D9-D55B-4CEF-BBA9-134AC86FAF5F}"/>
              </a:ext>
            </a:extLst>
          </p:cNvPr>
          <p:cNvSpPr>
            <a:spLocks noGrp="1"/>
          </p:cNvSpPr>
          <p:nvPr>
            <p:ph type="body" sz="quarter" idx="18" hasCustomPrompt="1"/>
          </p:nvPr>
        </p:nvSpPr>
        <p:spPr>
          <a:xfrm>
            <a:off x="11482741" y="625316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63" name="Text Placeholder 52">
            <a:extLst>
              <a:ext uri="{FF2B5EF4-FFF2-40B4-BE49-F238E27FC236}">
                <a16:creationId xmlns:a16="http://schemas.microsoft.com/office/drawing/2014/main" id="{04E882B6-408C-4E43-A42B-B69EB3F22FA4}"/>
              </a:ext>
            </a:extLst>
          </p:cNvPr>
          <p:cNvSpPr>
            <a:spLocks noGrp="1"/>
          </p:cNvSpPr>
          <p:nvPr>
            <p:ph type="body" sz="quarter" idx="20" hasCustomPrompt="1"/>
          </p:nvPr>
        </p:nvSpPr>
        <p:spPr>
          <a:xfrm>
            <a:off x="11482741" y="746262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64" name="Text Placeholder 52">
            <a:extLst>
              <a:ext uri="{FF2B5EF4-FFF2-40B4-BE49-F238E27FC236}">
                <a16:creationId xmlns:a16="http://schemas.microsoft.com/office/drawing/2014/main" id="{0EA31CCD-4824-40A6-B34D-56B70792C524}"/>
              </a:ext>
            </a:extLst>
          </p:cNvPr>
          <p:cNvSpPr>
            <a:spLocks noGrp="1"/>
          </p:cNvSpPr>
          <p:nvPr>
            <p:ph type="body" sz="quarter" idx="47" hasCustomPrompt="1"/>
          </p:nvPr>
        </p:nvSpPr>
        <p:spPr>
          <a:xfrm>
            <a:off x="19103831" y="686752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65" name="Text Placeholder 52">
            <a:extLst>
              <a:ext uri="{FF2B5EF4-FFF2-40B4-BE49-F238E27FC236}">
                <a16:creationId xmlns:a16="http://schemas.microsoft.com/office/drawing/2014/main" id="{9D9697AB-168A-4EE1-8185-61BB92D709BB}"/>
              </a:ext>
            </a:extLst>
          </p:cNvPr>
          <p:cNvSpPr>
            <a:spLocks noGrp="1"/>
          </p:cNvSpPr>
          <p:nvPr>
            <p:ph type="body" sz="quarter" idx="48" hasCustomPrompt="1"/>
          </p:nvPr>
        </p:nvSpPr>
        <p:spPr>
          <a:xfrm>
            <a:off x="19103831" y="5738815"/>
            <a:ext cx="4060970" cy="514350"/>
          </a:xfrm>
        </p:spPr>
        <p:txBody>
          <a:bodyPr anchor="t"/>
          <a:lstStyle>
            <a:lvl1pPr marL="0" indent="0">
              <a:buNone/>
              <a:defRPr/>
            </a:lvl1pPr>
          </a:lstStyle>
          <a:p>
            <a:pPr lvl="0"/>
            <a:r>
              <a:rPr lang="en-GB" noProof="0"/>
              <a:t>Firstname Lastname</a:t>
            </a:r>
          </a:p>
        </p:txBody>
      </p:sp>
      <p:sp>
        <p:nvSpPr>
          <p:cNvPr id="66" name="Text Placeholder 52">
            <a:extLst>
              <a:ext uri="{FF2B5EF4-FFF2-40B4-BE49-F238E27FC236}">
                <a16:creationId xmlns:a16="http://schemas.microsoft.com/office/drawing/2014/main" id="{9EE4A3C1-A98E-4E7C-832B-27F39756EDE2}"/>
              </a:ext>
            </a:extLst>
          </p:cNvPr>
          <p:cNvSpPr>
            <a:spLocks noGrp="1"/>
          </p:cNvSpPr>
          <p:nvPr>
            <p:ph type="body" sz="quarter" idx="49" hasCustomPrompt="1"/>
          </p:nvPr>
        </p:nvSpPr>
        <p:spPr>
          <a:xfrm>
            <a:off x="19103831" y="625316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67" name="Text Placeholder 52">
            <a:extLst>
              <a:ext uri="{FF2B5EF4-FFF2-40B4-BE49-F238E27FC236}">
                <a16:creationId xmlns:a16="http://schemas.microsoft.com/office/drawing/2014/main" id="{14487099-0760-46F0-8457-ECAA08EDF95D}"/>
              </a:ext>
            </a:extLst>
          </p:cNvPr>
          <p:cNvSpPr>
            <a:spLocks noGrp="1"/>
          </p:cNvSpPr>
          <p:nvPr>
            <p:ph type="body" sz="quarter" idx="50" hasCustomPrompt="1"/>
          </p:nvPr>
        </p:nvSpPr>
        <p:spPr>
          <a:xfrm>
            <a:off x="19103831" y="746262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68" name="Text Placeholder 52">
            <a:extLst>
              <a:ext uri="{FF2B5EF4-FFF2-40B4-BE49-F238E27FC236}">
                <a16:creationId xmlns:a16="http://schemas.microsoft.com/office/drawing/2014/main" id="{09F70860-64F8-49D6-97BE-50DED9A7BA74}"/>
              </a:ext>
            </a:extLst>
          </p:cNvPr>
          <p:cNvSpPr>
            <a:spLocks noGrp="1"/>
          </p:cNvSpPr>
          <p:nvPr>
            <p:ph type="body" sz="quarter" idx="51" hasCustomPrompt="1"/>
          </p:nvPr>
        </p:nvSpPr>
        <p:spPr>
          <a:xfrm>
            <a:off x="11482741" y="3417028"/>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69" name="Text Placeholder 52">
            <a:extLst>
              <a:ext uri="{FF2B5EF4-FFF2-40B4-BE49-F238E27FC236}">
                <a16:creationId xmlns:a16="http://schemas.microsoft.com/office/drawing/2014/main" id="{360932F9-F072-4FED-93A5-6D09E081272A}"/>
              </a:ext>
            </a:extLst>
          </p:cNvPr>
          <p:cNvSpPr>
            <a:spLocks noGrp="1"/>
          </p:cNvSpPr>
          <p:nvPr>
            <p:ph type="body" sz="quarter" idx="52" hasCustomPrompt="1"/>
          </p:nvPr>
        </p:nvSpPr>
        <p:spPr>
          <a:xfrm>
            <a:off x="11482741" y="2288317"/>
            <a:ext cx="4060970" cy="514350"/>
          </a:xfrm>
        </p:spPr>
        <p:txBody>
          <a:bodyPr anchor="t"/>
          <a:lstStyle>
            <a:lvl1pPr marL="0" indent="0">
              <a:buNone/>
              <a:defRPr/>
            </a:lvl1pPr>
          </a:lstStyle>
          <a:p>
            <a:pPr lvl="0"/>
            <a:r>
              <a:rPr lang="en-GB" noProof="0"/>
              <a:t>Firstname Lastname</a:t>
            </a:r>
          </a:p>
        </p:txBody>
      </p:sp>
      <p:sp>
        <p:nvSpPr>
          <p:cNvPr id="70" name="Text Placeholder 52">
            <a:extLst>
              <a:ext uri="{FF2B5EF4-FFF2-40B4-BE49-F238E27FC236}">
                <a16:creationId xmlns:a16="http://schemas.microsoft.com/office/drawing/2014/main" id="{A529E725-050D-4AE7-91EA-DE0B95899414}"/>
              </a:ext>
            </a:extLst>
          </p:cNvPr>
          <p:cNvSpPr>
            <a:spLocks noGrp="1"/>
          </p:cNvSpPr>
          <p:nvPr>
            <p:ph type="body" sz="quarter" idx="53" hasCustomPrompt="1"/>
          </p:nvPr>
        </p:nvSpPr>
        <p:spPr>
          <a:xfrm>
            <a:off x="11482741" y="2802665"/>
            <a:ext cx="4060970" cy="614362"/>
          </a:xfrm>
        </p:spPr>
        <p:txBody>
          <a:bodyPr anchor="t"/>
          <a:lstStyle>
            <a:lvl1pPr marL="0" indent="0">
              <a:buNone/>
              <a:defRPr sz="2400" b="1">
                <a:solidFill>
                  <a:schemeClr val="accent1"/>
                </a:solidFill>
              </a:defRPr>
            </a:lvl1pPr>
          </a:lstStyle>
          <a:p>
            <a:pPr lvl="0"/>
            <a:r>
              <a:rPr lang="en-GB" noProof="0" dirty="0"/>
              <a:t>Position</a:t>
            </a:r>
          </a:p>
        </p:txBody>
      </p:sp>
      <p:sp>
        <p:nvSpPr>
          <p:cNvPr id="71" name="Text Placeholder 52">
            <a:extLst>
              <a:ext uri="{FF2B5EF4-FFF2-40B4-BE49-F238E27FC236}">
                <a16:creationId xmlns:a16="http://schemas.microsoft.com/office/drawing/2014/main" id="{4E67C3E5-6A52-4AC5-B90D-F82F89647006}"/>
              </a:ext>
            </a:extLst>
          </p:cNvPr>
          <p:cNvSpPr>
            <a:spLocks noGrp="1"/>
          </p:cNvSpPr>
          <p:nvPr>
            <p:ph type="body" sz="quarter" idx="54" hasCustomPrompt="1"/>
          </p:nvPr>
        </p:nvSpPr>
        <p:spPr>
          <a:xfrm>
            <a:off x="11482741" y="4012125"/>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72" name="Text Placeholder 52">
            <a:extLst>
              <a:ext uri="{FF2B5EF4-FFF2-40B4-BE49-F238E27FC236}">
                <a16:creationId xmlns:a16="http://schemas.microsoft.com/office/drawing/2014/main" id="{C6F06993-B97E-43A2-BA65-2C64D94DF65B}"/>
              </a:ext>
            </a:extLst>
          </p:cNvPr>
          <p:cNvSpPr>
            <a:spLocks noGrp="1"/>
          </p:cNvSpPr>
          <p:nvPr>
            <p:ph type="body" sz="quarter" idx="55" hasCustomPrompt="1"/>
          </p:nvPr>
        </p:nvSpPr>
        <p:spPr>
          <a:xfrm>
            <a:off x="19103831" y="341414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73" name="Text Placeholder 52">
            <a:extLst>
              <a:ext uri="{FF2B5EF4-FFF2-40B4-BE49-F238E27FC236}">
                <a16:creationId xmlns:a16="http://schemas.microsoft.com/office/drawing/2014/main" id="{31E636CE-0412-490B-A280-55C8132C0EE4}"/>
              </a:ext>
            </a:extLst>
          </p:cNvPr>
          <p:cNvSpPr>
            <a:spLocks noGrp="1"/>
          </p:cNvSpPr>
          <p:nvPr>
            <p:ph type="body" sz="quarter" idx="56" hasCustomPrompt="1"/>
          </p:nvPr>
        </p:nvSpPr>
        <p:spPr>
          <a:xfrm>
            <a:off x="19103831" y="2285435"/>
            <a:ext cx="4060970" cy="514350"/>
          </a:xfrm>
        </p:spPr>
        <p:txBody>
          <a:bodyPr anchor="t"/>
          <a:lstStyle>
            <a:lvl1pPr marL="0" indent="0">
              <a:buNone/>
              <a:defRPr/>
            </a:lvl1pPr>
          </a:lstStyle>
          <a:p>
            <a:pPr lvl="0"/>
            <a:r>
              <a:rPr lang="en-GB" noProof="0"/>
              <a:t>Firstname Lastname</a:t>
            </a:r>
          </a:p>
        </p:txBody>
      </p:sp>
      <p:sp>
        <p:nvSpPr>
          <p:cNvPr id="74" name="Text Placeholder 52">
            <a:extLst>
              <a:ext uri="{FF2B5EF4-FFF2-40B4-BE49-F238E27FC236}">
                <a16:creationId xmlns:a16="http://schemas.microsoft.com/office/drawing/2014/main" id="{5D7F7D9C-DE15-402D-B018-590C50854B21}"/>
              </a:ext>
            </a:extLst>
          </p:cNvPr>
          <p:cNvSpPr>
            <a:spLocks noGrp="1"/>
          </p:cNvSpPr>
          <p:nvPr>
            <p:ph type="body" sz="quarter" idx="57" hasCustomPrompt="1"/>
          </p:nvPr>
        </p:nvSpPr>
        <p:spPr>
          <a:xfrm>
            <a:off x="19103831" y="279978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75" name="Text Placeholder 52">
            <a:extLst>
              <a:ext uri="{FF2B5EF4-FFF2-40B4-BE49-F238E27FC236}">
                <a16:creationId xmlns:a16="http://schemas.microsoft.com/office/drawing/2014/main" id="{5390427C-E80D-4746-BDE5-A1501D86E9F7}"/>
              </a:ext>
            </a:extLst>
          </p:cNvPr>
          <p:cNvSpPr>
            <a:spLocks noGrp="1"/>
          </p:cNvSpPr>
          <p:nvPr>
            <p:ph type="body" sz="quarter" idx="58" hasCustomPrompt="1"/>
          </p:nvPr>
        </p:nvSpPr>
        <p:spPr>
          <a:xfrm>
            <a:off x="19103831" y="400924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76" name="Text Placeholder 52">
            <a:extLst>
              <a:ext uri="{FF2B5EF4-FFF2-40B4-BE49-F238E27FC236}">
                <a16:creationId xmlns:a16="http://schemas.microsoft.com/office/drawing/2014/main" id="{77849700-C812-4C21-A5D0-C1E48A29CAD7}"/>
              </a:ext>
            </a:extLst>
          </p:cNvPr>
          <p:cNvSpPr>
            <a:spLocks noGrp="1"/>
          </p:cNvSpPr>
          <p:nvPr>
            <p:ph type="body" sz="quarter" idx="59" hasCustomPrompt="1"/>
          </p:nvPr>
        </p:nvSpPr>
        <p:spPr>
          <a:xfrm>
            <a:off x="11482741" y="10331452"/>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77" name="Text Placeholder 52">
            <a:extLst>
              <a:ext uri="{FF2B5EF4-FFF2-40B4-BE49-F238E27FC236}">
                <a16:creationId xmlns:a16="http://schemas.microsoft.com/office/drawing/2014/main" id="{B588BFA9-6733-420F-949F-458C63D64FF2}"/>
              </a:ext>
            </a:extLst>
          </p:cNvPr>
          <p:cNvSpPr>
            <a:spLocks noGrp="1"/>
          </p:cNvSpPr>
          <p:nvPr>
            <p:ph type="body" sz="quarter" idx="60" hasCustomPrompt="1"/>
          </p:nvPr>
        </p:nvSpPr>
        <p:spPr>
          <a:xfrm>
            <a:off x="11482741" y="9202741"/>
            <a:ext cx="4060970" cy="514350"/>
          </a:xfrm>
        </p:spPr>
        <p:txBody>
          <a:bodyPr anchor="t"/>
          <a:lstStyle>
            <a:lvl1pPr marL="0" indent="0">
              <a:buNone/>
              <a:defRPr/>
            </a:lvl1pPr>
          </a:lstStyle>
          <a:p>
            <a:pPr lvl="0"/>
            <a:r>
              <a:rPr lang="en-GB" noProof="0"/>
              <a:t>Firstname Lastname</a:t>
            </a:r>
          </a:p>
        </p:txBody>
      </p:sp>
      <p:sp>
        <p:nvSpPr>
          <p:cNvPr id="78" name="Text Placeholder 52">
            <a:extLst>
              <a:ext uri="{FF2B5EF4-FFF2-40B4-BE49-F238E27FC236}">
                <a16:creationId xmlns:a16="http://schemas.microsoft.com/office/drawing/2014/main" id="{F903E241-5A44-48E0-9118-D45C485044F8}"/>
              </a:ext>
            </a:extLst>
          </p:cNvPr>
          <p:cNvSpPr>
            <a:spLocks noGrp="1"/>
          </p:cNvSpPr>
          <p:nvPr>
            <p:ph type="body" sz="quarter" idx="61" hasCustomPrompt="1"/>
          </p:nvPr>
        </p:nvSpPr>
        <p:spPr>
          <a:xfrm>
            <a:off x="11482741" y="9717089"/>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79" name="Text Placeholder 52">
            <a:extLst>
              <a:ext uri="{FF2B5EF4-FFF2-40B4-BE49-F238E27FC236}">
                <a16:creationId xmlns:a16="http://schemas.microsoft.com/office/drawing/2014/main" id="{CF58EA06-0056-4765-BAF8-894AE6810CF2}"/>
              </a:ext>
            </a:extLst>
          </p:cNvPr>
          <p:cNvSpPr>
            <a:spLocks noGrp="1"/>
          </p:cNvSpPr>
          <p:nvPr>
            <p:ph type="body" sz="quarter" idx="62" hasCustomPrompt="1"/>
          </p:nvPr>
        </p:nvSpPr>
        <p:spPr>
          <a:xfrm>
            <a:off x="11482741" y="10926549"/>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80" name="Text Placeholder 52">
            <a:extLst>
              <a:ext uri="{FF2B5EF4-FFF2-40B4-BE49-F238E27FC236}">
                <a16:creationId xmlns:a16="http://schemas.microsoft.com/office/drawing/2014/main" id="{F308DE6A-19C0-4AD1-8D77-4F534DEBC18E}"/>
              </a:ext>
            </a:extLst>
          </p:cNvPr>
          <p:cNvSpPr>
            <a:spLocks noGrp="1"/>
          </p:cNvSpPr>
          <p:nvPr>
            <p:ph type="body" sz="quarter" idx="63" hasCustomPrompt="1"/>
          </p:nvPr>
        </p:nvSpPr>
        <p:spPr>
          <a:xfrm>
            <a:off x="19103831" y="10318240"/>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81" name="Text Placeholder 52">
            <a:extLst>
              <a:ext uri="{FF2B5EF4-FFF2-40B4-BE49-F238E27FC236}">
                <a16:creationId xmlns:a16="http://schemas.microsoft.com/office/drawing/2014/main" id="{CF3FF880-18EE-4835-8229-9C2946112238}"/>
              </a:ext>
            </a:extLst>
          </p:cNvPr>
          <p:cNvSpPr>
            <a:spLocks noGrp="1"/>
          </p:cNvSpPr>
          <p:nvPr>
            <p:ph type="body" sz="quarter" idx="64" hasCustomPrompt="1"/>
          </p:nvPr>
        </p:nvSpPr>
        <p:spPr>
          <a:xfrm>
            <a:off x="19103831" y="9189529"/>
            <a:ext cx="4060970" cy="514350"/>
          </a:xfrm>
        </p:spPr>
        <p:txBody>
          <a:bodyPr anchor="t"/>
          <a:lstStyle>
            <a:lvl1pPr marL="0" indent="0">
              <a:buNone/>
              <a:defRPr/>
            </a:lvl1pPr>
          </a:lstStyle>
          <a:p>
            <a:pPr lvl="0"/>
            <a:r>
              <a:rPr lang="en-GB" noProof="0"/>
              <a:t>Firstname Lastname</a:t>
            </a:r>
          </a:p>
        </p:txBody>
      </p:sp>
      <p:sp>
        <p:nvSpPr>
          <p:cNvPr id="82" name="Text Placeholder 52">
            <a:extLst>
              <a:ext uri="{FF2B5EF4-FFF2-40B4-BE49-F238E27FC236}">
                <a16:creationId xmlns:a16="http://schemas.microsoft.com/office/drawing/2014/main" id="{31882589-C3EB-462E-9727-C8CD8CF59C15}"/>
              </a:ext>
            </a:extLst>
          </p:cNvPr>
          <p:cNvSpPr>
            <a:spLocks noGrp="1"/>
          </p:cNvSpPr>
          <p:nvPr>
            <p:ph type="body" sz="quarter" idx="65" hasCustomPrompt="1"/>
          </p:nvPr>
        </p:nvSpPr>
        <p:spPr>
          <a:xfrm>
            <a:off x="19103831" y="9703877"/>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83" name="Text Placeholder 52">
            <a:extLst>
              <a:ext uri="{FF2B5EF4-FFF2-40B4-BE49-F238E27FC236}">
                <a16:creationId xmlns:a16="http://schemas.microsoft.com/office/drawing/2014/main" id="{32732128-B5B1-4856-8470-CFAA9C8DC8A4}"/>
              </a:ext>
            </a:extLst>
          </p:cNvPr>
          <p:cNvSpPr>
            <a:spLocks noGrp="1"/>
          </p:cNvSpPr>
          <p:nvPr>
            <p:ph type="body" sz="quarter" idx="66" hasCustomPrompt="1"/>
          </p:nvPr>
        </p:nvSpPr>
        <p:spPr>
          <a:xfrm>
            <a:off x="19103831" y="10913337"/>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cxnSp>
        <p:nvCxnSpPr>
          <p:cNvPr id="86" name="Straight Connector 85">
            <a:extLst>
              <a:ext uri="{FF2B5EF4-FFF2-40B4-BE49-F238E27FC236}">
                <a16:creationId xmlns:a16="http://schemas.microsoft.com/office/drawing/2014/main" id="{9D0F9441-92E6-4F85-B276-4A9C643A9045}"/>
              </a:ext>
            </a:extLst>
          </p:cNvPr>
          <p:cNvCxnSpPr>
            <a:cxnSpLocks/>
          </p:cNvCxnSpPr>
          <p:nvPr userDrawn="1"/>
        </p:nvCxnSpPr>
        <p:spPr>
          <a:xfrm>
            <a:off x="1219200" y="7208096"/>
            <a:ext cx="2743200" cy="0"/>
          </a:xfrm>
          <a:prstGeom prst="line">
            <a:avLst/>
          </a:prstGeom>
          <a:ln w="25400">
            <a:solidFill>
              <a:schemeClr val="accent6"/>
            </a:solidFill>
          </a:ln>
          <a:effectLst/>
        </p:spPr>
        <p:style>
          <a:lnRef idx="1">
            <a:schemeClr val="accent1"/>
          </a:lnRef>
          <a:fillRef idx="0">
            <a:schemeClr val="accent1"/>
          </a:fillRef>
          <a:effectRef idx="0">
            <a:schemeClr val="accent1"/>
          </a:effectRef>
          <a:fontRef idx="minor">
            <a:schemeClr val="tx1"/>
          </a:fontRef>
        </p:style>
      </p:cxnSp>
      <p:sp>
        <p:nvSpPr>
          <p:cNvPr id="42"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B7C89211-162D-4BD4-90D4-FA71A55E17AA}"/>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
        <p:nvSpPr>
          <p:cNvPr id="50" name="Content Placeholder 5">
            <a:extLst>
              <a:ext uri="{FF2B5EF4-FFF2-40B4-BE49-F238E27FC236}">
                <a16:creationId xmlns:a16="http://schemas.microsoft.com/office/drawing/2014/main" id="{C8469A0D-91B5-4681-9BC3-BD226E95C783}"/>
              </a:ext>
            </a:extLst>
          </p:cNvPr>
          <p:cNvSpPr>
            <a:spLocks noGrp="1"/>
          </p:cNvSpPr>
          <p:nvPr>
            <p:ph sz="quarter" idx="83" hasCustomPrompt="1"/>
          </p:nvPr>
        </p:nvSpPr>
        <p:spPr>
          <a:xfrm>
            <a:off x="9148304" y="2286556"/>
            <a:ext cx="1879600" cy="2235200"/>
          </a:xfrm>
        </p:spPr>
        <p:txBody>
          <a:bodyPr/>
          <a:lstStyle>
            <a:lvl1pPr marL="0" indent="0">
              <a:buNone/>
              <a:defRPr/>
            </a:lvl1pPr>
          </a:lstStyle>
          <a:p>
            <a:pPr lvl="0"/>
            <a:r>
              <a:rPr lang="en-US" dirty="0"/>
              <a:t> </a:t>
            </a:r>
            <a:endParaRPr lang="en-CA" dirty="0"/>
          </a:p>
        </p:txBody>
      </p:sp>
      <p:sp>
        <p:nvSpPr>
          <p:cNvPr id="51" name="Content Placeholder 5">
            <a:extLst>
              <a:ext uri="{FF2B5EF4-FFF2-40B4-BE49-F238E27FC236}">
                <a16:creationId xmlns:a16="http://schemas.microsoft.com/office/drawing/2014/main" id="{B3783094-E8F0-4CE0-A7B6-F434788F14B3}"/>
              </a:ext>
            </a:extLst>
          </p:cNvPr>
          <p:cNvSpPr>
            <a:spLocks noGrp="1"/>
          </p:cNvSpPr>
          <p:nvPr>
            <p:ph sz="quarter" idx="84" hasCustomPrompt="1"/>
          </p:nvPr>
        </p:nvSpPr>
        <p:spPr>
          <a:xfrm>
            <a:off x="16769394" y="2286556"/>
            <a:ext cx="1879600" cy="2235200"/>
          </a:xfrm>
        </p:spPr>
        <p:txBody>
          <a:bodyPr/>
          <a:lstStyle>
            <a:lvl1pPr marL="0" indent="0">
              <a:buNone/>
              <a:defRPr/>
            </a:lvl1pPr>
          </a:lstStyle>
          <a:p>
            <a:pPr lvl="0"/>
            <a:r>
              <a:rPr lang="en-US" dirty="0"/>
              <a:t> </a:t>
            </a:r>
            <a:endParaRPr lang="en-CA" dirty="0"/>
          </a:p>
        </p:txBody>
      </p:sp>
      <p:sp>
        <p:nvSpPr>
          <p:cNvPr id="84" name="Content Placeholder 5">
            <a:extLst>
              <a:ext uri="{FF2B5EF4-FFF2-40B4-BE49-F238E27FC236}">
                <a16:creationId xmlns:a16="http://schemas.microsoft.com/office/drawing/2014/main" id="{C132ABBD-CC24-4D2C-B58C-3478651AA31A}"/>
              </a:ext>
            </a:extLst>
          </p:cNvPr>
          <p:cNvSpPr>
            <a:spLocks noGrp="1"/>
          </p:cNvSpPr>
          <p:nvPr>
            <p:ph sz="quarter" idx="86" hasCustomPrompt="1"/>
          </p:nvPr>
        </p:nvSpPr>
        <p:spPr>
          <a:xfrm>
            <a:off x="9148304" y="5749924"/>
            <a:ext cx="1879600" cy="2235200"/>
          </a:xfrm>
        </p:spPr>
        <p:txBody>
          <a:bodyPr/>
          <a:lstStyle>
            <a:lvl1pPr marL="0" indent="0">
              <a:buNone/>
              <a:defRPr/>
            </a:lvl1pPr>
          </a:lstStyle>
          <a:p>
            <a:pPr lvl="0"/>
            <a:r>
              <a:rPr lang="en-US" dirty="0"/>
              <a:t> </a:t>
            </a:r>
            <a:endParaRPr lang="en-CA" dirty="0"/>
          </a:p>
        </p:txBody>
      </p:sp>
      <p:sp>
        <p:nvSpPr>
          <p:cNvPr id="85" name="Content Placeholder 5">
            <a:extLst>
              <a:ext uri="{FF2B5EF4-FFF2-40B4-BE49-F238E27FC236}">
                <a16:creationId xmlns:a16="http://schemas.microsoft.com/office/drawing/2014/main" id="{348C06BB-F148-4CDE-8D0B-1C285BE3C88C}"/>
              </a:ext>
            </a:extLst>
          </p:cNvPr>
          <p:cNvSpPr>
            <a:spLocks noGrp="1"/>
          </p:cNvSpPr>
          <p:nvPr>
            <p:ph sz="quarter" idx="87" hasCustomPrompt="1"/>
          </p:nvPr>
        </p:nvSpPr>
        <p:spPr>
          <a:xfrm>
            <a:off x="16769394" y="5749924"/>
            <a:ext cx="1879600" cy="2235200"/>
          </a:xfrm>
        </p:spPr>
        <p:txBody>
          <a:bodyPr/>
          <a:lstStyle>
            <a:lvl1pPr marL="0" indent="0">
              <a:buNone/>
              <a:defRPr/>
            </a:lvl1pPr>
          </a:lstStyle>
          <a:p>
            <a:pPr lvl="0"/>
            <a:r>
              <a:rPr lang="en-US" dirty="0"/>
              <a:t> </a:t>
            </a:r>
            <a:endParaRPr lang="en-CA" dirty="0"/>
          </a:p>
        </p:txBody>
      </p:sp>
      <p:sp>
        <p:nvSpPr>
          <p:cNvPr id="87" name="Content Placeholder 5">
            <a:extLst>
              <a:ext uri="{FF2B5EF4-FFF2-40B4-BE49-F238E27FC236}">
                <a16:creationId xmlns:a16="http://schemas.microsoft.com/office/drawing/2014/main" id="{8ACBD4AB-872C-4D58-98BA-B7013547F8E8}"/>
              </a:ext>
            </a:extLst>
          </p:cNvPr>
          <p:cNvSpPr>
            <a:spLocks noGrp="1"/>
          </p:cNvSpPr>
          <p:nvPr>
            <p:ph sz="quarter" idx="89" hasCustomPrompt="1"/>
          </p:nvPr>
        </p:nvSpPr>
        <p:spPr>
          <a:xfrm>
            <a:off x="9148304" y="9197434"/>
            <a:ext cx="1879600" cy="2235200"/>
          </a:xfrm>
        </p:spPr>
        <p:txBody>
          <a:bodyPr/>
          <a:lstStyle>
            <a:lvl1pPr marL="0" indent="0">
              <a:buNone/>
              <a:defRPr/>
            </a:lvl1pPr>
          </a:lstStyle>
          <a:p>
            <a:pPr lvl="0"/>
            <a:r>
              <a:rPr lang="en-US" dirty="0"/>
              <a:t> </a:t>
            </a:r>
            <a:endParaRPr lang="en-CA" dirty="0"/>
          </a:p>
        </p:txBody>
      </p:sp>
      <p:sp>
        <p:nvSpPr>
          <p:cNvPr id="88" name="Content Placeholder 5">
            <a:extLst>
              <a:ext uri="{FF2B5EF4-FFF2-40B4-BE49-F238E27FC236}">
                <a16:creationId xmlns:a16="http://schemas.microsoft.com/office/drawing/2014/main" id="{9BCA13E2-B3E9-4102-9796-4DEAA2AE9FB7}"/>
              </a:ext>
            </a:extLst>
          </p:cNvPr>
          <p:cNvSpPr>
            <a:spLocks noGrp="1"/>
          </p:cNvSpPr>
          <p:nvPr>
            <p:ph sz="quarter" idx="90" hasCustomPrompt="1"/>
          </p:nvPr>
        </p:nvSpPr>
        <p:spPr>
          <a:xfrm>
            <a:off x="16769394" y="9197434"/>
            <a:ext cx="1879600" cy="2235200"/>
          </a:xfrm>
        </p:spPr>
        <p:txBody>
          <a:bodyPr/>
          <a:lstStyle>
            <a:lvl1pPr marL="0" indent="0">
              <a:buNone/>
              <a:defRPr/>
            </a:lvl1pPr>
          </a:lstStyle>
          <a:p>
            <a:pPr lvl="0"/>
            <a:r>
              <a:rPr lang="en-US" dirty="0"/>
              <a:t> </a:t>
            </a:r>
            <a:endParaRPr lang="en-CA" dirty="0"/>
          </a:p>
        </p:txBody>
      </p:sp>
    </p:spTree>
    <p:extLst>
      <p:ext uri="{BB962C8B-B14F-4D97-AF65-F5344CB8AC3E}">
        <p14:creationId xmlns:p14="http://schemas.microsoft.com/office/powerpoint/2010/main" val="19861825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act - 9 people /FIT/">
    <p:spTree>
      <p:nvGrpSpPr>
        <p:cNvPr id="1" name=""/>
        <p:cNvGrpSpPr/>
        <p:nvPr/>
      </p:nvGrpSpPr>
      <p:grpSpPr>
        <a:xfrm>
          <a:off x="0" y="0"/>
          <a:ext cx="0" cy="0"/>
          <a:chOff x="0" y="0"/>
          <a:chExt cx="0" cy="0"/>
        </a:xfrm>
      </p:grpSpPr>
      <p:sp>
        <p:nvSpPr>
          <p:cNvPr id="86" name="Content Placeholder 5">
            <a:extLst>
              <a:ext uri="{FF2B5EF4-FFF2-40B4-BE49-F238E27FC236}">
                <a16:creationId xmlns:a16="http://schemas.microsoft.com/office/drawing/2014/main" id="{510CA96E-80C5-4E55-953C-F6BE652D1A92}"/>
              </a:ext>
            </a:extLst>
          </p:cNvPr>
          <p:cNvSpPr>
            <a:spLocks noGrp="1"/>
          </p:cNvSpPr>
          <p:nvPr>
            <p:ph sz="quarter" idx="82" hasCustomPrompt="1"/>
          </p:nvPr>
        </p:nvSpPr>
        <p:spPr>
          <a:xfrm>
            <a:off x="1517650" y="2286556"/>
            <a:ext cx="1879600" cy="2235200"/>
          </a:xfrm>
        </p:spPr>
        <p:txBody>
          <a:bodyPr/>
          <a:lstStyle>
            <a:lvl1pPr marL="0" indent="0">
              <a:buNone/>
              <a:defRPr/>
            </a:lvl1pPr>
          </a:lstStyle>
          <a:p>
            <a:pPr lvl="0"/>
            <a:r>
              <a:rPr lang="en-US" dirty="0"/>
              <a:t> </a:t>
            </a:r>
            <a:endParaRPr lang="en-CA" dirty="0"/>
          </a:p>
        </p:txBody>
      </p:sp>
      <p:sp>
        <p:nvSpPr>
          <p:cNvPr id="90" name="Content Placeholder 5">
            <a:extLst>
              <a:ext uri="{FF2B5EF4-FFF2-40B4-BE49-F238E27FC236}">
                <a16:creationId xmlns:a16="http://schemas.microsoft.com/office/drawing/2014/main" id="{9ADBD4E4-565B-4A35-9932-401B28C8C4FF}"/>
              </a:ext>
            </a:extLst>
          </p:cNvPr>
          <p:cNvSpPr>
            <a:spLocks noGrp="1"/>
          </p:cNvSpPr>
          <p:nvPr>
            <p:ph sz="quarter" idx="83" hasCustomPrompt="1"/>
          </p:nvPr>
        </p:nvSpPr>
        <p:spPr>
          <a:xfrm>
            <a:off x="9148304" y="2286556"/>
            <a:ext cx="1879600" cy="2235200"/>
          </a:xfrm>
        </p:spPr>
        <p:txBody>
          <a:bodyPr/>
          <a:lstStyle>
            <a:lvl1pPr marL="0" indent="0">
              <a:buNone/>
              <a:defRPr/>
            </a:lvl1pPr>
          </a:lstStyle>
          <a:p>
            <a:pPr lvl="0"/>
            <a:r>
              <a:rPr lang="en-US" dirty="0"/>
              <a:t> </a:t>
            </a:r>
            <a:endParaRPr lang="en-CA" dirty="0"/>
          </a:p>
        </p:txBody>
      </p:sp>
      <p:sp>
        <p:nvSpPr>
          <p:cNvPr id="91" name="Content Placeholder 5">
            <a:extLst>
              <a:ext uri="{FF2B5EF4-FFF2-40B4-BE49-F238E27FC236}">
                <a16:creationId xmlns:a16="http://schemas.microsoft.com/office/drawing/2014/main" id="{F11EB22E-CD06-4E6C-9BD7-67B77B4A0C86}"/>
              </a:ext>
            </a:extLst>
          </p:cNvPr>
          <p:cNvSpPr>
            <a:spLocks noGrp="1"/>
          </p:cNvSpPr>
          <p:nvPr>
            <p:ph sz="quarter" idx="84" hasCustomPrompt="1"/>
          </p:nvPr>
        </p:nvSpPr>
        <p:spPr>
          <a:xfrm>
            <a:off x="16769394" y="2286556"/>
            <a:ext cx="1879600" cy="2235200"/>
          </a:xfrm>
        </p:spPr>
        <p:txBody>
          <a:bodyPr/>
          <a:lstStyle>
            <a:lvl1pPr marL="0" indent="0">
              <a:buNone/>
              <a:defRPr/>
            </a:lvl1pPr>
          </a:lstStyle>
          <a:p>
            <a:pPr lvl="0"/>
            <a:r>
              <a:rPr lang="en-US" dirty="0"/>
              <a:t> </a:t>
            </a:r>
            <a:endParaRPr lang="en-CA" dirty="0"/>
          </a:p>
        </p:txBody>
      </p:sp>
      <p:sp>
        <p:nvSpPr>
          <p:cNvPr id="92" name="Content Placeholder 5">
            <a:extLst>
              <a:ext uri="{FF2B5EF4-FFF2-40B4-BE49-F238E27FC236}">
                <a16:creationId xmlns:a16="http://schemas.microsoft.com/office/drawing/2014/main" id="{14D244FE-5E20-4138-A547-E36939D3E3D1}"/>
              </a:ext>
            </a:extLst>
          </p:cNvPr>
          <p:cNvSpPr>
            <a:spLocks noGrp="1"/>
          </p:cNvSpPr>
          <p:nvPr>
            <p:ph sz="quarter" idx="85" hasCustomPrompt="1"/>
          </p:nvPr>
        </p:nvSpPr>
        <p:spPr>
          <a:xfrm>
            <a:off x="1517650" y="5749924"/>
            <a:ext cx="1879600" cy="2235200"/>
          </a:xfrm>
        </p:spPr>
        <p:txBody>
          <a:bodyPr/>
          <a:lstStyle>
            <a:lvl1pPr marL="0" indent="0">
              <a:buNone/>
              <a:defRPr/>
            </a:lvl1pPr>
          </a:lstStyle>
          <a:p>
            <a:pPr lvl="0"/>
            <a:r>
              <a:rPr lang="en-US" dirty="0"/>
              <a:t> </a:t>
            </a:r>
            <a:endParaRPr lang="en-CA" dirty="0"/>
          </a:p>
        </p:txBody>
      </p:sp>
      <p:sp>
        <p:nvSpPr>
          <p:cNvPr id="93" name="Content Placeholder 5">
            <a:extLst>
              <a:ext uri="{FF2B5EF4-FFF2-40B4-BE49-F238E27FC236}">
                <a16:creationId xmlns:a16="http://schemas.microsoft.com/office/drawing/2014/main" id="{00F4EBB3-652B-47B7-8F02-F2573FF2A2C9}"/>
              </a:ext>
            </a:extLst>
          </p:cNvPr>
          <p:cNvSpPr>
            <a:spLocks noGrp="1"/>
          </p:cNvSpPr>
          <p:nvPr>
            <p:ph sz="quarter" idx="86" hasCustomPrompt="1"/>
          </p:nvPr>
        </p:nvSpPr>
        <p:spPr>
          <a:xfrm>
            <a:off x="9148304" y="5749924"/>
            <a:ext cx="1879600" cy="2235200"/>
          </a:xfrm>
        </p:spPr>
        <p:txBody>
          <a:bodyPr/>
          <a:lstStyle>
            <a:lvl1pPr marL="0" indent="0">
              <a:buNone/>
              <a:defRPr/>
            </a:lvl1pPr>
          </a:lstStyle>
          <a:p>
            <a:pPr lvl="0"/>
            <a:r>
              <a:rPr lang="en-US" dirty="0"/>
              <a:t> </a:t>
            </a:r>
            <a:endParaRPr lang="en-CA" dirty="0"/>
          </a:p>
        </p:txBody>
      </p:sp>
      <p:sp>
        <p:nvSpPr>
          <p:cNvPr id="94" name="Content Placeholder 5">
            <a:extLst>
              <a:ext uri="{FF2B5EF4-FFF2-40B4-BE49-F238E27FC236}">
                <a16:creationId xmlns:a16="http://schemas.microsoft.com/office/drawing/2014/main" id="{5653AE8F-6AA9-4DDE-9953-9F535CB321ED}"/>
              </a:ext>
            </a:extLst>
          </p:cNvPr>
          <p:cNvSpPr>
            <a:spLocks noGrp="1"/>
          </p:cNvSpPr>
          <p:nvPr>
            <p:ph sz="quarter" idx="87" hasCustomPrompt="1"/>
          </p:nvPr>
        </p:nvSpPr>
        <p:spPr>
          <a:xfrm>
            <a:off x="16769394" y="5749924"/>
            <a:ext cx="1879600" cy="2235200"/>
          </a:xfrm>
        </p:spPr>
        <p:txBody>
          <a:bodyPr/>
          <a:lstStyle>
            <a:lvl1pPr marL="0" indent="0">
              <a:buNone/>
              <a:defRPr/>
            </a:lvl1pPr>
          </a:lstStyle>
          <a:p>
            <a:pPr lvl="0"/>
            <a:r>
              <a:rPr lang="en-US" dirty="0"/>
              <a:t> </a:t>
            </a:r>
            <a:endParaRPr lang="en-CA" dirty="0"/>
          </a:p>
        </p:txBody>
      </p:sp>
      <p:sp>
        <p:nvSpPr>
          <p:cNvPr id="95" name="Content Placeholder 5">
            <a:extLst>
              <a:ext uri="{FF2B5EF4-FFF2-40B4-BE49-F238E27FC236}">
                <a16:creationId xmlns:a16="http://schemas.microsoft.com/office/drawing/2014/main" id="{5708F118-5C1B-41D3-9F1B-C2DC45DE654B}"/>
              </a:ext>
            </a:extLst>
          </p:cNvPr>
          <p:cNvSpPr>
            <a:spLocks noGrp="1"/>
          </p:cNvSpPr>
          <p:nvPr>
            <p:ph sz="quarter" idx="88" hasCustomPrompt="1"/>
          </p:nvPr>
        </p:nvSpPr>
        <p:spPr>
          <a:xfrm>
            <a:off x="1517650" y="9197434"/>
            <a:ext cx="1879600" cy="2235200"/>
          </a:xfrm>
        </p:spPr>
        <p:txBody>
          <a:bodyPr/>
          <a:lstStyle>
            <a:lvl1pPr marL="0" indent="0">
              <a:buNone/>
              <a:defRPr/>
            </a:lvl1pPr>
          </a:lstStyle>
          <a:p>
            <a:pPr lvl="0"/>
            <a:r>
              <a:rPr lang="en-US" dirty="0"/>
              <a:t> </a:t>
            </a:r>
            <a:endParaRPr lang="en-CA" dirty="0"/>
          </a:p>
        </p:txBody>
      </p:sp>
      <p:sp>
        <p:nvSpPr>
          <p:cNvPr id="96" name="Content Placeholder 5">
            <a:extLst>
              <a:ext uri="{FF2B5EF4-FFF2-40B4-BE49-F238E27FC236}">
                <a16:creationId xmlns:a16="http://schemas.microsoft.com/office/drawing/2014/main" id="{C8B401AF-C31A-4FEC-B3B8-B78C2A16CE47}"/>
              </a:ext>
            </a:extLst>
          </p:cNvPr>
          <p:cNvSpPr>
            <a:spLocks noGrp="1"/>
          </p:cNvSpPr>
          <p:nvPr>
            <p:ph sz="quarter" idx="89" hasCustomPrompt="1"/>
          </p:nvPr>
        </p:nvSpPr>
        <p:spPr>
          <a:xfrm>
            <a:off x="9148304" y="9197434"/>
            <a:ext cx="1879600" cy="2235200"/>
          </a:xfrm>
        </p:spPr>
        <p:txBody>
          <a:bodyPr/>
          <a:lstStyle>
            <a:lvl1pPr marL="0" indent="0">
              <a:buNone/>
              <a:defRPr/>
            </a:lvl1pPr>
          </a:lstStyle>
          <a:p>
            <a:pPr lvl="0"/>
            <a:r>
              <a:rPr lang="en-US" dirty="0"/>
              <a:t> </a:t>
            </a:r>
            <a:endParaRPr lang="en-CA" dirty="0"/>
          </a:p>
        </p:txBody>
      </p:sp>
      <p:sp>
        <p:nvSpPr>
          <p:cNvPr id="97" name="Content Placeholder 5">
            <a:extLst>
              <a:ext uri="{FF2B5EF4-FFF2-40B4-BE49-F238E27FC236}">
                <a16:creationId xmlns:a16="http://schemas.microsoft.com/office/drawing/2014/main" id="{25A42DA9-37DB-4F81-9887-8708BDF7C1C7}"/>
              </a:ext>
            </a:extLst>
          </p:cNvPr>
          <p:cNvSpPr>
            <a:spLocks noGrp="1"/>
          </p:cNvSpPr>
          <p:nvPr>
            <p:ph sz="quarter" idx="90" hasCustomPrompt="1"/>
          </p:nvPr>
        </p:nvSpPr>
        <p:spPr>
          <a:xfrm>
            <a:off x="16769394" y="9197434"/>
            <a:ext cx="1879600" cy="2235200"/>
          </a:xfrm>
        </p:spPr>
        <p:txBody>
          <a:bodyPr/>
          <a:lstStyle>
            <a:lvl1pPr marL="0" indent="0">
              <a:buNone/>
              <a:defRPr/>
            </a:lvl1pPr>
          </a:lstStyle>
          <a:p>
            <a:pPr lvl="0"/>
            <a:r>
              <a:rPr lang="en-US" dirty="0"/>
              <a:t> </a:t>
            </a:r>
            <a:endParaRPr lang="en-CA" dirty="0"/>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2" name="TopRightTexts" descr="{&quot;templafy&quot;:{&quot;id&quot;:&quot;73cfa31b-e3e4-4d9f-97d6-8ede6da96c84&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a645885b-3279-4ad8-9c3f-8c6f2455d847&quot;}}" hidden="1"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8" name="Refboks_prefix" descr="{&quot;templafy&quot;:{&quot;id&quot;:&quot;28bef20f-1182-4627-a43b-378f66832d05&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60" name="Text Placeholder 52">
            <a:extLst>
              <a:ext uri="{FF2B5EF4-FFF2-40B4-BE49-F238E27FC236}">
                <a16:creationId xmlns:a16="http://schemas.microsoft.com/office/drawing/2014/main" id="{AF88B64B-4FF7-4CA3-8707-EDA1368F8854}"/>
              </a:ext>
            </a:extLst>
          </p:cNvPr>
          <p:cNvSpPr>
            <a:spLocks noGrp="1"/>
          </p:cNvSpPr>
          <p:nvPr>
            <p:ph type="body" sz="quarter" idx="19" hasCustomPrompt="1"/>
          </p:nvPr>
        </p:nvSpPr>
        <p:spPr>
          <a:xfrm>
            <a:off x="11482741" y="686752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61" name="Text Placeholder 52">
            <a:extLst>
              <a:ext uri="{FF2B5EF4-FFF2-40B4-BE49-F238E27FC236}">
                <a16:creationId xmlns:a16="http://schemas.microsoft.com/office/drawing/2014/main" id="{62CB0D36-0137-42A2-9857-AD783FED5ED5}"/>
              </a:ext>
            </a:extLst>
          </p:cNvPr>
          <p:cNvSpPr>
            <a:spLocks noGrp="1"/>
          </p:cNvSpPr>
          <p:nvPr>
            <p:ph type="body" sz="quarter" idx="17" hasCustomPrompt="1"/>
          </p:nvPr>
        </p:nvSpPr>
        <p:spPr>
          <a:xfrm>
            <a:off x="11482741" y="5738815"/>
            <a:ext cx="4060970" cy="514350"/>
          </a:xfrm>
        </p:spPr>
        <p:txBody>
          <a:bodyPr anchor="t"/>
          <a:lstStyle>
            <a:lvl1pPr marL="0" indent="0">
              <a:buNone/>
              <a:defRPr/>
            </a:lvl1pPr>
          </a:lstStyle>
          <a:p>
            <a:pPr lvl="0"/>
            <a:r>
              <a:rPr lang="en-GB" noProof="0"/>
              <a:t>Firstname Lastname</a:t>
            </a:r>
          </a:p>
        </p:txBody>
      </p:sp>
      <p:sp>
        <p:nvSpPr>
          <p:cNvPr id="62" name="Text Placeholder 52">
            <a:extLst>
              <a:ext uri="{FF2B5EF4-FFF2-40B4-BE49-F238E27FC236}">
                <a16:creationId xmlns:a16="http://schemas.microsoft.com/office/drawing/2014/main" id="{7C08C7D9-D55B-4CEF-BBA9-134AC86FAF5F}"/>
              </a:ext>
            </a:extLst>
          </p:cNvPr>
          <p:cNvSpPr>
            <a:spLocks noGrp="1"/>
          </p:cNvSpPr>
          <p:nvPr>
            <p:ph type="body" sz="quarter" idx="18" hasCustomPrompt="1"/>
          </p:nvPr>
        </p:nvSpPr>
        <p:spPr>
          <a:xfrm>
            <a:off x="11482741" y="625316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63" name="Text Placeholder 52">
            <a:extLst>
              <a:ext uri="{FF2B5EF4-FFF2-40B4-BE49-F238E27FC236}">
                <a16:creationId xmlns:a16="http://schemas.microsoft.com/office/drawing/2014/main" id="{04E882B6-408C-4E43-A42B-B69EB3F22FA4}"/>
              </a:ext>
            </a:extLst>
          </p:cNvPr>
          <p:cNvSpPr>
            <a:spLocks noGrp="1"/>
          </p:cNvSpPr>
          <p:nvPr>
            <p:ph type="body" sz="quarter" idx="20" hasCustomPrompt="1"/>
          </p:nvPr>
        </p:nvSpPr>
        <p:spPr>
          <a:xfrm>
            <a:off x="11482741" y="746262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64" name="Text Placeholder 52">
            <a:extLst>
              <a:ext uri="{FF2B5EF4-FFF2-40B4-BE49-F238E27FC236}">
                <a16:creationId xmlns:a16="http://schemas.microsoft.com/office/drawing/2014/main" id="{0EA31CCD-4824-40A6-B34D-56B70792C524}"/>
              </a:ext>
            </a:extLst>
          </p:cNvPr>
          <p:cNvSpPr>
            <a:spLocks noGrp="1"/>
          </p:cNvSpPr>
          <p:nvPr>
            <p:ph type="body" sz="quarter" idx="47" hasCustomPrompt="1"/>
          </p:nvPr>
        </p:nvSpPr>
        <p:spPr>
          <a:xfrm>
            <a:off x="19103831" y="686752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65" name="Text Placeholder 52">
            <a:extLst>
              <a:ext uri="{FF2B5EF4-FFF2-40B4-BE49-F238E27FC236}">
                <a16:creationId xmlns:a16="http://schemas.microsoft.com/office/drawing/2014/main" id="{9D9697AB-168A-4EE1-8185-61BB92D709BB}"/>
              </a:ext>
            </a:extLst>
          </p:cNvPr>
          <p:cNvSpPr>
            <a:spLocks noGrp="1"/>
          </p:cNvSpPr>
          <p:nvPr>
            <p:ph type="body" sz="quarter" idx="48" hasCustomPrompt="1"/>
          </p:nvPr>
        </p:nvSpPr>
        <p:spPr>
          <a:xfrm>
            <a:off x="19103831" y="5738815"/>
            <a:ext cx="4060970" cy="514350"/>
          </a:xfrm>
        </p:spPr>
        <p:txBody>
          <a:bodyPr anchor="t"/>
          <a:lstStyle>
            <a:lvl1pPr marL="0" indent="0">
              <a:buNone/>
              <a:defRPr/>
            </a:lvl1pPr>
          </a:lstStyle>
          <a:p>
            <a:pPr lvl="0"/>
            <a:r>
              <a:rPr lang="en-GB" noProof="0"/>
              <a:t>Firstname Lastname</a:t>
            </a:r>
          </a:p>
        </p:txBody>
      </p:sp>
      <p:sp>
        <p:nvSpPr>
          <p:cNvPr id="66" name="Text Placeholder 52">
            <a:extLst>
              <a:ext uri="{FF2B5EF4-FFF2-40B4-BE49-F238E27FC236}">
                <a16:creationId xmlns:a16="http://schemas.microsoft.com/office/drawing/2014/main" id="{9EE4A3C1-A98E-4E7C-832B-27F39756EDE2}"/>
              </a:ext>
            </a:extLst>
          </p:cNvPr>
          <p:cNvSpPr>
            <a:spLocks noGrp="1"/>
          </p:cNvSpPr>
          <p:nvPr>
            <p:ph type="body" sz="quarter" idx="49" hasCustomPrompt="1"/>
          </p:nvPr>
        </p:nvSpPr>
        <p:spPr>
          <a:xfrm>
            <a:off x="19103831" y="625316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67" name="Text Placeholder 52">
            <a:extLst>
              <a:ext uri="{FF2B5EF4-FFF2-40B4-BE49-F238E27FC236}">
                <a16:creationId xmlns:a16="http://schemas.microsoft.com/office/drawing/2014/main" id="{14487099-0760-46F0-8457-ECAA08EDF95D}"/>
              </a:ext>
            </a:extLst>
          </p:cNvPr>
          <p:cNvSpPr>
            <a:spLocks noGrp="1"/>
          </p:cNvSpPr>
          <p:nvPr>
            <p:ph type="body" sz="quarter" idx="50" hasCustomPrompt="1"/>
          </p:nvPr>
        </p:nvSpPr>
        <p:spPr>
          <a:xfrm>
            <a:off x="19103831" y="746262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68" name="Text Placeholder 52">
            <a:extLst>
              <a:ext uri="{FF2B5EF4-FFF2-40B4-BE49-F238E27FC236}">
                <a16:creationId xmlns:a16="http://schemas.microsoft.com/office/drawing/2014/main" id="{09F70860-64F8-49D6-97BE-50DED9A7BA74}"/>
              </a:ext>
            </a:extLst>
          </p:cNvPr>
          <p:cNvSpPr>
            <a:spLocks noGrp="1"/>
          </p:cNvSpPr>
          <p:nvPr>
            <p:ph type="body" sz="quarter" idx="51" hasCustomPrompt="1"/>
          </p:nvPr>
        </p:nvSpPr>
        <p:spPr>
          <a:xfrm>
            <a:off x="11482741" y="3417028"/>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69" name="Text Placeholder 52">
            <a:extLst>
              <a:ext uri="{FF2B5EF4-FFF2-40B4-BE49-F238E27FC236}">
                <a16:creationId xmlns:a16="http://schemas.microsoft.com/office/drawing/2014/main" id="{360932F9-F072-4FED-93A5-6D09E081272A}"/>
              </a:ext>
            </a:extLst>
          </p:cNvPr>
          <p:cNvSpPr>
            <a:spLocks noGrp="1"/>
          </p:cNvSpPr>
          <p:nvPr>
            <p:ph type="body" sz="quarter" idx="52" hasCustomPrompt="1"/>
          </p:nvPr>
        </p:nvSpPr>
        <p:spPr>
          <a:xfrm>
            <a:off x="11482741" y="2288317"/>
            <a:ext cx="4060970" cy="514350"/>
          </a:xfrm>
        </p:spPr>
        <p:txBody>
          <a:bodyPr anchor="t"/>
          <a:lstStyle>
            <a:lvl1pPr marL="0" indent="0">
              <a:buNone/>
              <a:defRPr/>
            </a:lvl1pPr>
          </a:lstStyle>
          <a:p>
            <a:pPr lvl="0"/>
            <a:r>
              <a:rPr lang="en-GB" noProof="0"/>
              <a:t>Firstname Lastname</a:t>
            </a:r>
          </a:p>
        </p:txBody>
      </p:sp>
      <p:sp>
        <p:nvSpPr>
          <p:cNvPr id="70" name="Text Placeholder 52">
            <a:extLst>
              <a:ext uri="{FF2B5EF4-FFF2-40B4-BE49-F238E27FC236}">
                <a16:creationId xmlns:a16="http://schemas.microsoft.com/office/drawing/2014/main" id="{A529E725-050D-4AE7-91EA-DE0B95899414}"/>
              </a:ext>
            </a:extLst>
          </p:cNvPr>
          <p:cNvSpPr>
            <a:spLocks noGrp="1"/>
          </p:cNvSpPr>
          <p:nvPr>
            <p:ph type="body" sz="quarter" idx="53" hasCustomPrompt="1"/>
          </p:nvPr>
        </p:nvSpPr>
        <p:spPr>
          <a:xfrm>
            <a:off x="11482741" y="2802665"/>
            <a:ext cx="4060970" cy="614362"/>
          </a:xfrm>
        </p:spPr>
        <p:txBody>
          <a:bodyPr anchor="t"/>
          <a:lstStyle>
            <a:lvl1pPr marL="0" indent="0">
              <a:buNone/>
              <a:defRPr sz="2400" b="1">
                <a:solidFill>
                  <a:schemeClr val="accent1"/>
                </a:solidFill>
              </a:defRPr>
            </a:lvl1pPr>
          </a:lstStyle>
          <a:p>
            <a:pPr lvl="0"/>
            <a:r>
              <a:rPr lang="en-GB" noProof="0" dirty="0"/>
              <a:t>Position</a:t>
            </a:r>
          </a:p>
        </p:txBody>
      </p:sp>
      <p:sp>
        <p:nvSpPr>
          <p:cNvPr id="71" name="Text Placeholder 52">
            <a:extLst>
              <a:ext uri="{FF2B5EF4-FFF2-40B4-BE49-F238E27FC236}">
                <a16:creationId xmlns:a16="http://schemas.microsoft.com/office/drawing/2014/main" id="{4E67C3E5-6A52-4AC5-B90D-F82F89647006}"/>
              </a:ext>
            </a:extLst>
          </p:cNvPr>
          <p:cNvSpPr>
            <a:spLocks noGrp="1"/>
          </p:cNvSpPr>
          <p:nvPr>
            <p:ph type="body" sz="quarter" idx="54" hasCustomPrompt="1"/>
          </p:nvPr>
        </p:nvSpPr>
        <p:spPr>
          <a:xfrm>
            <a:off x="11482741" y="4012125"/>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72" name="Text Placeholder 52">
            <a:extLst>
              <a:ext uri="{FF2B5EF4-FFF2-40B4-BE49-F238E27FC236}">
                <a16:creationId xmlns:a16="http://schemas.microsoft.com/office/drawing/2014/main" id="{C6F06993-B97E-43A2-BA65-2C64D94DF65B}"/>
              </a:ext>
            </a:extLst>
          </p:cNvPr>
          <p:cNvSpPr>
            <a:spLocks noGrp="1"/>
          </p:cNvSpPr>
          <p:nvPr>
            <p:ph type="body" sz="quarter" idx="55" hasCustomPrompt="1"/>
          </p:nvPr>
        </p:nvSpPr>
        <p:spPr>
          <a:xfrm>
            <a:off x="19103831" y="341414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73" name="Text Placeholder 52">
            <a:extLst>
              <a:ext uri="{FF2B5EF4-FFF2-40B4-BE49-F238E27FC236}">
                <a16:creationId xmlns:a16="http://schemas.microsoft.com/office/drawing/2014/main" id="{31E636CE-0412-490B-A280-55C8132C0EE4}"/>
              </a:ext>
            </a:extLst>
          </p:cNvPr>
          <p:cNvSpPr>
            <a:spLocks noGrp="1"/>
          </p:cNvSpPr>
          <p:nvPr>
            <p:ph type="body" sz="quarter" idx="56" hasCustomPrompt="1"/>
          </p:nvPr>
        </p:nvSpPr>
        <p:spPr>
          <a:xfrm>
            <a:off x="19103831" y="2285435"/>
            <a:ext cx="4060970" cy="514350"/>
          </a:xfrm>
        </p:spPr>
        <p:txBody>
          <a:bodyPr anchor="t"/>
          <a:lstStyle>
            <a:lvl1pPr marL="0" indent="0">
              <a:buNone/>
              <a:defRPr/>
            </a:lvl1pPr>
          </a:lstStyle>
          <a:p>
            <a:pPr lvl="0"/>
            <a:r>
              <a:rPr lang="en-GB" noProof="0"/>
              <a:t>Firstname Lastname</a:t>
            </a:r>
          </a:p>
        </p:txBody>
      </p:sp>
      <p:sp>
        <p:nvSpPr>
          <p:cNvPr id="74" name="Text Placeholder 52">
            <a:extLst>
              <a:ext uri="{FF2B5EF4-FFF2-40B4-BE49-F238E27FC236}">
                <a16:creationId xmlns:a16="http://schemas.microsoft.com/office/drawing/2014/main" id="{5D7F7D9C-DE15-402D-B018-590C50854B21}"/>
              </a:ext>
            </a:extLst>
          </p:cNvPr>
          <p:cNvSpPr>
            <a:spLocks noGrp="1"/>
          </p:cNvSpPr>
          <p:nvPr>
            <p:ph type="body" sz="quarter" idx="57" hasCustomPrompt="1"/>
          </p:nvPr>
        </p:nvSpPr>
        <p:spPr>
          <a:xfrm>
            <a:off x="19103831" y="279978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75" name="Text Placeholder 52">
            <a:extLst>
              <a:ext uri="{FF2B5EF4-FFF2-40B4-BE49-F238E27FC236}">
                <a16:creationId xmlns:a16="http://schemas.microsoft.com/office/drawing/2014/main" id="{5390427C-E80D-4746-BDE5-A1501D86E9F7}"/>
              </a:ext>
            </a:extLst>
          </p:cNvPr>
          <p:cNvSpPr>
            <a:spLocks noGrp="1"/>
          </p:cNvSpPr>
          <p:nvPr>
            <p:ph type="body" sz="quarter" idx="58" hasCustomPrompt="1"/>
          </p:nvPr>
        </p:nvSpPr>
        <p:spPr>
          <a:xfrm>
            <a:off x="19103831" y="400924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76" name="Text Placeholder 52">
            <a:extLst>
              <a:ext uri="{FF2B5EF4-FFF2-40B4-BE49-F238E27FC236}">
                <a16:creationId xmlns:a16="http://schemas.microsoft.com/office/drawing/2014/main" id="{77849700-C812-4C21-A5D0-C1E48A29CAD7}"/>
              </a:ext>
            </a:extLst>
          </p:cNvPr>
          <p:cNvSpPr>
            <a:spLocks noGrp="1"/>
          </p:cNvSpPr>
          <p:nvPr>
            <p:ph type="body" sz="quarter" idx="59" hasCustomPrompt="1"/>
          </p:nvPr>
        </p:nvSpPr>
        <p:spPr>
          <a:xfrm>
            <a:off x="11482741" y="10331452"/>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77" name="Text Placeholder 52">
            <a:extLst>
              <a:ext uri="{FF2B5EF4-FFF2-40B4-BE49-F238E27FC236}">
                <a16:creationId xmlns:a16="http://schemas.microsoft.com/office/drawing/2014/main" id="{B588BFA9-6733-420F-949F-458C63D64FF2}"/>
              </a:ext>
            </a:extLst>
          </p:cNvPr>
          <p:cNvSpPr>
            <a:spLocks noGrp="1"/>
          </p:cNvSpPr>
          <p:nvPr>
            <p:ph type="body" sz="quarter" idx="60" hasCustomPrompt="1"/>
          </p:nvPr>
        </p:nvSpPr>
        <p:spPr>
          <a:xfrm>
            <a:off x="11482741" y="9202741"/>
            <a:ext cx="4060970" cy="514350"/>
          </a:xfrm>
        </p:spPr>
        <p:txBody>
          <a:bodyPr anchor="t"/>
          <a:lstStyle>
            <a:lvl1pPr marL="0" indent="0">
              <a:buNone/>
              <a:defRPr/>
            </a:lvl1pPr>
          </a:lstStyle>
          <a:p>
            <a:pPr lvl="0"/>
            <a:r>
              <a:rPr lang="en-GB" noProof="0"/>
              <a:t>Firstname Lastname</a:t>
            </a:r>
          </a:p>
        </p:txBody>
      </p:sp>
      <p:sp>
        <p:nvSpPr>
          <p:cNvPr id="78" name="Text Placeholder 52">
            <a:extLst>
              <a:ext uri="{FF2B5EF4-FFF2-40B4-BE49-F238E27FC236}">
                <a16:creationId xmlns:a16="http://schemas.microsoft.com/office/drawing/2014/main" id="{F903E241-5A44-48E0-9118-D45C485044F8}"/>
              </a:ext>
            </a:extLst>
          </p:cNvPr>
          <p:cNvSpPr>
            <a:spLocks noGrp="1"/>
          </p:cNvSpPr>
          <p:nvPr>
            <p:ph type="body" sz="quarter" idx="61" hasCustomPrompt="1"/>
          </p:nvPr>
        </p:nvSpPr>
        <p:spPr>
          <a:xfrm>
            <a:off x="11482741" y="9717089"/>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79" name="Text Placeholder 52">
            <a:extLst>
              <a:ext uri="{FF2B5EF4-FFF2-40B4-BE49-F238E27FC236}">
                <a16:creationId xmlns:a16="http://schemas.microsoft.com/office/drawing/2014/main" id="{CF58EA06-0056-4765-BAF8-894AE6810CF2}"/>
              </a:ext>
            </a:extLst>
          </p:cNvPr>
          <p:cNvSpPr>
            <a:spLocks noGrp="1"/>
          </p:cNvSpPr>
          <p:nvPr>
            <p:ph type="body" sz="quarter" idx="62" hasCustomPrompt="1"/>
          </p:nvPr>
        </p:nvSpPr>
        <p:spPr>
          <a:xfrm>
            <a:off x="11482741" y="10926549"/>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80" name="Text Placeholder 52">
            <a:extLst>
              <a:ext uri="{FF2B5EF4-FFF2-40B4-BE49-F238E27FC236}">
                <a16:creationId xmlns:a16="http://schemas.microsoft.com/office/drawing/2014/main" id="{F308DE6A-19C0-4AD1-8D77-4F534DEBC18E}"/>
              </a:ext>
            </a:extLst>
          </p:cNvPr>
          <p:cNvSpPr>
            <a:spLocks noGrp="1"/>
          </p:cNvSpPr>
          <p:nvPr>
            <p:ph type="body" sz="quarter" idx="63" hasCustomPrompt="1"/>
          </p:nvPr>
        </p:nvSpPr>
        <p:spPr>
          <a:xfrm>
            <a:off x="19103831" y="10318240"/>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81" name="Text Placeholder 52">
            <a:extLst>
              <a:ext uri="{FF2B5EF4-FFF2-40B4-BE49-F238E27FC236}">
                <a16:creationId xmlns:a16="http://schemas.microsoft.com/office/drawing/2014/main" id="{CF3FF880-18EE-4835-8229-9C2946112238}"/>
              </a:ext>
            </a:extLst>
          </p:cNvPr>
          <p:cNvSpPr>
            <a:spLocks noGrp="1"/>
          </p:cNvSpPr>
          <p:nvPr>
            <p:ph type="body" sz="quarter" idx="64" hasCustomPrompt="1"/>
          </p:nvPr>
        </p:nvSpPr>
        <p:spPr>
          <a:xfrm>
            <a:off x="19103831" y="9189529"/>
            <a:ext cx="4060970" cy="514350"/>
          </a:xfrm>
        </p:spPr>
        <p:txBody>
          <a:bodyPr anchor="t"/>
          <a:lstStyle>
            <a:lvl1pPr marL="0" indent="0">
              <a:buNone/>
              <a:defRPr/>
            </a:lvl1pPr>
          </a:lstStyle>
          <a:p>
            <a:pPr lvl="0"/>
            <a:r>
              <a:rPr lang="en-GB" noProof="0"/>
              <a:t>Firstname Lastname</a:t>
            </a:r>
          </a:p>
        </p:txBody>
      </p:sp>
      <p:sp>
        <p:nvSpPr>
          <p:cNvPr id="82" name="Text Placeholder 52">
            <a:extLst>
              <a:ext uri="{FF2B5EF4-FFF2-40B4-BE49-F238E27FC236}">
                <a16:creationId xmlns:a16="http://schemas.microsoft.com/office/drawing/2014/main" id="{31882589-C3EB-462E-9727-C8CD8CF59C15}"/>
              </a:ext>
            </a:extLst>
          </p:cNvPr>
          <p:cNvSpPr>
            <a:spLocks noGrp="1"/>
          </p:cNvSpPr>
          <p:nvPr>
            <p:ph type="body" sz="quarter" idx="65" hasCustomPrompt="1"/>
          </p:nvPr>
        </p:nvSpPr>
        <p:spPr>
          <a:xfrm>
            <a:off x="19103831" y="9703877"/>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83" name="Text Placeholder 52">
            <a:extLst>
              <a:ext uri="{FF2B5EF4-FFF2-40B4-BE49-F238E27FC236}">
                <a16:creationId xmlns:a16="http://schemas.microsoft.com/office/drawing/2014/main" id="{32732128-B5B1-4856-8470-CFAA9C8DC8A4}"/>
              </a:ext>
            </a:extLst>
          </p:cNvPr>
          <p:cNvSpPr>
            <a:spLocks noGrp="1"/>
          </p:cNvSpPr>
          <p:nvPr>
            <p:ph type="body" sz="quarter" idx="66" hasCustomPrompt="1"/>
          </p:nvPr>
        </p:nvSpPr>
        <p:spPr>
          <a:xfrm>
            <a:off x="19103831" y="10913337"/>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45" name="Text Placeholder 52">
            <a:extLst>
              <a:ext uri="{FF2B5EF4-FFF2-40B4-BE49-F238E27FC236}">
                <a16:creationId xmlns:a16="http://schemas.microsoft.com/office/drawing/2014/main" id="{0C1995D1-FCF2-4B03-90DE-4BAC58F76D86}"/>
              </a:ext>
            </a:extLst>
          </p:cNvPr>
          <p:cNvSpPr>
            <a:spLocks noGrp="1"/>
          </p:cNvSpPr>
          <p:nvPr>
            <p:ph type="body" sz="quarter" idx="70" hasCustomPrompt="1"/>
          </p:nvPr>
        </p:nvSpPr>
        <p:spPr>
          <a:xfrm>
            <a:off x="3861651" y="6876236"/>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46" name="Text Placeholder 52">
            <a:extLst>
              <a:ext uri="{FF2B5EF4-FFF2-40B4-BE49-F238E27FC236}">
                <a16:creationId xmlns:a16="http://schemas.microsoft.com/office/drawing/2014/main" id="{3E43314D-DA01-4C1B-A952-03313829A12A}"/>
              </a:ext>
            </a:extLst>
          </p:cNvPr>
          <p:cNvSpPr>
            <a:spLocks noGrp="1"/>
          </p:cNvSpPr>
          <p:nvPr>
            <p:ph type="body" sz="quarter" idx="71" hasCustomPrompt="1"/>
          </p:nvPr>
        </p:nvSpPr>
        <p:spPr>
          <a:xfrm>
            <a:off x="3861651" y="5747525"/>
            <a:ext cx="4060970" cy="514350"/>
          </a:xfrm>
        </p:spPr>
        <p:txBody>
          <a:bodyPr anchor="t"/>
          <a:lstStyle>
            <a:lvl1pPr marL="0" indent="0">
              <a:buNone/>
              <a:defRPr/>
            </a:lvl1pPr>
          </a:lstStyle>
          <a:p>
            <a:pPr lvl="0"/>
            <a:r>
              <a:rPr lang="en-GB" noProof="0"/>
              <a:t>Firstname Lastname</a:t>
            </a:r>
          </a:p>
        </p:txBody>
      </p:sp>
      <p:sp>
        <p:nvSpPr>
          <p:cNvPr id="47" name="Text Placeholder 52">
            <a:extLst>
              <a:ext uri="{FF2B5EF4-FFF2-40B4-BE49-F238E27FC236}">
                <a16:creationId xmlns:a16="http://schemas.microsoft.com/office/drawing/2014/main" id="{8E81DD74-B681-40BA-9334-F4242BEDE487}"/>
              </a:ext>
            </a:extLst>
          </p:cNvPr>
          <p:cNvSpPr>
            <a:spLocks noGrp="1"/>
          </p:cNvSpPr>
          <p:nvPr>
            <p:ph type="body" sz="quarter" idx="72" hasCustomPrompt="1"/>
          </p:nvPr>
        </p:nvSpPr>
        <p:spPr>
          <a:xfrm>
            <a:off x="3861651" y="6261873"/>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48" name="Text Placeholder 52">
            <a:extLst>
              <a:ext uri="{FF2B5EF4-FFF2-40B4-BE49-F238E27FC236}">
                <a16:creationId xmlns:a16="http://schemas.microsoft.com/office/drawing/2014/main" id="{2E59302B-8382-4ED0-B31A-05BA5145A1A6}"/>
              </a:ext>
            </a:extLst>
          </p:cNvPr>
          <p:cNvSpPr>
            <a:spLocks noGrp="1"/>
          </p:cNvSpPr>
          <p:nvPr>
            <p:ph type="body" sz="quarter" idx="73" hasCustomPrompt="1"/>
          </p:nvPr>
        </p:nvSpPr>
        <p:spPr>
          <a:xfrm>
            <a:off x="3861651" y="7471333"/>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49" name="Text Placeholder 52">
            <a:extLst>
              <a:ext uri="{FF2B5EF4-FFF2-40B4-BE49-F238E27FC236}">
                <a16:creationId xmlns:a16="http://schemas.microsoft.com/office/drawing/2014/main" id="{73E75131-B11E-4CBB-9C2F-2AB3D8DDA5B2}"/>
              </a:ext>
            </a:extLst>
          </p:cNvPr>
          <p:cNvSpPr>
            <a:spLocks noGrp="1"/>
          </p:cNvSpPr>
          <p:nvPr>
            <p:ph type="body" sz="quarter" idx="74" hasCustomPrompt="1"/>
          </p:nvPr>
        </p:nvSpPr>
        <p:spPr>
          <a:xfrm>
            <a:off x="3861651" y="3425738"/>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dirty="0"/>
              <a:t>+47 900 00 000</a:t>
            </a:r>
          </a:p>
        </p:txBody>
      </p:sp>
      <p:sp>
        <p:nvSpPr>
          <p:cNvPr id="50" name="Text Placeholder 52">
            <a:extLst>
              <a:ext uri="{FF2B5EF4-FFF2-40B4-BE49-F238E27FC236}">
                <a16:creationId xmlns:a16="http://schemas.microsoft.com/office/drawing/2014/main" id="{7BBC31C3-AA65-4BD7-B1FA-F5FDE5774290}"/>
              </a:ext>
            </a:extLst>
          </p:cNvPr>
          <p:cNvSpPr>
            <a:spLocks noGrp="1"/>
          </p:cNvSpPr>
          <p:nvPr>
            <p:ph type="body" sz="quarter" idx="75" hasCustomPrompt="1"/>
          </p:nvPr>
        </p:nvSpPr>
        <p:spPr>
          <a:xfrm>
            <a:off x="3861651" y="2297027"/>
            <a:ext cx="4060970" cy="514350"/>
          </a:xfrm>
        </p:spPr>
        <p:txBody>
          <a:bodyPr anchor="t"/>
          <a:lstStyle>
            <a:lvl1pPr marL="0" indent="0">
              <a:buNone/>
              <a:defRPr/>
            </a:lvl1pPr>
          </a:lstStyle>
          <a:p>
            <a:pPr lvl="0"/>
            <a:r>
              <a:rPr lang="en-GB" noProof="0" dirty="0" err="1"/>
              <a:t>Firstname</a:t>
            </a:r>
            <a:r>
              <a:rPr lang="en-GB" noProof="0" dirty="0"/>
              <a:t> </a:t>
            </a:r>
            <a:r>
              <a:rPr lang="en-GB" noProof="0" dirty="0" err="1"/>
              <a:t>Lastname</a:t>
            </a:r>
            <a:endParaRPr lang="en-GB" noProof="0" dirty="0"/>
          </a:p>
        </p:txBody>
      </p:sp>
      <p:sp>
        <p:nvSpPr>
          <p:cNvPr id="51" name="Text Placeholder 52">
            <a:extLst>
              <a:ext uri="{FF2B5EF4-FFF2-40B4-BE49-F238E27FC236}">
                <a16:creationId xmlns:a16="http://schemas.microsoft.com/office/drawing/2014/main" id="{DE65AE0E-BAB6-4AB9-94E4-A6D7C8C17BB1}"/>
              </a:ext>
            </a:extLst>
          </p:cNvPr>
          <p:cNvSpPr>
            <a:spLocks noGrp="1"/>
          </p:cNvSpPr>
          <p:nvPr>
            <p:ph type="body" sz="quarter" idx="76" hasCustomPrompt="1"/>
          </p:nvPr>
        </p:nvSpPr>
        <p:spPr>
          <a:xfrm>
            <a:off x="3861651" y="2811375"/>
            <a:ext cx="4060970" cy="614362"/>
          </a:xfrm>
        </p:spPr>
        <p:txBody>
          <a:bodyPr anchor="t"/>
          <a:lstStyle>
            <a:lvl1pPr marL="0" indent="0">
              <a:buNone/>
              <a:defRPr sz="2400" b="1">
                <a:solidFill>
                  <a:schemeClr val="accent1"/>
                </a:solidFill>
              </a:defRPr>
            </a:lvl1pPr>
          </a:lstStyle>
          <a:p>
            <a:pPr lvl="0"/>
            <a:r>
              <a:rPr lang="en-GB" noProof="0" dirty="0"/>
              <a:t>Position</a:t>
            </a:r>
          </a:p>
        </p:txBody>
      </p:sp>
      <p:sp>
        <p:nvSpPr>
          <p:cNvPr id="84" name="Text Placeholder 52">
            <a:extLst>
              <a:ext uri="{FF2B5EF4-FFF2-40B4-BE49-F238E27FC236}">
                <a16:creationId xmlns:a16="http://schemas.microsoft.com/office/drawing/2014/main" id="{7B0B9928-5BAE-4CE2-89B4-CA91469389F9}"/>
              </a:ext>
            </a:extLst>
          </p:cNvPr>
          <p:cNvSpPr>
            <a:spLocks noGrp="1"/>
          </p:cNvSpPr>
          <p:nvPr>
            <p:ph type="body" sz="quarter" idx="77" hasCustomPrompt="1"/>
          </p:nvPr>
        </p:nvSpPr>
        <p:spPr>
          <a:xfrm>
            <a:off x="3861651" y="4020835"/>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dirty="0"/>
              <a:t>mail@bahr.no</a:t>
            </a:r>
          </a:p>
        </p:txBody>
      </p:sp>
      <p:sp>
        <p:nvSpPr>
          <p:cNvPr id="85" name="Text Placeholder 52">
            <a:extLst>
              <a:ext uri="{FF2B5EF4-FFF2-40B4-BE49-F238E27FC236}">
                <a16:creationId xmlns:a16="http://schemas.microsoft.com/office/drawing/2014/main" id="{B9787276-60A1-4736-9F37-F4B5DC6ED2C0}"/>
              </a:ext>
            </a:extLst>
          </p:cNvPr>
          <p:cNvSpPr>
            <a:spLocks noGrp="1"/>
          </p:cNvSpPr>
          <p:nvPr>
            <p:ph type="body" sz="quarter" idx="78" hasCustomPrompt="1"/>
          </p:nvPr>
        </p:nvSpPr>
        <p:spPr>
          <a:xfrm>
            <a:off x="3861651" y="10340162"/>
            <a:ext cx="4060970" cy="595096"/>
          </a:xfrm>
        </p:spPr>
        <p:txBody>
          <a:bodyPr anchor="b"/>
          <a:lstStyle>
            <a:lvl1pPr marL="457200" indent="-457200">
              <a:buClr>
                <a:schemeClr val="tx2"/>
              </a:buClr>
              <a:buFont typeface="Corbel" panose="020B0503020204020204" pitchFamily="34" charset="0"/>
              <a:buChar char="T"/>
              <a:defRPr sz="2400" b="1">
                <a:solidFill>
                  <a:schemeClr val="accent1"/>
                </a:solidFill>
                <a:latin typeface="+mj-lt"/>
              </a:defRPr>
            </a:lvl1pPr>
          </a:lstStyle>
          <a:p>
            <a:pPr lvl="0"/>
            <a:r>
              <a:rPr lang="en-GB" noProof="0"/>
              <a:t>+47 900 00 000</a:t>
            </a:r>
          </a:p>
        </p:txBody>
      </p:sp>
      <p:sp>
        <p:nvSpPr>
          <p:cNvPr id="87" name="Text Placeholder 52">
            <a:extLst>
              <a:ext uri="{FF2B5EF4-FFF2-40B4-BE49-F238E27FC236}">
                <a16:creationId xmlns:a16="http://schemas.microsoft.com/office/drawing/2014/main" id="{48FFC099-43F6-48CF-86CE-FFBEF27F715E}"/>
              </a:ext>
            </a:extLst>
          </p:cNvPr>
          <p:cNvSpPr>
            <a:spLocks noGrp="1"/>
          </p:cNvSpPr>
          <p:nvPr>
            <p:ph type="body" sz="quarter" idx="79" hasCustomPrompt="1"/>
          </p:nvPr>
        </p:nvSpPr>
        <p:spPr>
          <a:xfrm>
            <a:off x="3861651" y="9211451"/>
            <a:ext cx="4060970" cy="514350"/>
          </a:xfrm>
        </p:spPr>
        <p:txBody>
          <a:bodyPr anchor="t"/>
          <a:lstStyle>
            <a:lvl1pPr marL="0" indent="0">
              <a:buNone/>
              <a:defRPr/>
            </a:lvl1pPr>
          </a:lstStyle>
          <a:p>
            <a:pPr lvl="0"/>
            <a:r>
              <a:rPr lang="en-GB" noProof="0"/>
              <a:t>Firstname Lastname</a:t>
            </a:r>
          </a:p>
        </p:txBody>
      </p:sp>
      <p:sp>
        <p:nvSpPr>
          <p:cNvPr id="88" name="Text Placeholder 52">
            <a:extLst>
              <a:ext uri="{FF2B5EF4-FFF2-40B4-BE49-F238E27FC236}">
                <a16:creationId xmlns:a16="http://schemas.microsoft.com/office/drawing/2014/main" id="{E6328714-B6E1-492A-B24C-F94F4BCD21F1}"/>
              </a:ext>
            </a:extLst>
          </p:cNvPr>
          <p:cNvSpPr>
            <a:spLocks noGrp="1"/>
          </p:cNvSpPr>
          <p:nvPr>
            <p:ph type="body" sz="quarter" idx="80" hasCustomPrompt="1"/>
          </p:nvPr>
        </p:nvSpPr>
        <p:spPr>
          <a:xfrm>
            <a:off x="3861651" y="9725799"/>
            <a:ext cx="4060970" cy="614362"/>
          </a:xfrm>
        </p:spPr>
        <p:txBody>
          <a:bodyPr anchor="t"/>
          <a:lstStyle>
            <a:lvl1pPr marL="0" indent="0">
              <a:buNone/>
              <a:defRPr sz="2400" b="1">
                <a:solidFill>
                  <a:schemeClr val="accent1"/>
                </a:solidFill>
              </a:defRPr>
            </a:lvl1pPr>
          </a:lstStyle>
          <a:p>
            <a:pPr lvl="0"/>
            <a:r>
              <a:rPr lang="en-GB" noProof="0"/>
              <a:t>Position</a:t>
            </a:r>
          </a:p>
        </p:txBody>
      </p:sp>
      <p:sp>
        <p:nvSpPr>
          <p:cNvPr id="89" name="Text Placeholder 52">
            <a:extLst>
              <a:ext uri="{FF2B5EF4-FFF2-40B4-BE49-F238E27FC236}">
                <a16:creationId xmlns:a16="http://schemas.microsoft.com/office/drawing/2014/main" id="{6503602A-B671-4F84-9D9E-E03AF4B0BB3C}"/>
              </a:ext>
            </a:extLst>
          </p:cNvPr>
          <p:cNvSpPr>
            <a:spLocks noGrp="1"/>
          </p:cNvSpPr>
          <p:nvPr>
            <p:ph type="body" sz="quarter" idx="81" hasCustomPrompt="1"/>
          </p:nvPr>
        </p:nvSpPr>
        <p:spPr>
          <a:xfrm>
            <a:off x="3861651" y="10935259"/>
            <a:ext cx="4060970" cy="514350"/>
          </a:xfrm>
        </p:spPr>
        <p:txBody>
          <a:bodyPr anchor="b"/>
          <a:lstStyle>
            <a:lvl1pPr marL="457200" indent="-457200">
              <a:buClr>
                <a:schemeClr val="tx2"/>
              </a:buClr>
              <a:buFont typeface="Corbel" panose="020B0503020204020204" pitchFamily="34" charset="0"/>
              <a:buChar char="E"/>
              <a:defRPr sz="2400" b="1">
                <a:solidFill>
                  <a:schemeClr val="accent1"/>
                </a:solidFill>
              </a:defRPr>
            </a:lvl1pPr>
          </a:lstStyle>
          <a:p>
            <a:pPr lvl="0"/>
            <a:r>
              <a:rPr lang="en-GB" noProof="0"/>
              <a:t>mail@bahr.no</a:t>
            </a:r>
          </a:p>
        </p:txBody>
      </p:sp>
      <p:sp>
        <p:nvSpPr>
          <p:cNvPr id="54"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80B97B7F-62DC-4703-BA65-ACB04C0D6BBD}"/>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13819256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Lukk lysbil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959100" y="5649579"/>
            <a:ext cx="14697076" cy="5924042"/>
          </a:xfrm>
          <a:prstGeom prst="rect">
            <a:avLst/>
          </a:prstGeom>
        </p:spPr>
        <p:txBody>
          <a:bodyPr anchor="b"/>
          <a:lstStyle>
            <a:lvl1pPr algn="l">
              <a:lnSpc>
                <a:spcPct val="83000"/>
              </a:lnSpc>
              <a:defRPr sz="8000">
                <a:solidFill>
                  <a:schemeClr val="bg1"/>
                </a:solidFill>
              </a:defRPr>
            </a:lvl1pPr>
          </a:lstStyle>
          <a:p>
            <a:r>
              <a:rPr lang="nb-NO" dirty="0"/>
              <a:t>Thank you!</a:t>
            </a:r>
          </a:p>
        </p:txBody>
      </p:sp>
      <p:grpSp>
        <p:nvGrpSpPr>
          <p:cNvPr id="11" name="Group 10">
            <a:extLst>
              <a:ext uri="{FF2B5EF4-FFF2-40B4-BE49-F238E27FC236}">
                <a16:creationId xmlns:a16="http://schemas.microsoft.com/office/drawing/2014/main" id="{01517028-D2EC-48DF-8BA8-A3B52056F647}"/>
              </a:ext>
            </a:extLst>
          </p:cNvPr>
          <p:cNvGrpSpPr/>
          <p:nvPr userDrawn="1"/>
        </p:nvGrpSpPr>
        <p:grpSpPr>
          <a:xfrm>
            <a:off x="2959100" y="12274550"/>
            <a:ext cx="21424900" cy="0"/>
            <a:chOff x="1479550" y="4839665"/>
            <a:chExt cx="10712450" cy="0"/>
          </a:xfrm>
        </p:grpSpPr>
        <p:cxnSp>
          <p:nvCxnSpPr>
            <p:cNvPr id="12" name="Straight Connector 11">
              <a:extLst>
                <a:ext uri="{FF2B5EF4-FFF2-40B4-BE49-F238E27FC236}">
                  <a16:creationId xmlns:a16="http://schemas.microsoft.com/office/drawing/2014/main" id="{18A78F05-1CC2-4EFB-A9F5-6F8B0978ACC7}"/>
                </a:ext>
              </a:extLst>
            </p:cNvPr>
            <p:cNvCxnSpPr>
              <a:cxnSpLocks/>
            </p:cNvCxnSpPr>
            <p:nvPr/>
          </p:nvCxnSpPr>
          <p:spPr>
            <a:xfrm>
              <a:off x="1479550" y="4839665"/>
              <a:ext cx="10712450"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3CE98FB-0790-4E58-B90D-26DC44C5C06B}"/>
                </a:ext>
              </a:extLst>
            </p:cNvPr>
            <p:cNvCxnSpPr>
              <a:cxnSpLocks/>
            </p:cNvCxnSpPr>
            <p:nvPr/>
          </p:nvCxnSpPr>
          <p:spPr>
            <a:xfrm flipH="1">
              <a:off x="1479600" y="4839665"/>
              <a:ext cx="170368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7" name="Date Placeholder 6" hidden="1">
            <a:extLst>
              <a:ext uri="{FF2B5EF4-FFF2-40B4-BE49-F238E27FC236}">
                <a16:creationId xmlns:a16="http://schemas.microsoft.com/office/drawing/2014/main" id="{CBA17B31-6DBC-46E7-9036-7C3041DA54A9}"/>
              </a:ext>
            </a:extLst>
          </p:cNvPr>
          <p:cNvSpPr>
            <a:spLocks noGrp="1"/>
          </p:cNvSpPr>
          <p:nvPr>
            <p:ph type="dt" sz="half" idx="10"/>
          </p:nvPr>
        </p:nvSpPr>
        <p:spPr/>
        <p:txBody>
          <a:bodyPr/>
          <a:lstStyle/>
          <a:p>
            <a:fld id="{FB3411DB-92CA-45E7-838E-0A2C3A46E369}" type="datetime3">
              <a:rPr lang="nb-NO" smtClean="0"/>
              <a:t>2024.05.02</a:t>
            </a:fld>
            <a:endParaRPr lang="nb-NO" dirty="0"/>
          </a:p>
        </p:txBody>
      </p:sp>
      <p:sp>
        <p:nvSpPr>
          <p:cNvPr id="15" name="Footer Placeholder 4">
            <a:extLst>
              <a:ext uri="{FF2B5EF4-FFF2-40B4-BE49-F238E27FC236}">
                <a16:creationId xmlns:a16="http://schemas.microsoft.com/office/drawing/2014/main" id="{0E349DBF-04B5-47B3-ADA4-4085F0827328}"/>
              </a:ext>
            </a:extLst>
          </p:cNvPr>
          <p:cNvSpPr>
            <a:spLocks noGrp="1"/>
          </p:cNvSpPr>
          <p:nvPr>
            <p:ph type="ftr" sz="quarter" idx="3"/>
          </p:nvPr>
        </p:nvSpPr>
        <p:spPr>
          <a:xfrm>
            <a:off x="0" y="13752000"/>
            <a:ext cx="0" cy="0"/>
          </a:xfrm>
          <a:prstGeom prst="rect">
            <a:avLst/>
          </a:prstGeom>
        </p:spPr>
        <p:txBody>
          <a:bodyPr vert="horz" lIns="0" tIns="0" rIns="0" bIns="0" rtlCol="0" anchor="b" anchorCtr="0"/>
          <a:lstStyle>
            <a:lvl1pPr algn="ctr">
              <a:defRPr sz="200">
                <a:noFill/>
              </a:defRPr>
            </a:lvl1pPr>
          </a:lstStyle>
          <a:p>
            <a:endParaRPr lang="nb-NO" dirty="0"/>
          </a:p>
        </p:txBody>
      </p:sp>
      <p:sp>
        <p:nvSpPr>
          <p:cNvPr id="3" name="text" descr="{&quot;templafy&quot;:{&quot;id&quot;:&quot;ca060d79-81bf-4d24-852f-addbd9c92fdf&quot;}}" hidden="1" title="Form.Draft.ShowName">
            <a:extLst>
              <a:ext uri="{FF2B5EF4-FFF2-40B4-BE49-F238E27FC236}">
                <a16:creationId xmlns:a16="http://schemas.microsoft.com/office/drawing/2014/main" id="{5239070F-32B3-4CAC-B1C9-82853C10EFC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8" name="TopRightTexts" descr="{&quot;templafy&quot;:{&quot;id&quot;:&quot;4c174fde-8fc0-4222-8b64-42be8889f252&quot;}}" hidden="1" title="Top Right Text">
            <a:extLst>
              <a:ext uri="{FF2B5EF4-FFF2-40B4-BE49-F238E27FC236}">
                <a16:creationId xmlns:a16="http://schemas.microsoft.com/office/drawing/2014/main" id="{0BE4CC11-31B1-49C6-B50A-B96F2EAD067A}"/>
              </a:ext>
            </a:extLst>
          </p:cNvPr>
          <p:cNvSpPr/>
          <p:nvPr userDrawn="1"/>
        </p:nvSpPr>
        <p:spPr>
          <a:xfrm>
            <a:off x="1080000" y="410400"/>
            <a:ext cx="8200800" cy="24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l"/>
            <a:endParaRPr lang="nb-NO" sz="2000" b="1" kern="0" cap="all" spc="0" baseline="0" dirty="0">
              <a:solidFill>
                <a:schemeClr val="bg1"/>
              </a:solidFill>
              <a:latin typeface="+mn-lt"/>
              <a:ea typeface="+mn-ea"/>
              <a:cs typeface="+mn-cs"/>
            </a:endParaRPr>
          </a:p>
        </p:txBody>
      </p:sp>
      <p:sp>
        <p:nvSpPr>
          <p:cNvPr id="5"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97E115E8-39B9-411A-9C20-408DF4E74798}"/>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
        <p:nvSpPr>
          <p:cNvPr id="9" name="Refboks_prefix" descr="{&quot;templafy&quot;:{&quot;id&quot;:&quot;bf7eb19d-2d4e-4429-9cc5-fd9f4b574bc2&quot;}}" hidden="1" title="Ref prefix">
            <a:extLst>
              <a:ext uri="{FF2B5EF4-FFF2-40B4-BE49-F238E27FC236}">
                <a16:creationId xmlns:a16="http://schemas.microsoft.com/office/drawing/2014/main" id="{641846B0-D571-4F52-ADCC-35D2BE4D2080}"/>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
        <p:nvSpPr>
          <p:cNvPr id="17" name="Slide Number Placeholder 8">
            <a:extLst>
              <a:ext uri="{FF2B5EF4-FFF2-40B4-BE49-F238E27FC236}">
                <a16:creationId xmlns:a16="http://schemas.microsoft.com/office/drawing/2014/main" id="{DD432F9C-3E8F-45DB-B6F6-D1C90AD23979}"/>
              </a:ext>
            </a:extLst>
          </p:cNvPr>
          <p:cNvSpPr>
            <a:spLocks noGrp="1"/>
          </p:cNvSpPr>
          <p:nvPr>
            <p:ph type="sldNum" sz="quarter" idx="4"/>
          </p:nvPr>
        </p:nvSpPr>
        <p:spPr>
          <a:xfrm>
            <a:off x="1079500" y="12987246"/>
            <a:ext cx="874240" cy="432000"/>
          </a:xfrm>
          <a:prstGeom prst="rect">
            <a:avLst/>
          </a:prstGeom>
        </p:spPr>
        <p:txBody>
          <a:bodyPr vert="horz" lIns="0" tIns="0" rIns="0" bIns="0" rtlCol="0" anchor="ctr"/>
          <a:lstStyle>
            <a:lvl1pPr algn="l">
              <a:defRPr sz="2000">
                <a:solidFill>
                  <a:schemeClr val="bg1"/>
                </a:solidFill>
              </a:defRPr>
            </a:lvl1pPr>
          </a:lstStyle>
          <a:p>
            <a:fld id="{23AA811B-2EBD-4900-905E-5BE206449611}" type="slidenum">
              <a:rPr lang="nb-NO" smtClean="0"/>
              <a:pPr/>
              <a:t>‹#›</a:t>
            </a:fld>
            <a:endParaRPr lang="nb-NO" dirty="0"/>
          </a:p>
        </p:txBody>
      </p:sp>
      <p:pic>
        <p:nvPicPr>
          <p:cNvPr id="19" name="White logo" descr="A picture containing drawing&#10;&#10;Description automatically generated">
            <a:extLst>
              <a:ext uri="{FF2B5EF4-FFF2-40B4-BE49-F238E27FC236}">
                <a16:creationId xmlns:a16="http://schemas.microsoft.com/office/drawing/2014/main" id="{C13461F8-1FC4-49B4-8373-D0E790E1B9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538950" y="10815673"/>
            <a:ext cx="3848100" cy="551238"/>
          </a:xfrm>
          <a:prstGeom prst="rect">
            <a:avLst/>
          </a:prstGeom>
        </p:spPr>
      </p:pic>
      <p:sp>
        <p:nvSpPr>
          <p:cNvPr id="14" name="Refboks_prefix" descr="{&quot;templafy&quot;:{&quot;id&quot;:&quot;86a5201d-d0ae-45d7-bd1c-c6f5fa92a3a1&quot;}}" hidden="1" title="Ref prefix">
            <a:extLst>
              <a:ext uri="{FF2B5EF4-FFF2-40B4-BE49-F238E27FC236}">
                <a16:creationId xmlns:a16="http://schemas.microsoft.com/office/drawing/2014/main" id="{CE1D72EA-E315-4218-8BA2-0B332D5B7654}"/>
              </a:ext>
            </a:extLst>
          </p:cNvPr>
          <p:cNvSpPr/>
          <p:nvPr userDrawn="1"/>
        </p:nvSpPr>
        <p:spPr>
          <a:xfrm>
            <a:off x="2600326"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15894533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Lukk lysbilde - kontaktinfo">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959100" y="5649579"/>
            <a:ext cx="14697076" cy="5924042"/>
          </a:xfrm>
          <a:prstGeom prst="rect">
            <a:avLst/>
          </a:prstGeom>
        </p:spPr>
        <p:txBody>
          <a:bodyPr anchor="b"/>
          <a:lstStyle>
            <a:lvl1pPr algn="l">
              <a:lnSpc>
                <a:spcPct val="83000"/>
              </a:lnSpc>
              <a:defRPr sz="8000">
                <a:solidFill>
                  <a:schemeClr val="bg1"/>
                </a:solidFill>
              </a:defRPr>
            </a:lvl1pPr>
          </a:lstStyle>
          <a:p>
            <a:r>
              <a:rPr lang="nb-NO" dirty="0"/>
              <a:t>Thank you!</a:t>
            </a:r>
          </a:p>
        </p:txBody>
      </p:sp>
      <p:grpSp>
        <p:nvGrpSpPr>
          <p:cNvPr id="11" name="Group 10">
            <a:extLst>
              <a:ext uri="{FF2B5EF4-FFF2-40B4-BE49-F238E27FC236}">
                <a16:creationId xmlns:a16="http://schemas.microsoft.com/office/drawing/2014/main" id="{01517028-D2EC-48DF-8BA8-A3B52056F647}"/>
              </a:ext>
            </a:extLst>
          </p:cNvPr>
          <p:cNvGrpSpPr/>
          <p:nvPr userDrawn="1"/>
        </p:nvGrpSpPr>
        <p:grpSpPr>
          <a:xfrm>
            <a:off x="2959100" y="12274550"/>
            <a:ext cx="21424900" cy="0"/>
            <a:chOff x="1479550" y="4839665"/>
            <a:chExt cx="10712450" cy="0"/>
          </a:xfrm>
        </p:grpSpPr>
        <p:cxnSp>
          <p:nvCxnSpPr>
            <p:cNvPr id="12" name="Straight Connector 11">
              <a:extLst>
                <a:ext uri="{FF2B5EF4-FFF2-40B4-BE49-F238E27FC236}">
                  <a16:creationId xmlns:a16="http://schemas.microsoft.com/office/drawing/2014/main" id="{18A78F05-1CC2-4EFB-A9F5-6F8B0978ACC7}"/>
                </a:ext>
              </a:extLst>
            </p:cNvPr>
            <p:cNvCxnSpPr>
              <a:cxnSpLocks/>
            </p:cNvCxnSpPr>
            <p:nvPr/>
          </p:nvCxnSpPr>
          <p:spPr>
            <a:xfrm>
              <a:off x="1479550" y="4839665"/>
              <a:ext cx="10712450"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3CE98FB-0790-4E58-B90D-26DC44C5C06B}"/>
                </a:ext>
              </a:extLst>
            </p:cNvPr>
            <p:cNvCxnSpPr>
              <a:cxnSpLocks/>
            </p:cNvCxnSpPr>
            <p:nvPr/>
          </p:nvCxnSpPr>
          <p:spPr>
            <a:xfrm flipH="1">
              <a:off x="1479600" y="4839665"/>
              <a:ext cx="170368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7" name="Date Placeholder 6" hidden="1">
            <a:extLst>
              <a:ext uri="{FF2B5EF4-FFF2-40B4-BE49-F238E27FC236}">
                <a16:creationId xmlns:a16="http://schemas.microsoft.com/office/drawing/2014/main" id="{CBA17B31-6DBC-46E7-9036-7C3041DA54A9}"/>
              </a:ext>
            </a:extLst>
          </p:cNvPr>
          <p:cNvSpPr>
            <a:spLocks noGrp="1"/>
          </p:cNvSpPr>
          <p:nvPr>
            <p:ph type="dt" sz="half" idx="10"/>
          </p:nvPr>
        </p:nvSpPr>
        <p:spPr/>
        <p:txBody>
          <a:bodyPr/>
          <a:lstStyle/>
          <a:p>
            <a:fld id="{FB3411DB-92CA-45E7-838E-0A2C3A46E369}" type="datetime3">
              <a:rPr lang="nb-NO" smtClean="0"/>
              <a:t>2024.05.02</a:t>
            </a:fld>
            <a:endParaRPr lang="nb-NO" dirty="0"/>
          </a:p>
        </p:txBody>
      </p:sp>
      <p:sp>
        <p:nvSpPr>
          <p:cNvPr id="15" name="Footer Placeholder 4">
            <a:extLst>
              <a:ext uri="{FF2B5EF4-FFF2-40B4-BE49-F238E27FC236}">
                <a16:creationId xmlns:a16="http://schemas.microsoft.com/office/drawing/2014/main" id="{0E349DBF-04B5-47B3-ADA4-4085F0827328}"/>
              </a:ext>
            </a:extLst>
          </p:cNvPr>
          <p:cNvSpPr>
            <a:spLocks noGrp="1"/>
          </p:cNvSpPr>
          <p:nvPr>
            <p:ph type="ftr" sz="quarter" idx="3"/>
          </p:nvPr>
        </p:nvSpPr>
        <p:spPr>
          <a:xfrm>
            <a:off x="0" y="13752000"/>
            <a:ext cx="0" cy="0"/>
          </a:xfrm>
          <a:prstGeom prst="rect">
            <a:avLst/>
          </a:prstGeom>
        </p:spPr>
        <p:txBody>
          <a:bodyPr vert="horz" lIns="0" tIns="0" rIns="0" bIns="0" rtlCol="0" anchor="b" anchorCtr="0"/>
          <a:lstStyle>
            <a:lvl1pPr algn="ctr">
              <a:defRPr sz="200">
                <a:noFill/>
              </a:defRPr>
            </a:lvl1pPr>
          </a:lstStyle>
          <a:p>
            <a:endParaRPr lang="nb-NO" dirty="0"/>
          </a:p>
        </p:txBody>
      </p:sp>
      <p:sp>
        <p:nvSpPr>
          <p:cNvPr id="3" name="text" descr="{&quot;templafy&quot;:{&quot;id&quot;:&quot;ca060d79-81bf-4d24-852f-addbd9c92fdf&quot;}}" hidden="1" title="Form.Draft.ShowName">
            <a:extLst>
              <a:ext uri="{FF2B5EF4-FFF2-40B4-BE49-F238E27FC236}">
                <a16:creationId xmlns:a16="http://schemas.microsoft.com/office/drawing/2014/main" id="{5239070F-32B3-4CAC-B1C9-82853C10EFCC}"/>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bg1"/>
              </a:solidFill>
              <a:latin typeface="+mn-lt"/>
              <a:ea typeface="+mn-ea"/>
              <a:cs typeface="+mn-cs"/>
            </a:endParaRPr>
          </a:p>
        </p:txBody>
      </p:sp>
      <p:sp>
        <p:nvSpPr>
          <p:cNvPr id="8" name="TopRightTexts" descr="{&quot;templafy&quot;:{&quot;id&quot;:&quot;4c174fde-8fc0-4222-8b64-42be8889f252&quot;}}" hidden="1" title="Top Right Text">
            <a:extLst>
              <a:ext uri="{FF2B5EF4-FFF2-40B4-BE49-F238E27FC236}">
                <a16:creationId xmlns:a16="http://schemas.microsoft.com/office/drawing/2014/main" id="{0BE4CC11-31B1-49C6-B50A-B96F2EAD067A}"/>
              </a:ext>
            </a:extLst>
          </p:cNvPr>
          <p:cNvSpPr/>
          <p:nvPr userDrawn="1"/>
        </p:nvSpPr>
        <p:spPr>
          <a:xfrm>
            <a:off x="1080000" y="410400"/>
            <a:ext cx="8200800" cy="24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l"/>
            <a:endParaRPr lang="nb-NO" sz="2000" b="1" kern="0" cap="all" spc="0" baseline="0" dirty="0">
              <a:solidFill>
                <a:schemeClr val="bg1"/>
              </a:solidFill>
              <a:latin typeface="+mn-lt"/>
              <a:ea typeface="+mn-ea"/>
              <a:cs typeface="+mn-cs"/>
            </a:endParaRPr>
          </a:p>
        </p:txBody>
      </p:sp>
      <p:sp>
        <p:nvSpPr>
          <p:cNvPr id="5"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97E115E8-39B9-411A-9C20-408DF4E74798}"/>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bg1"/>
                </a:solidFill>
                <a:latin typeface="+mn-lt"/>
                <a:ea typeface="+mn-ea"/>
                <a:cs typeface="+mn-cs"/>
              </a:rPr>
              <a:t>11623020/1</a:t>
            </a:r>
            <a:endParaRPr lang="nb-NO" sz="2000" kern="1200" dirty="0">
              <a:solidFill>
                <a:schemeClr val="bg1"/>
              </a:solidFill>
              <a:latin typeface="+mn-lt"/>
              <a:ea typeface="+mn-ea"/>
              <a:cs typeface="+mn-cs"/>
            </a:endParaRPr>
          </a:p>
        </p:txBody>
      </p:sp>
      <p:sp>
        <p:nvSpPr>
          <p:cNvPr id="9" name="Refboks_prefix" descr="{&quot;templafy&quot;:{&quot;id&quot;:&quot;bf7eb19d-2d4e-4429-9cc5-fd9f4b574bc2&quot;}}" hidden="1" title="Ref prefix">
            <a:extLst>
              <a:ext uri="{FF2B5EF4-FFF2-40B4-BE49-F238E27FC236}">
                <a16:creationId xmlns:a16="http://schemas.microsoft.com/office/drawing/2014/main" id="{641846B0-D571-4F52-ADCC-35D2BE4D2080}"/>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
        <p:nvSpPr>
          <p:cNvPr id="17" name="Slide Number Placeholder 8">
            <a:extLst>
              <a:ext uri="{FF2B5EF4-FFF2-40B4-BE49-F238E27FC236}">
                <a16:creationId xmlns:a16="http://schemas.microsoft.com/office/drawing/2014/main" id="{DD432F9C-3E8F-45DB-B6F6-D1C90AD23979}"/>
              </a:ext>
            </a:extLst>
          </p:cNvPr>
          <p:cNvSpPr>
            <a:spLocks noGrp="1"/>
          </p:cNvSpPr>
          <p:nvPr>
            <p:ph type="sldNum" sz="quarter" idx="4"/>
          </p:nvPr>
        </p:nvSpPr>
        <p:spPr>
          <a:xfrm>
            <a:off x="1079500" y="12987246"/>
            <a:ext cx="874240" cy="432000"/>
          </a:xfrm>
          <a:prstGeom prst="rect">
            <a:avLst/>
          </a:prstGeom>
        </p:spPr>
        <p:txBody>
          <a:bodyPr vert="horz" lIns="0" tIns="0" rIns="0" bIns="0" rtlCol="0" anchor="ctr"/>
          <a:lstStyle>
            <a:lvl1pPr algn="l">
              <a:defRPr sz="2000">
                <a:solidFill>
                  <a:schemeClr val="bg1"/>
                </a:solidFill>
              </a:defRPr>
            </a:lvl1pPr>
          </a:lstStyle>
          <a:p>
            <a:fld id="{23AA811B-2EBD-4900-905E-5BE206449611}" type="slidenum">
              <a:rPr lang="nb-NO" smtClean="0"/>
              <a:pPr/>
              <a:t>‹#›</a:t>
            </a:fld>
            <a:endParaRPr lang="nb-NO" dirty="0"/>
          </a:p>
        </p:txBody>
      </p:sp>
      <p:pic>
        <p:nvPicPr>
          <p:cNvPr id="19" name="White logo" descr="A picture containing drawing&#10;&#10;Description automatically generated">
            <a:extLst>
              <a:ext uri="{FF2B5EF4-FFF2-40B4-BE49-F238E27FC236}">
                <a16:creationId xmlns:a16="http://schemas.microsoft.com/office/drawing/2014/main" id="{C13461F8-1FC4-49B4-8373-D0E790E1B9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538950" y="10815673"/>
            <a:ext cx="3848100" cy="551238"/>
          </a:xfrm>
          <a:prstGeom prst="rect">
            <a:avLst/>
          </a:prstGeom>
        </p:spPr>
      </p:pic>
      <p:sp>
        <p:nvSpPr>
          <p:cNvPr id="23" name="Text Placeholder 52">
            <a:extLst>
              <a:ext uri="{FF2B5EF4-FFF2-40B4-BE49-F238E27FC236}">
                <a16:creationId xmlns:a16="http://schemas.microsoft.com/office/drawing/2014/main" id="{D3C3C432-1791-435A-8B2B-C76BC1D88DEC}"/>
              </a:ext>
            </a:extLst>
          </p:cNvPr>
          <p:cNvSpPr>
            <a:spLocks noGrp="1"/>
          </p:cNvSpPr>
          <p:nvPr>
            <p:ph type="body" sz="quarter" idx="55" hasCustomPrompt="1"/>
          </p:nvPr>
        </p:nvSpPr>
        <p:spPr>
          <a:xfrm>
            <a:off x="19897726" y="3294996"/>
            <a:ext cx="3403600" cy="654704"/>
          </a:xfrm>
        </p:spPr>
        <p:txBody>
          <a:bodyPr anchor="b"/>
          <a:lstStyle>
            <a:lvl1pPr marL="457200" indent="-457200">
              <a:buClr>
                <a:schemeClr val="tx2"/>
              </a:buClr>
              <a:buFont typeface="Corbel" panose="020B0503020204020204" pitchFamily="34" charset="0"/>
              <a:buChar char="T"/>
              <a:defRPr sz="2000" b="1">
                <a:solidFill>
                  <a:schemeClr val="tx2">
                    <a:lumMod val="60000"/>
                    <a:lumOff val="40000"/>
                  </a:schemeClr>
                </a:solidFill>
                <a:latin typeface="+mj-lt"/>
              </a:defRPr>
            </a:lvl1pPr>
          </a:lstStyle>
          <a:p>
            <a:pPr lvl="0"/>
            <a:r>
              <a:rPr lang="en-GB" noProof="0" dirty="0"/>
              <a:t>+47 900 00 000</a:t>
            </a:r>
          </a:p>
        </p:txBody>
      </p:sp>
      <p:sp>
        <p:nvSpPr>
          <p:cNvPr id="24" name="Text Placeholder 52">
            <a:extLst>
              <a:ext uri="{FF2B5EF4-FFF2-40B4-BE49-F238E27FC236}">
                <a16:creationId xmlns:a16="http://schemas.microsoft.com/office/drawing/2014/main" id="{13CBB716-1ECA-41F5-A157-0A4FA47CF87E}"/>
              </a:ext>
            </a:extLst>
          </p:cNvPr>
          <p:cNvSpPr>
            <a:spLocks noGrp="1"/>
          </p:cNvSpPr>
          <p:nvPr>
            <p:ph type="body" sz="quarter" idx="56" hasCustomPrompt="1"/>
          </p:nvPr>
        </p:nvSpPr>
        <p:spPr>
          <a:xfrm>
            <a:off x="19897726" y="2179428"/>
            <a:ext cx="3403600" cy="457200"/>
          </a:xfrm>
        </p:spPr>
        <p:txBody>
          <a:bodyPr anchor="t"/>
          <a:lstStyle>
            <a:lvl1pPr marL="0" indent="0">
              <a:buNone/>
              <a:defRPr sz="2400">
                <a:solidFill>
                  <a:schemeClr val="bg1"/>
                </a:solidFill>
              </a:defRPr>
            </a:lvl1pPr>
          </a:lstStyle>
          <a:p>
            <a:pPr lvl="0"/>
            <a:r>
              <a:rPr lang="en-GB" noProof="0" dirty="0" err="1"/>
              <a:t>Firstname</a:t>
            </a:r>
            <a:r>
              <a:rPr lang="en-GB" noProof="0" dirty="0"/>
              <a:t> </a:t>
            </a:r>
            <a:r>
              <a:rPr lang="en-GB" noProof="0" dirty="0" err="1"/>
              <a:t>Lastname</a:t>
            </a:r>
            <a:endParaRPr lang="en-GB" noProof="0" dirty="0"/>
          </a:p>
        </p:txBody>
      </p:sp>
      <p:sp useBgFill="1">
        <p:nvSpPr>
          <p:cNvPr id="25" name="Text Placeholder 52">
            <a:extLst>
              <a:ext uri="{FF2B5EF4-FFF2-40B4-BE49-F238E27FC236}">
                <a16:creationId xmlns:a16="http://schemas.microsoft.com/office/drawing/2014/main" id="{EF645DCE-B605-4697-A38D-2AA903407200}"/>
              </a:ext>
            </a:extLst>
          </p:cNvPr>
          <p:cNvSpPr>
            <a:spLocks noGrp="1"/>
          </p:cNvSpPr>
          <p:nvPr>
            <p:ph type="body" sz="quarter" idx="57" hasCustomPrompt="1"/>
          </p:nvPr>
        </p:nvSpPr>
        <p:spPr>
          <a:xfrm>
            <a:off x="19897726" y="2636628"/>
            <a:ext cx="3403600" cy="658368"/>
          </a:xfrm>
          <a:effectLst>
            <a:outerShdw dist="29210" dir="5400000" algn="t" rotWithShape="0">
              <a:schemeClr val="bg1"/>
            </a:outerShdw>
          </a:effectLst>
        </p:spPr>
        <p:txBody>
          <a:bodyPr anchor="t"/>
          <a:lstStyle>
            <a:lvl1pPr marL="0" indent="0">
              <a:buNone/>
              <a:defRPr sz="2000" b="1">
                <a:solidFill>
                  <a:schemeClr val="tx2"/>
                </a:solidFill>
              </a:defRPr>
            </a:lvl1pPr>
          </a:lstStyle>
          <a:p>
            <a:pPr lvl="0"/>
            <a:r>
              <a:rPr lang="en-GB" noProof="0" dirty="0"/>
              <a:t>Position</a:t>
            </a:r>
          </a:p>
        </p:txBody>
      </p:sp>
      <p:sp>
        <p:nvSpPr>
          <p:cNvPr id="26" name="Text Placeholder 52">
            <a:extLst>
              <a:ext uri="{FF2B5EF4-FFF2-40B4-BE49-F238E27FC236}">
                <a16:creationId xmlns:a16="http://schemas.microsoft.com/office/drawing/2014/main" id="{BF182044-D606-474C-9DE7-7B322D0D1410}"/>
              </a:ext>
            </a:extLst>
          </p:cNvPr>
          <p:cNvSpPr>
            <a:spLocks noGrp="1"/>
          </p:cNvSpPr>
          <p:nvPr>
            <p:ph type="body" sz="quarter" idx="58" hasCustomPrompt="1"/>
          </p:nvPr>
        </p:nvSpPr>
        <p:spPr>
          <a:xfrm>
            <a:off x="19897726" y="3949701"/>
            <a:ext cx="3403600" cy="454742"/>
          </a:xfrm>
        </p:spPr>
        <p:txBody>
          <a:bodyPr anchor="b"/>
          <a:lstStyle>
            <a:lvl1pPr marL="457200" indent="-457200">
              <a:buClr>
                <a:schemeClr val="tx2"/>
              </a:buClr>
              <a:buFont typeface="Corbel" panose="020B0503020204020204" pitchFamily="34" charset="0"/>
              <a:buChar char="E"/>
              <a:defRPr sz="2000" b="1">
                <a:solidFill>
                  <a:schemeClr val="tx2">
                    <a:lumMod val="60000"/>
                    <a:lumOff val="40000"/>
                  </a:schemeClr>
                </a:solidFill>
              </a:defRPr>
            </a:lvl1pPr>
          </a:lstStyle>
          <a:p>
            <a:pPr lvl="0"/>
            <a:r>
              <a:rPr lang="en-GB" noProof="0" dirty="0"/>
              <a:t>mail@bahr.no</a:t>
            </a:r>
          </a:p>
        </p:txBody>
      </p:sp>
      <p:sp>
        <p:nvSpPr>
          <p:cNvPr id="32" name="Text Placeholder 52">
            <a:extLst>
              <a:ext uri="{FF2B5EF4-FFF2-40B4-BE49-F238E27FC236}">
                <a16:creationId xmlns:a16="http://schemas.microsoft.com/office/drawing/2014/main" id="{868BBB5A-3993-4D84-ABE1-00F8B0DDDE54}"/>
              </a:ext>
            </a:extLst>
          </p:cNvPr>
          <p:cNvSpPr>
            <a:spLocks noGrp="1"/>
          </p:cNvSpPr>
          <p:nvPr>
            <p:ph type="body" sz="quarter" idx="59" hasCustomPrompt="1"/>
          </p:nvPr>
        </p:nvSpPr>
        <p:spPr>
          <a:xfrm>
            <a:off x="16135350" y="3294996"/>
            <a:ext cx="3403600" cy="654704"/>
          </a:xfrm>
        </p:spPr>
        <p:txBody>
          <a:bodyPr anchor="b"/>
          <a:lstStyle>
            <a:lvl1pPr marL="457200" indent="-457200">
              <a:buClr>
                <a:schemeClr val="tx2"/>
              </a:buClr>
              <a:buFont typeface="Corbel" panose="020B0503020204020204" pitchFamily="34" charset="0"/>
              <a:buChar char="T"/>
              <a:defRPr sz="2000" b="1">
                <a:solidFill>
                  <a:schemeClr val="tx2">
                    <a:lumMod val="60000"/>
                    <a:lumOff val="40000"/>
                  </a:schemeClr>
                </a:solidFill>
                <a:latin typeface="+mj-lt"/>
              </a:defRPr>
            </a:lvl1pPr>
          </a:lstStyle>
          <a:p>
            <a:pPr lvl="0"/>
            <a:r>
              <a:rPr lang="en-GB" noProof="0" dirty="0"/>
              <a:t>+47 900 00 000</a:t>
            </a:r>
          </a:p>
        </p:txBody>
      </p:sp>
      <p:sp>
        <p:nvSpPr>
          <p:cNvPr id="33" name="Text Placeholder 52">
            <a:extLst>
              <a:ext uri="{FF2B5EF4-FFF2-40B4-BE49-F238E27FC236}">
                <a16:creationId xmlns:a16="http://schemas.microsoft.com/office/drawing/2014/main" id="{99CBB28D-B9AB-48D0-903B-98D20BD68C63}"/>
              </a:ext>
            </a:extLst>
          </p:cNvPr>
          <p:cNvSpPr>
            <a:spLocks noGrp="1"/>
          </p:cNvSpPr>
          <p:nvPr>
            <p:ph type="body" sz="quarter" idx="60" hasCustomPrompt="1"/>
          </p:nvPr>
        </p:nvSpPr>
        <p:spPr>
          <a:xfrm>
            <a:off x="16135350" y="2179428"/>
            <a:ext cx="3403600" cy="457200"/>
          </a:xfrm>
        </p:spPr>
        <p:txBody>
          <a:bodyPr anchor="t"/>
          <a:lstStyle>
            <a:lvl1pPr marL="0" indent="0">
              <a:buNone/>
              <a:defRPr sz="2400">
                <a:solidFill>
                  <a:schemeClr val="bg1"/>
                </a:solidFill>
              </a:defRPr>
            </a:lvl1pPr>
          </a:lstStyle>
          <a:p>
            <a:pPr lvl="0"/>
            <a:r>
              <a:rPr lang="en-GB" noProof="0" dirty="0" err="1"/>
              <a:t>Firstname</a:t>
            </a:r>
            <a:r>
              <a:rPr lang="en-GB" noProof="0" dirty="0"/>
              <a:t> </a:t>
            </a:r>
            <a:r>
              <a:rPr lang="en-GB" noProof="0" dirty="0" err="1"/>
              <a:t>Lastname</a:t>
            </a:r>
            <a:endParaRPr lang="en-GB" noProof="0" dirty="0"/>
          </a:p>
        </p:txBody>
      </p:sp>
      <p:sp useBgFill="1">
        <p:nvSpPr>
          <p:cNvPr id="34" name="Text Placeholder 52">
            <a:extLst>
              <a:ext uri="{FF2B5EF4-FFF2-40B4-BE49-F238E27FC236}">
                <a16:creationId xmlns:a16="http://schemas.microsoft.com/office/drawing/2014/main" id="{040BB5EA-76E1-4302-A5DB-89B234F81C9D}"/>
              </a:ext>
            </a:extLst>
          </p:cNvPr>
          <p:cNvSpPr>
            <a:spLocks noGrp="1"/>
          </p:cNvSpPr>
          <p:nvPr>
            <p:ph type="body" sz="quarter" idx="61" hasCustomPrompt="1"/>
          </p:nvPr>
        </p:nvSpPr>
        <p:spPr>
          <a:xfrm>
            <a:off x="16135350" y="2636628"/>
            <a:ext cx="3403600" cy="658368"/>
          </a:xfrm>
          <a:effectLst>
            <a:outerShdw dist="29210" dir="5400000" algn="t" rotWithShape="0">
              <a:schemeClr val="bg1"/>
            </a:outerShdw>
          </a:effectLst>
        </p:spPr>
        <p:txBody>
          <a:bodyPr anchor="t"/>
          <a:lstStyle>
            <a:lvl1pPr marL="0" indent="0">
              <a:buNone/>
              <a:defRPr sz="2000" b="1">
                <a:solidFill>
                  <a:schemeClr val="tx2"/>
                </a:solidFill>
              </a:defRPr>
            </a:lvl1pPr>
          </a:lstStyle>
          <a:p>
            <a:pPr lvl="0"/>
            <a:r>
              <a:rPr lang="en-GB" noProof="0" dirty="0"/>
              <a:t>Position</a:t>
            </a:r>
          </a:p>
        </p:txBody>
      </p:sp>
      <p:sp>
        <p:nvSpPr>
          <p:cNvPr id="35" name="Text Placeholder 52">
            <a:extLst>
              <a:ext uri="{FF2B5EF4-FFF2-40B4-BE49-F238E27FC236}">
                <a16:creationId xmlns:a16="http://schemas.microsoft.com/office/drawing/2014/main" id="{72DD3AAD-D9C9-4175-AE87-3881FD956148}"/>
              </a:ext>
            </a:extLst>
          </p:cNvPr>
          <p:cNvSpPr>
            <a:spLocks noGrp="1"/>
          </p:cNvSpPr>
          <p:nvPr>
            <p:ph type="body" sz="quarter" idx="62" hasCustomPrompt="1"/>
          </p:nvPr>
        </p:nvSpPr>
        <p:spPr>
          <a:xfrm>
            <a:off x="16135350" y="3949701"/>
            <a:ext cx="3403600" cy="454742"/>
          </a:xfrm>
        </p:spPr>
        <p:txBody>
          <a:bodyPr anchor="b"/>
          <a:lstStyle>
            <a:lvl1pPr marL="457200" indent="-457200">
              <a:buClr>
                <a:schemeClr val="tx2"/>
              </a:buClr>
              <a:buFont typeface="Corbel" panose="020B0503020204020204" pitchFamily="34" charset="0"/>
              <a:buChar char="E"/>
              <a:defRPr sz="2000" b="1">
                <a:solidFill>
                  <a:schemeClr val="tx2">
                    <a:lumMod val="60000"/>
                    <a:lumOff val="40000"/>
                  </a:schemeClr>
                </a:solidFill>
              </a:defRPr>
            </a:lvl1pPr>
          </a:lstStyle>
          <a:p>
            <a:pPr lvl="0"/>
            <a:r>
              <a:rPr lang="en-GB" noProof="0" dirty="0"/>
              <a:t>mail@bahr.no</a:t>
            </a:r>
          </a:p>
        </p:txBody>
      </p:sp>
      <p:sp>
        <p:nvSpPr>
          <p:cNvPr id="36" name="Text Placeholder 52">
            <a:extLst>
              <a:ext uri="{FF2B5EF4-FFF2-40B4-BE49-F238E27FC236}">
                <a16:creationId xmlns:a16="http://schemas.microsoft.com/office/drawing/2014/main" id="{A93AA2B3-5B20-40AC-B5DD-8CDD2AA76910}"/>
              </a:ext>
            </a:extLst>
          </p:cNvPr>
          <p:cNvSpPr>
            <a:spLocks noGrp="1"/>
          </p:cNvSpPr>
          <p:nvPr>
            <p:ph type="body" sz="quarter" idx="63" hasCustomPrompt="1"/>
          </p:nvPr>
        </p:nvSpPr>
        <p:spPr>
          <a:xfrm>
            <a:off x="12369800" y="3294996"/>
            <a:ext cx="3403600" cy="654704"/>
          </a:xfrm>
        </p:spPr>
        <p:txBody>
          <a:bodyPr anchor="b"/>
          <a:lstStyle>
            <a:lvl1pPr marL="457200" indent="-457200">
              <a:buClr>
                <a:schemeClr val="tx2"/>
              </a:buClr>
              <a:buFont typeface="Corbel" panose="020B0503020204020204" pitchFamily="34" charset="0"/>
              <a:buChar char="T"/>
              <a:defRPr sz="2000" b="1">
                <a:solidFill>
                  <a:schemeClr val="tx2">
                    <a:lumMod val="60000"/>
                    <a:lumOff val="40000"/>
                  </a:schemeClr>
                </a:solidFill>
                <a:latin typeface="+mj-lt"/>
              </a:defRPr>
            </a:lvl1pPr>
          </a:lstStyle>
          <a:p>
            <a:pPr lvl="0"/>
            <a:r>
              <a:rPr lang="en-GB" noProof="0" dirty="0"/>
              <a:t>+47 900 00 000</a:t>
            </a:r>
          </a:p>
        </p:txBody>
      </p:sp>
      <p:sp>
        <p:nvSpPr>
          <p:cNvPr id="37" name="Text Placeholder 52">
            <a:extLst>
              <a:ext uri="{FF2B5EF4-FFF2-40B4-BE49-F238E27FC236}">
                <a16:creationId xmlns:a16="http://schemas.microsoft.com/office/drawing/2014/main" id="{C67B9894-79F8-4511-9579-20E400581514}"/>
              </a:ext>
            </a:extLst>
          </p:cNvPr>
          <p:cNvSpPr>
            <a:spLocks noGrp="1"/>
          </p:cNvSpPr>
          <p:nvPr>
            <p:ph type="body" sz="quarter" idx="64" hasCustomPrompt="1"/>
          </p:nvPr>
        </p:nvSpPr>
        <p:spPr>
          <a:xfrm>
            <a:off x="12369800" y="2179428"/>
            <a:ext cx="3403600" cy="457200"/>
          </a:xfrm>
        </p:spPr>
        <p:txBody>
          <a:bodyPr anchor="t"/>
          <a:lstStyle>
            <a:lvl1pPr marL="0" indent="0">
              <a:buNone/>
              <a:defRPr sz="2400">
                <a:solidFill>
                  <a:schemeClr val="bg1"/>
                </a:solidFill>
              </a:defRPr>
            </a:lvl1pPr>
          </a:lstStyle>
          <a:p>
            <a:pPr lvl="0"/>
            <a:r>
              <a:rPr lang="en-GB" noProof="0" dirty="0" err="1"/>
              <a:t>Firstname</a:t>
            </a:r>
            <a:r>
              <a:rPr lang="en-GB" noProof="0" dirty="0"/>
              <a:t> </a:t>
            </a:r>
            <a:r>
              <a:rPr lang="en-GB" noProof="0" dirty="0" err="1"/>
              <a:t>Lastname</a:t>
            </a:r>
            <a:endParaRPr lang="en-GB" noProof="0" dirty="0"/>
          </a:p>
        </p:txBody>
      </p:sp>
      <p:sp useBgFill="1">
        <p:nvSpPr>
          <p:cNvPr id="38" name="Text Placeholder 52">
            <a:extLst>
              <a:ext uri="{FF2B5EF4-FFF2-40B4-BE49-F238E27FC236}">
                <a16:creationId xmlns:a16="http://schemas.microsoft.com/office/drawing/2014/main" id="{C9232C54-BAAC-4013-BC9B-FB181CB5F9E3}"/>
              </a:ext>
            </a:extLst>
          </p:cNvPr>
          <p:cNvSpPr>
            <a:spLocks noGrp="1"/>
          </p:cNvSpPr>
          <p:nvPr>
            <p:ph type="body" sz="quarter" idx="65" hasCustomPrompt="1"/>
          </p:nvPr>
        </p:nvSpPr>
        <p:spPr>
          <a:xfrm>
            <a:off x="12369800" y="2636628"/>
            <a:ext cx="3403600" cy="658368"/>
          </a:xfrm>
          <a:effectLst>
            <a:outerShdw dist="29210" dir="5400000" algn="t" rotWithShape="0">
              <a:schemeClr val="bg1"/>
            </a:outerShdw>
          </a:effectLst>
        </p:spPr>
        <p:txBody>
          <a:bodyPr anchor="t"/>
          <a:lstStyle>
            <a:lvl1pPr marL="0" indent="0">
              <a:buNone/>
              <a:defRPr sz="2000" b="1">
                <a:solidFill>
                  <a:schemeClr val="tx2"/>
                </a:solidFill>
              </a:defRPr>
            </a:lvl1pPr>
          </a:lstStyle>
          <a:p>
            <a:pPr lvl="0"/>
            <a:r>
              <a:rPr lang="en-GB" noProof="0" dirty="0"/>
              <a:t>Position</a:t>
            </a:r>
          </a:p>
        </p:txBody>
      </p:sp>
      <p:sp>
        <p:nvSpPr>
          <p:cNvPr id="39" name="Text Placeholder 52">
            <a:extLst>
              <a:ext uri="{FF2B5EF4-FFF2-40B4-BE49-F238E27FC236}">
                <a16:creationId xmlns:a16="http://schemas.microsoft.com/office/drawing/2014/main" id="{9BB333C4-553C-4F25-B78B-8E38CC180033}"/>
              </a:ext>
            </a:extLst>
          </p:cNvPr>
          <p:cNvSpPr>
            <a:spLocks noGrp="1"/>
          </p:cNvSpPr>
          <p:nvPr>
            <p:ph type="body" sz="quarter" idx="66" hasCustomPrompt="1"/>
          </p:nvPr>
        </p:nvSpPr>
        <p:spPr>
          <a:xfrm>
            <a:off x="12369800" y="3949701"/>
            <a:ext cx="3403600" cy="454742"/>
          </a:xfrm>
        </p:spPr>
        <p:txBody>
          <a:bodyPr anchor="b"/>
          <a:lstStyle>
            <a:lvl1pPr marL="457200" indent="-457200">
              <a:buClr>
                <a:schemeClr val="tx2"/>
              </a:buClr>
              <a:buFont typeface="Corbel" panose="020B0503020204020204" pitchFamily="34" charset="0"/>
              <a:buChar char="E"/>
              <a:defRPr sz="2000" b="1">
                <a:solidFill>
                  <a:schemeClr val="tx2">
                    <a:lumMod val="60000"/>
                    <a:lumOff val="40000"/>
                  </a:schemeClr>
                </a:solidFill>
              </a:defRPr>
            </a:lvl1pPr>
          </a:lstStyle>
          <a:p>
            <a:pPr lvl="0"/>
            <a:r>
              <a:rPr lang="en-GB" noProof="0" dirty="0"/>
              <a:t>mail@bahr.no</a:t>
            </a:r>
          </a:p>
        </p:txBody>
      </p:sp>
      <p:sp>
        <p:nvSpPr>
          <p:cNvPr id="27" name="Refboks_prefix" descr="{&quot;templafy&quot;:{&quot;id&quot;:&quot;873c28cb-eec5-4b63-bb3d-a89664478a2a&quot;}}" hidden="1" title="Ref prefix">
            <a:extLst>
              <a:ext uri="{FF2B5EF4-FFF2-40B4-BE49-F238E27FC236}">
                <a16:creationId xmlns:a16="http://schemas.microsoft.com/office/drawing/2014/main" id="{E4AC9E93-31AB-4529-BDFF-EB85EEED5DFA}"/>
              </a:ext>
            </a:extLst>
          </p:cNvPr>
          <p:cNvSpPr/>
          <p:nvPr userDrawn="1"/>
        </p:nvSpPr>
        <p:spPr>
          <a:xfrm>
            <a:off x="2600326"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bg1"/>
                </a:solidFill>
                <a:latin typeface="+mn-lt"/>
                <a:ea typeface="+mn-ea"/>
                <a:cs typeface="+mn-cs"/>
              </a:rPr>
              <a:t>#</a:t>
            </a:r>
          </a:p>
        </p:txBody>
      </p:sp>
    </p:spTree>
    <p:extLst>
      <p:ext uri="{BB962C8B-B14F-4D97-AF65-F5344CB8AC3E}">
        <p14:creationId xmlns:p14="http://schemas.microsoft.com/office/powerpoint/2010/main" val="35608987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un tittel i topp">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45FCD13-4967-4B8C-B1EC-CBA315DF2A17}"/>
              </a:ext>
            </a:extLst>
          </p:cNvPr>
          <p:cNvSpPr>
            <a:spLocks noGrp="1"/>
          </p:cNvSpPr>
          <p:nvPr>
            <p:ph type="title"/>
          </p:nvPr>
        </p:nvSpPr>
        <p:spPr/>
        <p:txBody>
          <a:bodyPr/>
          <a:lstStyle/>
          <a:p>
            <a:r>
              <a:rPr lang="nb-NO" dirty="0"/>
              <a:t>Click to edit Master title style</a:t>
            </a:r>
          </a:p>
        </p:txBody>
      </p:sp>
      <p:sp>
        <p:nvSpPr>
          <p:cNvPr id="6" name="Date Placeholder 5" hidden="1">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fld id="{CC70F674-0896-421A-ADB0-BAAD73B6778E}" type="datetime3">
              <a:rPr lang="nb-NO" smtClean="0"/>
              <a:t>2024.05.02</a:t>
            </a:fld>
            <a:endParaRPr lang="nb-NO" dirty="0"/>
          </a:p>
        </p:txBody>
      </p:sp>
      <p:sp>
        <p:nvSpPr>
          <p:cNvPr id="7" name="Footer Placeholder 6">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lvl1pPr>
              <a:defRPr sz="2000"/>
            </a:lvl1pPr>
          </a:lstStyle>
          <a:p>
            <a:endParaRPr lang="nb-NO"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9" name="Subtitle 2">
            <a:extLst>
              <a:ext uri="{FF2B5EF4-FFF2-40B4-BE49-F238E27FC236}">
                <a16:creationId xmlns:a16="http://schemas.microsoft.com/office/drawing/2014/main" id="{9AD9837A-61BF-4ED0-9C20-668C67FADD83}"/>
              </a:ext>
            </a:extLst>
          </p:cNvPr>
          <p:cNvSpPr>
            <a:spLocks noGrp="1"/>
          </p:cNvSpPr>
          <p:nvPr>
            <p:ph type="subTitle" idx="13" hasCustomPrompt="1"/>
          </p:nvPr>
        </p:nvSpPr>
        <p:spPr>
          <a:xfrm>
            <a:off x="1079499" y="12274551"/>
            <a:ext cx="16576678" cy="358774"/>
          </a:xfrm>
        </p:spPr>
        <p:txBody>
          <a:bodyPr anchor="b" anchorCtr="0"/>
          <a:lstStyle>
            <a:lvl1pPr marL="0" indent="0" algn="l">
              <a:buNone/>
              <a:defRPr sz="1600" i="1"/>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dirty="0"/>
              <a:t>Click to add notes</a:t>
            </a:r>
          </a:p>
        </p:txBody>
      </p:sp>
      <p:sp>
        <p:nvSpPr>
          <p:cNvPr id="13" name="TopRightTexts" descr="{&quot;templafy&quot;:{&quot;id&quot;:&quot;9a09b9e7-383c-4327-b236-b103e7011a71&quot;}}">
            <a:extLst>
              <a:ext uri="{FF2B5EF4-FFF2-40B4-BE49-F238E27FC236}">
                <a16:creationId xmlns:a16="http://schemas.microsoft.com/office/drawing/2014/main" id="{2CC56187-C7E1-4FB5-AFCC-8392CA0960C5}"/>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4" name="text" descr="{&quot;templafy&quot;:{&quot;id&quot;:&quot;d8110b93-8c1e-4420-96a0-f0e299ef2a9d&quot;}}" title="Form.Draft.ShowName">
            <a:extLst>
              <a:ext uri="{FF2B5EF4-FFF2-40B4-BE49-F238E27FC236}">
                <a16:creationId xmlns:a16="http://schemas.microsoft.com/office/drawing/2014/main" id="{B71E11B5-B4B7-4A3B-B9C4-07225FEE6BE6}"/>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5" name="Refboks_prefix" descr="{&quot;templafy&quot;:{&quot;id&quot;:&quot;eef6d68c-4ee3-4b4b-ac76-4493a1a6214e&quot;}}" hidden="1" title="Ref prefix">
            <a:extLst>
              <a:ext uri="{FF2B5EF4-FFF2-40B4-BE49-F238E27FC236}">
                <a16:creationId xmlns:a16="http://schemas.microsoft.com/office/drawing/2014/main" id="{20EB4AFD-7276-4CFC-937C-049D5A330D9F}"/>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9015323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2" name="TopRightTexts" descr="{&quot;templafy&quot;:{&quot;id&quot;:&quot;409df61b-e68b-48db-ad2e-9126bf84aa17&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f574d196-add0-418b-a1b2-1c6dcf62978e&quot;}}"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tx1"/>
                </a:solidFill>
                <a:latin typeface="+mn-lt"/>
                <a:ea typeface="+mn-ea"/>
                <a:cs typeface="+mn-cs"/>
              </a:rPr>
              <a:t>Utkast</a:t>
            </a:r>
          </a:p>
        </p:txBody>
      </p:sp>
      <p:sp>
        <p:nvSpPr>
          <p:cNvPr id="8" name="Refboks_prefix" descr="{&quot;templafy&quot;:{&quot;id&quot;:&quot;ac927320-be16-4f85-878b-81a0645f36ed&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Tree>
    <p:extLst>
      <p:ext uri="{BB962C8B-B14F-4D97-AF65-F5344CB8AC3E}">
        <p14:creationId xmlns:p14="http://schemas.microsoft.com/office/powerpoint/2010/main" val="17270827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Tom med logo">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a:xfrm>
            <a:off x="1079500" y="12987246"/>
            <a:ext cx="874240" cy="432000"/>
          </a:xfrm>
          <a:prstGeom prst="rect">
            <a:avLst/>
          </a:prstGeom>
        </p:spPr>
        <p:txBody>
          <a:bodyPr/>
          <a:lstStyle>
            <a:lvl1pPr>
              <a:defRPr sz="2000"/>
            </a:lvl1pPr>
          </a:lstStyle>
          <a:p>
            <a:fld id="{23AA811B-2EBD-4900-905E-5BE206449611}" type="slidenum">
              <a:rPr lang="nb-NO" smtClean="0"/>
              <a:pPr/>
              <a:t>‹#›</a:t>
            </a:fld>
            <a:endParaRPr lang="nb-NO" dirty="0"/>
          </a:p>
        </p:txBody>
      </p:sp>
      <p:sp>
        <p:nvSpPr>
          <p:cNvPr id="12" name="TopRightTexts" descr="{&quot;templafy&quot;:{&quot;id&quot;:&quot;f6106888-018e-4086-b09c-f62c1f3e7d75&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869c9df8-daeb-4323-9d18-bb24e6d7c608&quot;}}"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tx1"/>
                </a:solidFill>
                <a:latin typeface="+mn-lt"/>
                <a:ea typeface="+mn-ea"/>
                <a:cs typeface="+mn-cs"/>
              </a:rPr>
              <a:t>Utkast</a:t>
            </a:r>
          </a:p>
        </p:txBody>
      </p:sp>
      <p:sp>
        <p:nvSpPr>
          <p:cNvPr id="8" name="Refboks_prefix" descr="{&quot;templafy&quot;:{&quot;id&quot;:&quot;6180864e-ebf7-474c-99c7-a8c402ea9647&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11"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1F202C46-BBBA-4375-BFA2-5F1907BC3198}"/>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8611230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CV - NO - Page 1">
    <p:spTree>
      <p:nvGrpSpPr>
        <p:cNvPr id="1" name=""/>
        <p:cNvGrpSpPr/>
        <p:nvPr/>
      </p:nvGrpSpPr>
      <p:grpSpPr>
        <a:xfrm>
          <a:off x="0" y="0"/>
          <a:ext cx="0" cy="0"/>
          <a:chOff x="0" y="0"/>
          <a:chExt cx="0" cy="0"/>
        </a:xfrm>
      </p:grpSpPr>
      <p:sp>
        <p:nvSpPr>
          <p:cNvPr id="33" name="Text Placeholder 32">
            <a:extLst>
              <a:ext uri="{FF2B5EF4-FFF2-40B4-BE49-F238E27FC236}">
                <a16:creationId xmlns:a16="http://schemas.microsoft.com/office/drawing/2014/main" id="{B08BE394-495F-41D6-AED8-366A9CFFD797}"/>
              </a:ext>
            </a:extLst>
          </p:cNvPr>
          <p:cNvSpPr>
            <a:spLocks noGrp="1"/>
          </p:cNvSpPr>
          <p:nvPr>
            <p:ph type="body" sz="quarter" idx="15" hasCustomPrompt="1"/>
          </p:nvPr>
        </p:nvSpPr>
        <p:spPr>
          <a:xfrm>
            <a:off x="7467600" y="2006600"/>
            <a:ext cx="10188576" cy="533400"/>
          </a:xfrm>
        </p:spPr>
        <p:txBody>
          <a:bodyPr/>
          <a:lstStyle>
            <a:lvl1pPr marL="0" indent="0">
              <a:buNone/>
              <a:defRPr/>
            </a:lvl1pPr>
          </a:lstStyle>
          <a:p>
            <a:pPr lvl="0"/>
            <a:r>
              <a:rPr lang="nb-NO" dirty="0"/>
              <a:t>Tittel</a:t>
            </a:r>
          </a:p>
        </p:txBody>
      </p:sp>
      <p:sp>
        <p:nvSpPr>
          <p:cNvPr id="19" name="Rectangle 18">
            <a:extLst>
              <a:ext uri="{FF2B5EF4-FFF2-40B4-BE49-F238E27FC236}">
                <a16:creationId xmlns:a16="http://schemas.microsoft.com/office/drawing/2014/main" id="{F86119C6-5DE9-41DB-A789-06C47B30CF93}"/>
              </a:ext>
            </a:extLst>
          </p:cNvPr>
          <p:cNvSpPr/>
          <p:nvPr userDrawn="1"/>
        </p:nvSpPr>
        <p:spPr>
          <a:xfrm>
            <a:off x="0" y="62692"/>
            <a:ext cx="6365876"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en-150" sz="4000" dirty="0">
              <a:solidFill>
                <a:schemeClr val="accent3"/>
              </a:solidFill>
            </a:endParaRPr>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12" name="TopRightTexts" descr="{&quot;templafy&quot;:{&quot;id&quot;:&quot;1ed7448f-471d-445a-baa0-2945b03fa3fd&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181982a2-dd7c-4604-bde2-fec5dd8e5203&quot;}}" hidden="1"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8" name="Refboks_prefix" descr="{&quot;templafy&quot;:{&quot;id&quot;:&quot;e815bafe-d452-41ad-9705-53713c76ba1e&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17" name="Text Placeholder 12">
            <a:extLst>
              <a:ext uri="{FF2B5EF4-FFF2-40B4-BE49-F238E27FC236}">
                <a16:creationId xmlns:a16="http://schemas.microsoft.com/office/drawing/2014/main" id="{157D77BA-B94A-451F-B707-2102EB630991}"/>
              </a:ext>
            </a:extLst>
          </p:cNvPr>
          <p:cNvSpPr txBox="1">
            <a:spLocks/>
          </p:cNvSpPr>
          <p:nvPr userDrawn="1"/>
        </p:nvSpPr>
        <p:spPr>
          <a:xfrm>
            <a:off x="7467601" y="8296386"/>
            <a:ext cx="1583372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en-US" sz="2400" b="1" spc="600" dirty="0"/>
              <a:t>PROFESJONELL ERFARING</a:t>
            </a:r>
            <a:endParaRPr lang="en-150" sz="2400" b="1" spc="600" dirty="0"/>
          </a:p>
          <a:p>
            <a:pPr marL="0" indent="0">
              <a:buNone/>
            </a:pPr>
            <a:endParaRPr lang="en-150" sz="2400" b="1" spc="600" dirty="0"/>
          </a:p>
        </p:txBody>
      </p:sp>
      <p:sp>
        <p:nvSpPr>
          <p:cNvPr id="23" name="Rectangle 22">
            <a:extLst>
              <a:ext uri="{FF2B5EF4-FFF2-40B4-BE49-F238E27FC236}">
                <a16:creationId xmlns:a16="http://schemas.microsoft.com/office/drawing/2014/main" id="{AB0CAB6F-9006-43FA-BCFF-5BE8CC045A4B}"/>
              </a:ext>
            </a:extLst>
          </p:cNvPr>
          <p:cNvSpPr/>
          <p:nvPr userDrawn="1"/>
        </p:nvSpPr>
        <p:spPr>
          <a:xfrm>
            <a:off x="1073150" y="1085458"/>
            <a:ext cx="4191000" cy="4191000"/>
          </a:xfrm>
          <a:prstGeom prst="rect">
            <a:avLst/>
          </a:prstGeom>
          <a:gradFill>
            <a:gsLst>
              <a:gs pos="0">
                <a:schemeClr val="tx2"/>
              </a:gs>
              <a:gs pos="40000">
                <a:schemeClr val="tx2"/>
              </a:gs>
              <a:gs pos="86000">
                <a:schemeClr val="tx2">
                  <a:lumMod val="60000"/>
                  <a:lumOff val="40000"/>
                </a:schemeClr>
              </a:gs>
              <a:gs pos="100000">
                <a:schemeClr val="tx2">
                  <a:lumMod val="60000"/>
                  <a:lumOff val="4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en-150" sz="2800" noProof="0" dirty="0"/>
          </a:p>
        </p:txBody>
      </p:sp>
      <p:cxnSp>
        <p:nvCxnSpPr>
          <p:cNvPr id="27" name="Straight Connector 26">
            <a:extLst>
              <a:ext uri="{FF2B5EF4-FFF2-40B4-BE49-F238E27FC236}">
                <a16:creationId xmlns:a16="http://schemas.microsoft.com/office/drawing/2014/main" id="{A20846C2-BDA7-473D-AAB7-8B4AEC2A6183}"/>
              </a:ext>
            </a:extLst>
          </p:cNvPr>
          <p:cNvCxnSpPr>
            <a:cxnSpLocks/>
          </p:cNvCxnSpPr>
          <p:nvPr userDrawn="1"/>
        </p:nvCxnSpPr>
        <p:spPr>
          <a:xfrm>
            <a:off x="7467600" y="3054350"/>
            <a:ext cx="34036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E14BEB9C-1EEA-489E-92EB-312C03ED7E3A}"/>
              </a:ext>
            </a:extLst>
          </p:cNvPr>
          <p:cNvSpPr>
            <a:spLocks noGrp="1"/>
          </p:cNvSpPr>
          <p:nvPr>
            <p:ph type="body" sz="quarter" idx="14" hasCustomPrompt="1"/>
          </p:nvPr>
        </p:nvSpPr>
        <p:spPr>
          <a:xfrm>
            <a:off x="7467600" y="784227"/>
            <a:ext cx="10188576" cy="1222370"/>
          </a:xfrm>
        </p:spPr>
        <p:txBody>
          <a:bodyPr/>
          <a:lstStyle>
            <a:lvl1pPr marL="0" indent="0">
              <a:buNone/>
              <a:defRPr sz="5600" b="1">
                <a:solidFill>
                  <a:schemeClr val="accent1"/>
                </a:solidFill>
              </a:defRPr>
            </a:lvl1pPr>
            <a:lvl2pPr marL="393550" indent="0">
              <a:buNone/>
              <a:defRPr/>
            </a:lvl2pPr>
          </a:lstStyle>
          <a:p>
            <a:pPr lvl="0"/>
            <a:r>
              <a:rPr lang="nb-NO" dirty="0"/>
              <a:t>Navn</a:t>
            </a:r>
          </a:p>
        </p:txBody>
      </p:sp>
      <p:sp>
        <p:nvSpPr>
          <p:cNvPr id="35" name="Text Placeholder 34">
            <a:extLst>
              <a:ext uri="{FF2B5EF4-FFF2-40B4-BE49-F238E27FC236}">
                <a16:creationId xmlns:a16="http://schemas.microsoft.com/office/drawing/2014/main" id="{CCF0D3D8-67F1-4036-A224-2DE3DF16B4A3}"/>
              </a:ext>
            </a:extLst>
          </p:cNvPr>
          <p:cNvSpPr>
            <a:spLocks noGrp="1"/>
          </p:cNvSpPr>
          <p:nvPr>
            <p:ph type="body" sz="quarter" idx="16" hasCustomPrompt="1"/>
          </p:nvPr>
        </p:nvSpPr>
        <p:spPr>
          <a:xfrm>
            <a:off x="7429500" y="3762376"/>
            <a:ext cx="15890876" cy="3822700"/>
          </a:xfrm>
        </p:spPr>
        <p:txBody>
          <a:bodyPr/>
          <a:lstStyle>
            <a:lvl1pPr marL="0" indent="0">
              <a:buNone/>
              <a:defRPr/>
            </a:lvl1pPr>
          </a:lstStyle>
          <a:p>
            <a:pPr lvl="0"/>
            <a:r>
              <a:rPr lang="nb-NO" dirty="0" err="1"/>
              <a:t>Lorem</a:t>
            </a:r>
            <a:r>
              <a:rPr lang="nb-NO" dirty="0"/>
              <a:t> </a:t>
            </a:r>
            <a:r>
              <a:rPr lang="nb-NO" dirty="0" err="1"/>
              <a:t>ipsum</a:t>
            </a:r>
            <a:r>
              <a:rPr lang="nb-NO" dirty="0"/>
              <a:t> </a:t>
            </a:r>
            <a:r>
              <a:rPr lang="nb-NO" dirty="0" err="1"/>
              <a:t>dolor</a:t>
            </a:r>
            <a:r>
              <a:rPr lang="nb-NO" dirty="0"/>
              <a:t> </a:t>
            </a:r>
            <a:r>
              <a:rPr lang="nb-NO" dirty="0" err="1"/>
              <a:t>sit</a:t>
            </a:r>
            <a:r>
              <a:rPr lang="nb-NO" dirty="0"/>
              <a:t> </a:t>
            </a:r>
            <a:r>
              <a:rPr lang="nb-NO" dirty="0" err="1"/>
              <a:t>amet</a:t>
            </a:r>
            <a:r>
              <a:rPr lang="nb-NO" dirty="0"/>
              <a:t>, </a:t>
            </a:r>
            <a:r>
              <a:rPr lang="nb-NO" dirty="0" err="1"/>
              <a:t>consectetur</a:t>
            </a:r>
            <a:r>
              <a:rPr lang="nb-NO" dirty="0"/>
              <a:t> </a:t>
            </a:r>
            <a:r>
              <a:rPr lang="nb-NO" dirty="0" err="1"/>
              <a:t>adipiscing</a:t>
            </a:r>
            <a:r>
              <a:rPr lang="nb-NO" dirty="0"/>
              <a:t> </a:t>
            </a:r>
            <a:r>
              <a:rPr lang="nb-NO" dirty="0" err="1"/>
              <a:t>elit</a:t>
            </a:r>
            <a:r>
              <a:rPr lang="nb-NO" dirty="0"/>
              <a:t>. </a:t>
            </a:r>
            <a:r>
              <a:rPr lang="nb-NO" dirty="0" err="1"/>
              <a:t>Quisque</a:t>
            </a:r>
            <a:r>
              <a:rPr lang="nb-NO" dirty="0"/>
              <a:t> </a:t>
            </a:r>
            <a:r>
              <a:rPr lang="nb-NO" dirty="0" err="1"/>
              <a:t>hendrerit</a:t>
            </a:r>
            <a:r>
              <a:rPr lang="nb-NO" dirty="0"/>
              <a:t> </a:t>
            </a:r>
            <a:r>
              <a:rPr lang="nb-NO" dirty="0" err="1"/>
              <a:t>orci</a:t>
            </a:r>
            <a:r>
              <a:rPr lang="nb-NO" dirty="0"/>
              <a:t> vel </a:t>
            </a:r>
            <a:r>
              <a:rPr lang="nb-NO" dirty="0" err="1"/>
              <a:t>consequat</a:t>
            </a:r>
            <a:r>
              <a:rPr lang="nb-NO" dirty="0"/>
              <a:t> </a:t>
            </a:r>
            <a:r>
              <a:rPr lang="nb-NO" dirty="0" err="1"/>
              <a:t>pretium</a:t>
            </a:r>
            <a:r>
              <a:rPr lang="nb-NO" dirty="0"/>
              <a:t>. </a:t>
            </a:r>
            <a:r>
              <a:rPr lang="nb-NO" dirty="0" err="1"/>
              <a:t>Duis</a:t>
            </a:r>
            <a:r>
              <a:rPr lang="nb-NO" dirty="0"/>
              <a:t> </a:t>
            </a:r>
            <a:r>
              <a:rPr lang="nb-NO" dirty="0" err="1"/>
              <a:t>faucibus</a:t>
            </a:r>
            <a:r>
              <a:rPr lang="nb-NO" dirty="0"/>
              <a:t> </a:t>
            </a:r>
            <a:r>
              <a:rPr lang="nb-NO" dirty="0" err="1"/>
              <a:t>leo</a:t>
            </a:r>
            <a:r>
              <a:rPr lang="nb-NO" dirty="0"/>
              <a:t> </a:t>
            </a:r>
            <a:r>
              <a:rPr lang="nb-NO" dirty="0" err="1"/>
              <a:t>eu</a:t>
            </a:r>
            <a:r>
              <a:rPr lang="nb-NO" dirty="0"/>
              <a:t> </a:t>
            </a:r>
            <a:r>
              <a:rPr lang="nb-NO" dirty="0" err="1"/>
              <a:t>magna</a:t>
            </a:r>
            <a:r>
              <a:rPr lang="nb-NO" dirty="0"/>
              <a:t> </a:t>
            </a:r>
            <a:r>
              <a:rPr lang="nb-NO" dirty="0" err="1"/>
              <a:t>bibendum</a:t>
            </a:r>
            <a:r>
              <a:rPr lang="nb-NO" dirty="0"/>
              <a:t>, eget auctor </a:t>
            </a:r>
            <a:r>
              <a:rPr lang="nb-NO" dirty="0" err="1"/>
              <a:t>mauris</a:t>
            </a:r>
            <a:r>
              <a:rPr lang="nb-NO" dirty="0"/>
              <a:t> </a:t>
            </a:r>
            <a:r>
              <a:rPr lang="nb-NO" dirty="0" err="1"/>
              <a:t>sagittis</a:t>
            </a:r>
            <a:r>
              <a:rPr lang="nb-NO" dirty="0"/>
              <a:t>.</a:t>
            </a:r>
          </a:p>
          <a:p>
            <a:pPr lvl="0"/>
            <a:r>
              <a:rPr lang="nb-NO" dirty="0"/>
              <a:t>Sed </a:t>
            </a:r>
            <a:r>
              <a:rPr lang="nb-NO" dirty="0" err="1"/>
              <a:t>venenatis</a:t>
            </a:r>
            <a:r>
              <a:rPr lang="nb-NO" dirty="0"/>
              <a:t> </a:t>
            </a:r>
            <a:r>
              <a:rPr lang="nb-NO" dirty="0" err="1"/>
              <a:t>lectus</a:t>
            </a:r>
            <a:r>
              <a:rPr lang="nb-NO" dirty="0"/>
              <a:t> </a:t>
            </a:r>
            <a:r>
              <a:rPr lang="nb-NO" dirty="0" err="1"/>
              <a:t>ac</a:t>
            </a:r>
            <a:r>
              <a:rPr lang="nb-NO" dirty="0"/>
              <a:t> </a:t>
            </a:r>
            <a:r>
              <a:rPr lang="nb-NO" dirty="0" err="1"/>
              <a:t>tortor</a:t>
            </a:r>
            <a:r>
              <a:rPr lang="nb-NO" dirty="0"/>
              <a:t> </a:t>
            </a:r>
            <a:r>
              <a:rPr lang="nb-NO" dirty="0" err="1"/>
              <a:t>elementum</a:t>
            </a:r>
            <a:r>
              <a:rPr lang="nb-NO" dirty="0"/>
              <a:t> </a:t>
            </a:r>
            <a:r>
              <a:rPr lang="nb-NO" dirty="0" err="1"/>
              <a:t>consequat</a:t>
            </a:r>
            <a:r>
              <a:rPr lang="nb-NO" dirty="0"/>
              <a:t>. In </a:t>
            </a:r>
            <a:r>
              <a:rPr lang="nb-NO" dirty="0" err="1"/>
              <a:t>consequat</a:t>
            </a:r>
            <a:r>
              <a:rPr lang="nb-NO" dirty="0"/>
              <a:t> </a:t>
            </a:r>
            <a:r>
              <a:rPr lang="nb-NO" dirty="0" err="1"/>
              <a:t>consequat</a:t>
            </a:r>
            <a:r>
              <a:rPr lang="nb-NO" dirty="0"/>
              <a:t> </a:t>
            </a:r>
            <a:r>
              <a:rPr lang="nb-NO" dirty="0" err="1"/>
              <a:t>nisl</a:t>
            </a:r>
            <a:r>
              <a:rPr lang="nb-NO" dirty="0"/>
              <a:t> </a:t>
            </a:r>
            <a:r>
              <a:rPr lang="nb-NO" dirty="0" err="1"/>
              <a:t>ac</a:t>
            </a:r>
            <a:r>
              <a:rPr lang="nb-NO" dirty="0"/>
              <a:t> </a:t>
            </a:r>
            <a:r>
              <a:rPr lang="nb-NO" dirty="0" err="1"/>
              <a:t>imperdiet</a:t>
            </a:r>
            <a:r>
              <a:rPr lang="nb-NO" dirty="0"/>
              <a:t>. </a:t>
            </a:r>
            <a:r>
              <a:rPr lang="nb-NO" dirty="0" err="1"/>
              <a:t>Phasellus</a:t>
            </a:r>
            <a:r>
              <a:rPr lang="nb-NO" dirty="0"/>
              <a:t> </a:t>
            </a:r>
            <a:r>
              <a:rPr lang="nb-NO" dirty="0" err="1"/>
              <a:t>accumsan</a:t>
            </a:r>
            <a:r>
              <a:rPr lang="nb-NO" dirty="0"/>
              <a:t> eget </a:t>
            </a:r>
            <a:r>
              <a:rPr lang="nb-NO" dirty="0" err="1"/>
              <a:t>orci</a:t>
            </a:r>
            <a:r>
              <a:rPr lang="nb-NO" dirty="0"/>
              <a:t> id </a:t>
            </a:r>
            <a:r>
              <a:rPr lang="nb-NO" dirty="0" err="1"/>
              <a:t>luctus</a:t>
            </a:r>
            <a:r>
              <a:rPr lang="nb-NO" dirty="0"/>
              <a:t>. Sed </a:t>
            </a:r>
            <a:r>
              <a:rPr lang="nb-NO" dirty="0" err="1"/>
              <a:t>lobortis</a:t>
            </a:r>
            <a:r>
              <a:rPr lang="nb-NO" dirty="0"/>
              <a:t> </a:t>
            </a:r>
            <a:r>
              <a:rPr lang="nb-NO" dirty="0" err="1"/>
              <a:t>neque</a:t>
            </a:r>
            <a:r>
              <a:rPr lang="nb-NO" dirty="0"/>
              <a:t> eget </a:t>
            </a:r>
            <a:r>
              <a:rPr lang="nb-NO" dirty="0" err="1"/>
              <a:t>faucibus</a:t>
            </a:r>
            <a:r>
              <a:rPr lang="nb-NO" dirty="0"/>
              <a:t> </a:t>
            </a:r>
            <a:r>
              <a:rPr lang="nb-NO" dirty="0" err="1"/>
              <a:t>commodo</a:t>
            </a:r>
            <a:r>
              <a:rPr lang="nb-NO" dirty="0"/>
              <a:t>.</a:t>
            </a:r>
          </a:p>
          <a:p>
            <a:pPr lvl="0"/>
            <a:r>
              <a:rPr lang="nb-NO" dirty="0"/>
              <a:t>Sed </a:t>
            </a:r>
            <a:r>
              <a:rPr lang="nb-NO" dirty="0" err="1"/>
              <a:t>scelerisque</a:t>
            </a:r>
            <a:r>
              <a:rPr lang="nb-NO" dirty="0"/>
              <a:t> </a:t>
            </a:r>
            <a:r>
              <a:rPr lang="nb-NO" dirty="0" err="1"/>
              <a:t>augue</a:t>
            </a:r>
            <a:r>
              <a:rPr lang="nb-NO" dirty="0"/>
              <a:t> a </a:t>
            </a:r>
            <a:r>
              <a:rPr lang="nb-NO" dirty="0" err="1"/>
              <a:t>tellus</a:t>
            </a:r>
            <a:r>
              <a:rPr lang="nb-NO" dirty="0"/>
              <a:t> </a:t>
            </a:r>
            <a:r>
              <a:rPr lang="nb-NO" dirty="0" err="1"/>
              <a:t>lectus</a:t>
            </a:r>
            <a:r>
              <a:rPr lang="nb-NO" dirty="0"/>
              <a:t> vel </a:t>
            </a:r>
            <a:r>
              <a:rPr lang="nb-NO" dirty="0" err="1"/>
              <a:t>lobortis</a:t>
            </a:r>
            <a:r>
              <a:rPr lang="nb-NO" dirty="0"/>
              <a:t>. </a:t>
            </a:r>
            <a:r>
              <a:rPr lang="nb-NO" dirty="0" err="1"/>
              <a:t>Nullam</a:t>
            </a:r>
            <a:r>
              <a:rPr lang="nb-NO" dirty="0"/>
              <a:t> </a:t>
            </a:r>
            <a:r>
              <a:rPr lang="nb-NO" dirty="0" err="1"/>
              <a:t>sollicitudin</a:t>
            </a:r>
            <a:r>
              <a:rPr lang="nb-NO" dirty="0"/>
              <a:t>, </a:t>
            </a:r>
            <a:r>
              <a:rPr lang="nb-NO" dirty="0" err="1"/>
              <a:t>ipsum</a:t>
            </a:r>
            <a:r>
              <a:rPr lang="nb-NO" dirty="0"/>
              <a:t> eget </a:t>
            </a:r>
            <a:r>
              <a:rPr lang="nb-NO" dirty="0" err="1"/>
              <a:t>ultrices</a:t>
            </a:r>
            <a:r>
              <a:rPr lang="nb-NO" dirty="0"/>
              <a:t> </a:t>
            </a:r>
            <a:r>
              <a:rPr lang="nb-NO" dirty="0" err="1"/>
              <a:t>tincidunt</a:t>
            </a:r>
            <a:r>
              <a:rPr lang="nb-NO" dirty="0"/>
              <a:t>, </a:t>
            </a:r>
            <a:r>
              <a:rPr lang="nb-NO" dirty="0" err="1"/>
              <a:t>mauris</a:t>
            </a:r>
            <a:r>
              <a:rPr lang="nb-NO" dirty="0"/>
              <a:t> </a:t>
            </a:r>
            <a:r>
              <a:rPr lang="nb-NO" dirty="0" err="1"/>
              <a:t>purus</a:t>
            </a:r>
            <a:r>
              <a:rPr lang="nb-NO" dirty="0"/>
              <a:t> </a:t>
            </a:r>
            <a:r>
              <a:rPr lang="nb-NO" dirty="0" err="1"/>
              <a:t>venenatis</a:t>
            </a:r>
            <a:r>
              <a:rPr lang="nb-NO" dirty="0"/>
              <a:t> </a:t>
            </a:r>
            <a:r>
              <a:rPr lang="nb-NO" dirty="0" err="1"/>
              <a:t>risus</a:t>
            </a:r>
            <a:r>
              <a:rPr lang="nb-NO" dirty="0"/>
              <a:t>, </a:t>
            </a:r>
            <a:r>
              <a:rPr lang="nb-NO" dirty="0" err="1"/>
              <a:t>ac</a:t>
            </a:r>
            <a:r>
              <a:rPr lang="nb-NO" dirty="0"/>
              <a:t> </a:t>
            </a:r>
            <a:r>
              <a:rPr lang="nb-NO" dirty="0" err="1"/>
              <a:t>luctus</a:t>
            </a:r>
            <a:r>
              <a:rPr lang="nb-NO" dirty="0"/>
              <a:t> </a:t>
            </a:r>
            <a:r>
              <a:rPr lang="nb-NO" dirty="0" err="1"/>
              <a:t>neque</a:t>
            </a:r>
            <a:r>
              <a:rPr lang="nb-NO" dirty="0"/>
              <a:t> ante at </a:t>
            </a:r>
            <a:r>
              <a:rPr lang="nb-NO" dirty="0" err="1"/>
              <a:t>nisl</a:t>
            </a:r>
            <a:r>
              <a:rPr lang="nb-NO" dirty="0"/>
              <a:t>.</a:t>
            </a:r>
          </a:p>
        </p:txBody>
      </p:sp>
      <p:sp>
        <p:nvSpPr>
          <p:cNvPr id="37" name="Text Placeholder 36">
            <a:extLst>
              <a:ext uri="{FF2B5EF4-FFF2-40B4-BE49-F238E27FC236}">
                <a16:creationId xmlns:a16="http://schemas.microsoft.com/office/drawing/2014/main" id="{13829E2D-916E-4917-B3A4-65F857E57E20}"/>
              </a:ext>
            </a:extLst>
          </p:cNvPr>
          <p:cNvSpPr>
            <a:spLocks noGrp="1"/>
          </p:cNvSpPr>
          <p:nvPr>
            <p:ph type="body" sz="quarter" idx="17" hasCustomPrompt="1"/>
          </p:nvPr>
        </p:nvSpPr>
        <p:spPr>
          <a:xfrm>
            <a:off x="7467601" y="9404351"/>
            <a:ext cx="15833726" cy="3202178"/>
          </a:xfrm>
        </p:spPr>
        <p:txBody>
          <a:bodyPr numCol="2"/>
          <a:lstStyle>
            <a:lvl1pPr marL="0" indent="0">
              <a:buNone/>
              <a:defRPr sz="2200" b="0">
                <a:solidFill>
                  <a:schemeClr val="tx1"/>
                </a:solidFill>
              </a:defRPr>
            </a:lvl1pPr>
          </a:lstStyle>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endParaRPr lang="nb-NO" dirty="0"/>
          </a:p>
          <a:p>
            <a:pPr lvl="0"/>
            <a:endParaRPr lang="nb-NO" dirty="0"/>
          </a:p>
        </p:txBody>
      </p:sp>
      <p:sp>
        <p:nvSpPr>
          <p:cNvPr id="43" name="Picture Placeholder 42">
            <a:extLst>
              <a:ext uri="{FF2B5EF4-FFF2-40B4-BE49-F238E27FC236}">
                <a16:creationId xmlns:a16="http://schemas.microsoft.com/office/drawing/2014/main" id="{158622C1-2D27-4BFC-8849-125A1AD5D66C}"/>
              </a:ext>
            </a:extLst>
          </p:cNvPr>
          <p:cNvSpPr>
            <a:spLocks noGrp="1"/>
          </p:cNvSpPr>
          <p:nvPr>
            <p:ph type="pic" sz="quarter" idx="21" hasCustomPrompt="1"/>
          </p:nvPr>
        </p:nvSpPr>
        <p:spPr>
          <a:xfrm>
            <a:off x="1063626" y="1543050"/>
            <a:ext cx="4191000" cy="4102100"/>
          </a:xfrm>
        </p:spPr>
        <p:txBody>
          <a:bodyPr/>
          <a:lstStyle>
            <a:lvl1pPr>
              <a:defRPr/>
            </a:lvl1pPr>
          </a:lstStyle>
          <a:p>
            <a:r>
              <a:rPr lang="nb-NO" dirty="0"/>
              <a:t>Sett inn bildet ditt her</a:t>
            </a:r>
          </a:p>
        </p:txBody>
      </p:sp>
      <p:pic>
        <p:nvPicPr>
          <p:cNvPr id="30" name="Graphic 29">
            <a:extLst>
              <a:ext uri="{FF2B5EF4-FFF2-40B4-BE49-F238E27FC236}">
                <a16:creationId xmlns:a16="http://schemas.microsoft.com/office/drawing/2014/main" id="{F2E9F421-658D-4D3F-8F69-53213EEDFDA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0660" y="7906732"/>
            <a:ext cx="356592" cy="356592"/>
          </a:xfrm>
          <a:prstGeom prst="rect">
            <a:avLst/>
          </a:prstGeom>
        </p:spPr>
      </p:pic>
      <p:pic>
        <p:nvPicPr>
          <p:cNvPr id="31" name="Graphic 30">
            <a:extLst>
              <a:ext uri="{FF2B5EF4-FFF2-40B4-BE49-F238E27FC236}">
                <a16:creationId xmlns:a16="http://schemas.microsoft.com/office/drawing/2014/main" id="{A1554FD5-D9CE-49A8-96F3-F5AF4251762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6920692"/>
            <a:ext cx="438912" cy="438912"/>
          </a:xfrm>
          <a:prstGeom prst="rect">
            <a:avLst/>
          </a:prstGeom>
        </p:spPr>
      </p:pic>
      <p:cxnSp>
        <p:nvCxnSpPr>
          <p:cNvPr id="32" name="Straight Connector 31">
            <a:extLst>
              <a:ext uri="{FF2B5EF4-FFF2-40B4-BE49-F238E27FC236}">
                <a16:creationId xmlns:a16="http://schemas.microsoft.com/office/drawing/2014/main" id="{D33B5E15-3D58-46DE-B219-D80AF535B943}"/>
              </a:ext>
            </a:extLst>
          </p:cNvPr>
          <p:cNvCxnSpPr>
            <a:cxnSpLocks/>
          </p:cNvCxnSpPr>
          <p:nvPr userDrawn="1"/>
        </p:nvCxnSpPr>
        <p:spPr>
          <a:xfrm>
            <a:off x="1120660" y="7481254"/>
            <a:ext cx="4178300" cy="0"/>
          </a:xfrm>
          <a:prstGeom prst="line">
            <a:avLst/>
          </a:prstGeom>
          <a:ln w="19050">
            <a:solidFill>
              <a:schemeClr val="accent2">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34" name="Text Placeholder 38">
            <a:extLst>
              <a:ext uri="{FF2B5EF4-FFF2-40B4-BE49-F238E27FC236}">
                <a16:creationId xmlns:a16="http://schemas.microsoft.com/office/drawing/2014/main" id="{85D08CDB-223A-4671-A6F8-B908C4311E72}"/>
              </a:ext>
            </a:extLst>
          </p:cNvPr>
          <p:cNvSpPr>
            <a:spLocks noGrp="1"/>
          </p:cNvSpPr>
          <p:nvPr>
            <p:ph type="body" sz="quarter" idx="19" hasCustomPrompt="1"/>
          </p:nvPr>
        </p:nvSpPr>
        <p:spPr>
          <a:xfrm>
            <a:off x="1934533" y="6901451"/>
            <a:ext cx="3304058" cy="395134"/>
          </a:xfrm>
        </p:spPr>
        <p:txBody>
          <a:bodyPr/>
          <a:lstStyle>
            <a:lvl1pPr marL="0" indent="0" algn="r">
              <a:buNone/>
              <a:defRPr sz="2000" b="1">
                <a:solidFill>
                  <a:schemeClr val="accent2">
                    <a:lumMod val="60000"/>
                    <a:lumOff val="40000"/>
                  </a:schemeClr>
                </a:solidFill>
              </a:defRPr>
            </a:lvl1pPr>
          </a:lstStyle>
          <a:p>
            <a:pPr lvl="0"/>
            <a:r>
              <a:rPr lang="nb-NO" dirty="0"/>
              <a:t>+47 XX </a:t>
            </a:r>
            <a:r>
              <a:rPr lang="nb-NO" dirty="0" err="1"/>
              <a:t>XX</a:t>
            </a:r>
            <a:r>
              <a:rPr lang="nb-NO" dirty="0"/>
              <a:t> </a:t>
            </a:r>
            <a:r>
              <a:rPr lang="nb-NO" dirty="0" err="1"/>
              <a:t>XX</a:t>
            </a:r>
            <a:r>
              <a:rPr lang="nb-NO" dirty="0"/>
              <a:t> </a:t>
            </a:r>
            <a:r>
              <a:rPr lang="nb-NO" dirty="0" err="1"/>
              <a:t>XX</a:t>
            </a:r>
            <a:endParaRPr lang="nb-NO" dirty="0"/>
          </a:p>
        </p:txBody>
      </p:sp>
      <p:sp>
        <p:nvSpPr>
          <p:cNvPr id="36" name="Text Placeholder 38">
            <a:extLst>
              <a:ext uri="{FF2B5EF4-FFF2-40B4-BE49-F238E27FC236}">
                <a16:creationId xmlns:a16="http://schemas.microsoft.com/office/drawing/2014/main" id="{2D9A39AC-E373-4980-AADA-C35307EB659D}"/>
              </a:ext>
            </a:extLst>
          </p:cNvPr>
          <p:cNvSpPr>
            <a:spLocks noGrp="1"/>
          </p:cNvSpPr>
          <p:nvPr>
            <p:ph type="body" sz="quarter" idx="20" hasCustomPrompt="1"/>
          </p:nvPr>
        </p:nvSpPr>
        <p:spPr>
          <a:xfrm>
            <a:off x="1875037" y="7813791"/>
            <a:ext cx="3304058" cy="395134"/>
          </a:xfrm>
        </p:spPr>
        <p:txBody>
          <a:bodyPr/>
          <a:lstStyle>
            <a:lvl1pPr marL="0" indent="0" algn="r">
              <a:buNone/>
              <a:defRPr sz="2000" b="1">
                <a:solidFill>
                  <a:schemeClr val="accent2">
                    <a:lumMod val="60000"/>
                    <a:lumOff val="40000"/>
                  </a:schemeClr>
                </a:solidFill>
              </a:defRPr>
            </a:lvl1pPr>
          </a:lstStyle>
          <a:p>
            <a:pPr lvl="0"/>
            <a:r>
              <a:rPr lang="nb-NO" dirty="0"/>
              <a:t>xxx@bahr.no</a:t>
            </a:r>
          </a:p>
        </p:txBody>
      </p:sp>
    </p:spTree>
    <p:extLst>
      <p:ext uri="{BB962C8B-B14F-4D97-AF65-F5344CB8AC3E}">
        <p14:creationId xmlns:p14="http://schemas.microsoft.com/office/powerpoint/2010/main" val="20094852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_CV - NO - Page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8774F15-3BB8-47A3-8BE6-B628E36A3D99}"/>
              </a:ext>
            </a:extLst>
          </p:cNvPr>
          <p:cNvSpPr/>
          <p:nvPr userDrawn="1"/>
        </p:nvSpPr>
        <p:spPr>
          <a:xfrm>
            <a:off x="0" y="0"/>
            <a:ext cx="6365876"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a:solidFill>
                <a:schemeClr val="accent3"/>
              </a:solidFill>
            </a:endParaRPr>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12" name="TopRightTexts" descr="{&quot;templafy&quot;:{&quot;id&quot;:&quot;658ce82d-6cd6-4203-9b4a-e7ce8e1c93a9&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2dd17b6b-ce42-4273-804d-cb7483926987&quot;}}" hidden="1"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8" name="Refboks_prefix" descr="{&quot;templafy&quot;:{&quot;id&quot;:&quot;f85eb424-0c73-4184-bf85-baeca1a36bc1&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32" name="Text Placeholder 12">
            <a:extLst>
              <a:ext uri="{FF2B5EF4-FFF2-40B4-BE49-F238E27FC236}">
                <a16:creationId xmlns:a16="http://schemas.microsoft.com/office/drawing/2014/main" id="{799D6920-5B17-4771-885A-A433F22C4A73}"/>
              </a:ext>
            </a:extLst>
          </p:cNvPr>
          <p:cNvSpPr txBox="1">
            <a:spLocks/>
          </p:cNvSpPr>
          <p:nvPr userDrawn="1"/>
        </p:nvSpPr>
        <p:spPr>
          <a:xfrm>
            <a:off x="7445377" y="1072352"/>
            <a:ext cx="671504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REFERANSESAKER</a:t>
            </a:r>
          </a:p>
        </p:txBody>
      </p:sp>
      <p:sp>
        <p:nvSpPr>
          <p:cNvPr id="36" name="Text Placeholder 12">
            <a:extLst>
              <a:ext uri="{FF2B5EF4-FFF2-40B4-BE49-F238E27FC236}">
                <a16:creationId xmlns:a16="http://schemas.microsoft.com/office/drawing/2014/main" id="{C6E86BE6-17C8-461F-B70F-27D56691C3A4}"/>
              </a:ext>
            </a:extLst>
          </p:cNvPr>
          <p:cNvSpPr txBox="1">
            <a:spLocks/>
          </p:cNvSpPr>
          <p:nvPr userDrawn="1"/>
        </p:nvSpPr>
        <p:spPr>
          <a:xfrm>
            <a:off x="16206981" y="1072352"/>
            <a:ext cx="671504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PUBLIKASJONER</a:t>
            </a:r>
          </a:p>
        </p:txBody>
      </p:sp>
      <p:sp>
        <p:nvSpPr>
          <p:cNvPr id="3" name="Text Placeholder 2">
            <a:extLst>
              <a:ext uri="{FF2B5EF4-FFF2-40B4-BE49-F238E27FC236}">
                <a16:creationId xmlns:a16="http://schemas.microsoft.com/office/drawing/2014/main" id="{1C35DD1A-F0B0-43C2-9BAC-E587C5CBE40F}"/>
              </a:ext>
            </a:extLst>
          </p:cNvPr>
          <p:cNvSpPr>
            <a:spLocks noGrp="1"/>
          </p:cNvSpPr>
          <p:nvPr>
            <p:ph type="body" sz="quarter" idx="13" hasCustomPrompt="1"/>
          </p:nvPr>
        </p:nvSpPr>
        <p:spPr>
          <a:xfrm>
            <a:off x="1079501" y="1073151"/>
            <a:ext cx="4657726" cy="1076326"/>
          </a:xfrm>
        </p:spPr>
        <p:txBody>
          <a:bodyPr/>
          <a:lstStyle>
            <a:lvl1pPr marL="0" indent="0">
              <a:buNone/>
              <a:defRPr sz="3200" b="0">
                <a:solidFill>
                  <a:schemeClr val="bg1"/>
                </a:solidFill>
              </a:defRPr>
            </a:lvl1pPr>
          </a:lstStyle>
          <a:p>
            <a:pPr lvl="0"/>
            <a:r>
              <a:rPr lang="nb-NO" dirty="0"/>
              <a:t>Navn</a:t>
            </a:r>
          </a:p>
        </p:txBody>
      </p:sp>
      <p:sp>
        <p:nvSpPr>
          <p:cNvPr id="13" name="Referansesaker placeholder">
            <a:extLst>
              <a:ext uri="{FF2B5EF4-FFF2-40B4-BE49-F238E27FC236}">
                <a16:creationId xmlns:a16="http://schemas.microsoft.com/office/drawing/2014/main" id="{F9F669D6-6194-4626-9B33-CFF331AE7828}"/>
              </a:ext>
            </a:extLst>
          </p:cNvPr>
          <p:cNvSpPr>
            <a:spLocks noGrp="1"/>
          </p:cNvSpPr>
          <p:nvPr>
            <p:ph type="body" sz="quarter" idx="14" hasCustomPrompt="1"/>
          </p:nvPr>
        </p:nvSpPr>
        <p:spPr>
          <a:xfrm>
            <a:off x="7439026" y="2147354"/>
            <a:ext cx="7455408" cy="10496296"/>
          </a:xfrm>
        </p:spPr>
        <p:txBody>
          <a:bodyPr/>
          <a:lstStyle>
            <a:lvl1pPr marL="360000" indent="-360000">
              <a:buFont typeface="Century Gothic" panose="020B0502020202020204" pitchFamily="34" charset="0"/>
              <a:buChar char="―"/>
              <a:defRPr sz="1800"/>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a:p>
            <a:pPr lvl="0"/>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p:txBody>
      </p:sp>
      <p:sp>
        <p:nvSpPr>
          <p:cNvPr id="42" name="Publikasjoner placeholder">
            <a:extLst>
              <a:ext uri="{FF2B5EF4-FFF2-40B4-BE49-F238E27FC236}">
                <a16:creationId xmlns:a16="http://schemas.microsoft.com/office/drawing/2014/main" id="{3DE06099-39BE-41D4-B585-20A5D21421AC}"/>
              </a:ext>
            </a:extLst>
          </p:cNvPr>
          <p:cNvSpPr>
            <a:spLocks noGrp="1"/>
          </p:cNvSpPr>
          <p:nvPr>
            <p:ph type="body" sz="quarter" idx="15" hasCustomPrompt="1"/>
          </p:nvPr>
        </p:nvSpPr>
        <p:spPr>
          <a:xfrm>
            <a:off x="16200630" y="2147352"/>
            <a:ext cx="7455408" cy="10496296"/>
          </a:xfrm>
        </p:spPr>
        <p:txBody>
          <a:bodyPr/>
          <a:lstStyle>
            <a:lvl1pPr marL="0" indent="0">
              <a:buFont typeface="Century Gothic" panose="020B0502020202020204" pitchFamily="34" charset="0"/>
              <a:buNone/>
              <a:defRPr sz="1800"/>
            </a:lvl1pPr>
            <a:lvl2pPr>
              <a:defRPr/>
            </a:lvl2pPr>
          </a:lstStyle>
          <a:p>
            <a:pPr lvl="0">
              <a:spcBef>
                <a:spcPts val="3200"/>
              </a:spcBef>
              <a:buFont typeface="Arial" panose="020B0604020202020204" pitchFamily="34" charset="0"/>
              <a:buChar char="​"/>
            </a:pPr>
            <a:r>
              <a:rPr lang="en-GB" sz="2000" b="1" dirty="0">
                <a:solidFill>
                  <a:srgbClr val="E7511E"/>
                </a:solidFill>
              </a:rPr>
              <a:t>20XX</a:t>
            </a:r>
            <a:endParaRPr lang="en-US" sz="1600" dirty="0">
              <a:solidFill>
                <a:srgbClr val="000000"/>
              </a:solidFill>
            </a:endParaRP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342900" lvl="1" indent="-342900">
              <a:spcBef>
                <a:spcPts val="800"/>
              </a:spcBef>
            </a:pPr>
            <a:endParaRPr lang="en-US" sz="1600" b="1" spc="600" dirty="0">
              <a:solidFill>
                <a:srgbClr val="000000"/>
              </a:solidFill>
            </a:endParaRPr>
          </a:p>
          <a:p>
            <a:pPr marL="0" lvl="1" indent="0">
              <a:spcBef>
                <a:spcPts val="800"/>
              </a:spcBef>
              <a:buNone/>
            </a:pPr>
            <a:r>
              <a:rPr lang="en-GB" sz="2000" b="1" dirty="0">
                <a:solidFill>
                  <a:srgbClr val="E7511E"/>
                </a:solidFill>
              </a:rPr>
              <a:t>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0" lvl="1" indent="0">
              <a:spcBef>
                <a:spcPts val="800"/>
              </a:spcBef>
              <a:buNone/>
            </a:pPr>
            <a:endParaRPr lang="en-GB" sz="1600" b="1" spc="600" dirty="0">
              <a:solidFill>
                <a:srgbClr val="000000"/>
              </a:solidFill>
            </a:endParaRPr>
          </a:p>
          <a:p>
            <a:pPr marL="0" lvl="1" indent="0">
              <a:spcBef>
                <a:spcPts val="800"/>
              </a:spcBef>
              <a:buNone/>
            </a:pPr>
            <a:r>
              <a:rPr lang="en-GB" sz="2000" b="1" dirty="0">
                <a:solidFill>
                  <a:srgbClr val="E7511E"/>
                </a:solidFill>
              </a:rPr>
              <a:t>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342900" lvl="1" indent="-342900">
              <a:spcBef>
                <a:spcPts val="800"/>
              </a:spcBef>
            </a:pPr>
            <a:endParaRPr lang="en-GB" sz="1600" dirty="0">
              <a:solidFill>
                <a:srgbClr val="000000"/>
              </a:solidFill>
            </a:endParaRPr>
          </a:p>
          <a:p>
            <a:pPr marL="0" lvl="1" indent="0">
              <a:spcBef>
                <a:spcPts val="800"/>
              </a:spcBef>
              <a:buNone/>
            </a:pPr>
            <a:r>
              <a:rPr lang="en-GB" sz="2000" b="1" dirty="0">
                <a:solidFill>
                  <a:srgbClr val="E7511E"/>
                </a:solidFill>
              </a:rPr>
              <a:t>20XX-20XX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342900" lvl="1" indent="-342900">
              <a:spcBef>
                <a:spcPts val="800"/>
              </a:spcBef>
            </a:pPr>
            <a:endParaRPr lang="en-US" sz="1600" b="1" spc="600" dirty="0">
              <a:solidFill>
                <a:srgbClr val="000000"/>
              </a:solidFill>
            </a:endParaRPr>
          </a:p>
          <a:p>
            <a:pPr marL="0" lvl="1" indent="0">
              <a:spcBef>
                <a:spcPts val="800"/>
              </a:spcBef>
              <a:buNone/>
            </a:pPr>
            <a:r>
              <a:rPr lang="en-GB" sz="2000" b="1" dirty="0">
                <a:solidFill>
                  <a:srgbClr val="E7511E"/>
                </a:solidFill>
              </a:rPr>
              <a:t>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endParaRPr lang="en-US" sz="1800" dirty="0">
              <a:solidFill>
                <a:srgbClr val="000000"/>
              </a:solidFill>
            </a:endParaRPr>
          </a:p>
        </p:txBody>
      </p:sp>
    </p:spTree>
    <p:extLst>
      <p:ext uri="{BB962C8B-B14F-4D97-AF65-F5344CB8AC3E}">
        <p14:creationId xmlns:p14="http://schemas.microsoft.com/office/powerpoint/2010/main" val="6958753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_CV - NO - Page 2 - kun referansesak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63365-8D21-4C1B-B140-223810365A90}"/>
              </a:ext>
            </a:extLst>
          </p:cNvPr>
          <p:cNvSpPr/>
          <p:nvPr userDrawn="1"/>
        </p:nvSpPr>
        <p:spPr>
          <a:xfrm>
            <a:off x="0" y="0"/>
            <a:ext cx="6365876"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a:solidFill>
                <a:schemeClr val="accent3"/>
              </a:solidFill>
            </a:endParaRPr>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12" name="TopRightTexts" descr="{&quot;templafy&quot;:{&quot;id&quot;:&quot;79c35b4e-2c19-4a35-aa2b-128262a9ad17&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91214995-cd9d-4620-aca7-4828709ad812&quot;}}"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tx1"/>
                </a:solidFill>
                <a:latin typeface="+mn-lt"/>
                <a:ea typeface="+mn-ea"/>
                <a:cs typeface="+mn-cs"/>
              </a:rPr>
              <a:t>Utkast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11"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1F202C46-BBBA-4375-BFA2-5F1907BC3198}"/>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
        <p:nvSpPr>
          <p:cNvPr id="32" name="Text Placeholder 12">
            <a:extLst>
              <a:ext uri="{FF2B5EF4-FFF2-40B4-BE49-F238E27FC236}">
                <a16:creationId xmlns:a16="http://schemas.microsoft.com/office/drawing/2014/main" id="{799D6920-5B17-4771-885A-A433F22C4A73}"/>
              </a:ext>
            </a:extLst>
          </p:cNvPr>
          <p:cNvSpPr txBox="1">
            <a:spLocks/>
          </p:cNvSpPr>
          <p:nvPr userDrawn="1"/>
        </p:nvSpPr>
        <p:spPr>
          <a:xfrm>
            <a:off x="7445377" y="1072352"/>
            <a:ext cx="671504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REFERANSESAKER</a:t>
            </a:r>
          </a:p>
        </p:txBody>
      </p:sp>
      <p:sp>
        <p:nvSpPr>
          <p:cNvPr id="3" name="Text Placeholder 2">
            <a:extLst>
              <a:ext uri="{FF2B5EF4-FFF2-40B4-BE49-F238E27FC236}">
                <a16:creationId xmlns:a16="http://schemas.microsoft.com/office/drawing/2014/main" id="{1C35DD1A-F0B0-43C2-9BAC-E587C5CBE40F}"/>
              </a:ext>
            </a:extLst>
          </p:cNvPr>
          <p:cNvSpPr>
            <a:spLocks noGrp="1"/>
          </p:cNvSpPr>
          <p:nvPr>
            <p:ph type="body" sz="quarter" idx="13" hasCustomPrompt="1"/>
          </p:nvPr>
        </p:nvSpPr>
        <p:spPr>
          <a:xfrm>
            <a:off x="1079501" y="1073151"/>
            <a:ext cx="4657726" cy="1076326"/>
          </a:xfrm>
        </p:spPr>
        <p:txBody>
          <a:bodyPr/>
          <a:lstStyle>
            <a:lvl1pPr marL="0" indent="0">
              <a:buNone/>
              <a:defRPr sz="3200" b="0">
                <a:solidFill>
                  <a:schemeClr val="bg1"/>
                </a:solidFill>
              </a:defRPr>
            </a:lvl1pPr>
          </a:lstStyle>
          <a:p>
            <a:pPr lvl="0"/>
            <a:r>
              <a:rPr lang="nb-NO" dirty="0"/>
              <a:t>Navn</a:t>
            </a:r>
          </a:p>
        </p:txBody>
      </p:sp>
      <p:sp>
        <p:nvSpPr>
          <p:cNvPr id="13" name="Referansesaker placeholder">
            <a:extLst>
              <a:ext uri="{FF2B5EF4-FFF2-40B4-BE49-F238E27FC236}">
                <a16:creationId xmlns:a16="http://schemas.microsoft.com/office/drawing/2014/main" id="{F9F669D6-6194-4626-9B33-CFF331AE7828}"/>
              </a:ext>
            </a:extLst>
          </p:cNvPr>
          <p:cNvSpPr>
            <a:spLocks noGrp="1"/>
          </p:cNvSpPr>
          <p:nvPr>
            <p:ph type="body" sz="quarter" idx="14" hasCustomPrompt="1"/>
          </p:nvPr>
        </p:nvSpPr>
        <p:spPr>
          <a:xfrm>
            <a:off x="7439026" y="2147354"/>
            <a:ext cx="7455408" cy="10496296"/>
          </a:xfrm>
        </p:spPr>
        <p:txBody>
          <a:bodyPr/>
          <a:lstStyle>
            <a:lvl1pPr marL="360000" indent="-360000">
              <a:buFont typeface="Century Gothic" panose="020B0502020202020204" pitchFamily="34" charset="0"/>
              <a:buChar char="―"/>
              <a:defRPr sz="1800"/>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a:p>
            <a:pPr lvl="0"/>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p:txBody>
      </p:sp>
    </p:spTree>
    <p:extLst>
      <p:ext uri="{BB962C8B-B14F-4D97-AF65-F5344CB8AC3E}">
        <p14:creationId xmlns:p14="http://schemas.microsoft.com/office/powerpoint/2010/main" val="39460035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_CV - EN - Page 1">
    <p:spTree>
      <p:nvGrpSpPr>
        <p:cNvPr id="1" name=""/>
        <p:cNvGrpSpPr/>
        <p:nvPr/>
      </p:nvGrpSpPr>
      <p:grpSpPr>
        <a:xfrm>
          <a:off x="0" y="0"/>
          <a:ext cx="0" cy="0"/>
          <a:chOff x="0" y="0"/>
          <a:chExt cx="0" cy="0"/>
        </a:xfrm>
      </p:grpSpPr>
      <p:sp>
        <p:nvSpPr>
          <p:cNvPr id="33" name="Text Placeholder 32">
            <a:extLst>
              <a:ext uri="{FF2B5EF4-FFF2-40B4-BE49-F238E27FC236}">
                <a16:creationId xmlns:a16="http://schemas.microsoft.com/office/drawing/2014/main" id="{B08BE394-495F-41D6-AED8-366A9CFFD797}"/>
              </a:ext>
            </a:extLst>
          </p:cNvPr>
          <p:cNvSpPr>
            <a:spLocks noGrp="1"/>
          </p:cNvSpPr>
          <p:nvPr>
            <p:ph type="body" sz="quarter" idx="15" hasCustomPrompt="1"/>
          </p:nvPr>
        </p:nvSpPr>
        <p:spPr>
          <a:xfrm>
            <a:off x="7467600" y="2006600"/>
            <a:ext cx="10188576" cy="533400"/>
          </a:xfrm>
        </p:spPr>
        <p:txBody>
          <a:bodyPr/>
          <a:lstStyle>
            <a:lvl1pPr marL="0" indent="0">
              <a:buNone/>
              <a:defRPr/>
            </a:lvl1pPr>
          </a:lstStyle>
          <a:p>
            <a:pPr lvl="0"/>
            <a:r>
              <a:rPr lang="nb-NO" dirty="0"/>
              <a:t>Tittel</a:t>
            </a:r>
          </a:p>
        </p:txBody>
      </p:sp>
      <p:sp>
        <p:nvSpPr>
          <p:cNvPr id="19" name="Rectangle 18">
            <a:extLst>
              <a:ext uri="{FF2B5EF4-FFF2-40B4-BE49-F238E27FC236}">
                <a16:creationId xmlns:a16="http://schemas.microsoft.com/office/drawing/2014/main" id="{F86119C6-5DE9-41DB-A789-06C47B30CF93}"/>
              </a:ext>
            </a:extLst>
          </p:cNvPr>
          <p:cNvSpPr/>
          <p:nvPr userDrawn="1"/>
        </p:nvSpPr>
        <p:spPr>
          <a:xfrm>
            <a:off x="0" y="0"/>
            <a:ext cx="6365876"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en-150" sz="4000" dirty="0">
              <a:solidFill>
                <a:schemeClr val="accent3"/>
              </a:solidFill>
            </a:endParaRPr>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12" name="TopRightTexts" descr="{&quot;templafy&quot;:{&quot;id&quot;:&quot;780d2849-b2a1-47dd-9598-be5ca22dbaf2&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f0f613b0-3c74-4bd8-97ee-755dc4a64bcb&quot;}}" hidden="1"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8" name="Refboks_prefix" descr="{&quot;templafy&quot;:{&quot;id&quot;:&quot;01bf13f2-64a6-482d-89a8-0597d20bbad4&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17" name="Text Placeholder 12">
            <a:extLst>
              <a:ext uri="{FF2B5EF4-FFF2-40B4-BE49-F238E27FC236}">
                <a16:creationId xmlns:a16="http://schemas.microsoft.com/office/drawing/2014/main" id="{157D77BA-B94A-451F-B707-2102EB630991}"/>
              </a:ext>
            </a:extLst>
          </p:cNvPr>
          <p:cNvSpPr txBox="1">
            <a:spLocks/>
          </p:cNvSpPr>
          <p:nvPr userDrawn="1"/>
        </p:nvSpPr>
        <p:spPr>
          <a:xfrm>
            <a:off x="7467601" y="8296386"/>
            <a:ext cx="1583372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PROFESSIONAL EXPERIENCE</a:t>
            </a:r>
            <a:endParaRPr lang="en-150" sz="2400" b="1" spc="600" dirty="0"/>
          </a:p>
          <a:p>
            <a:pPr marL="0" indent="0">
              <a:buNone/>
            </a:pPr>
            <a:endParaRPr lang="en-150" sz="2400" b="1" spc="600" dirty="0"/>
          </a:p>
        </p:txBody>
      </p:sp>
      <p:pic>
        <p:nvPicPr>
          <p:cNvPr id="20" name="Graphic 19">
            <a:extLst>
              <a:ext uri="{FF2B5EF4-FFF2-40B4-BE49-F238E27FC236}">
                <a16:creationId xmlns:a16="http://schemas.microsoft.com/office/drawing/2014/main" id="{1DD0D9EC-5F53-47D2-96FC-B58295B1EE2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0660" y="7906732"/>
            <a:ext cx="356592" cy="356592"/>
          </a:xfrm>
          <a:prstGeom prst="rect">
            <a:avLst/>
          </a:prstGeom>
        </p:spPr>
      </p:pic>
      <p:pic>
        <p:nvPicPr>
          <p:cNvPr id="21" name="Graphic 20">
            <a:extLst>
              <a:ext uri="{FF2B5EF4-FFF2-40B4-BE49-F238E27FC236}">
                <a16:creationId xmlns:a16="http://schemas.microsoft.com/office/drawing/2014/main" id="{C879BFAB-E6E0-4BF9-BEE8-85240ECC55D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6920692"/>
            <a:ext cx="438912" cy="438912"/>
          </a:xfrm>
          <a:prstGeom prst="rect">
            <a:avLst/>
          </a:prstGeom>
        </p:spPr>
      </p:pic>
      <p:sp>
        <p:nvSpPr>
          <p:cNvPr id="23" name="Rectangle 22">
            <a:extLst>
              <a:ext uri="{FF2B5EF4-FFF2-40B4-BE49-F238E27FC236}">
                <a16:creationId xmlns:a16="http://schemas.microsoft.com/office/drawing/2014/main" id="{AB0CAB6F-9006-43FA-BCFF-5BE8CC045A4B}"/>
              </a:ext>
            </a:extLst>
          </p:cNvPr>
          <p:cNvSpPr/>
          <p:nvPr userDrawn="1"/>
        </p:nvSpPr>
        <p:spPr>
          <a:xfrm>
            <a:off x="1073150" y="1085458"/>
            <a:ext cx="4191000" cy="4191000"/>
          </a:xfrm>
          <a:prstGeom prst="rect">
            <a:avLst/>
          </a:prstGeom>
          <a:gradFill>
            <a:gsLst>
              <a:gs pos="0">
                <a:schemeClr val="tx2"/>
              </a:gs>
              <a:gs pos="40000">
                <a:schemeClr val="tx2"/>
              </a:gs>
              <a:gs pos="86000">
                <a:schemeClr val="tx2">
                  <a:lumMod val="60000"/>
                  <a:lumOff val="40000"/>
                </a:schemeClr>
              </a:gs>
              <a:gs pos="100000">
                <a:schemeClr val="tx2">
                  <a:lumMod val="60000"/>
                  <a:lumOff val="4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en-150" sz="2800" noProof="0" dirty="0"/>
          </a:p>
        </p:txBody>
      </p:sp>
      <p:cxnSp>
        <p:nvCxnSpPr>
          <p:cNvPr id="27" name="Straight Connector 26">
            <a:extLst>
              <a:ext uri="{FF2B5EF4-FFF2-40B4-BE49-F238E27FC236}">
                <a16:creationId xmlns:a16="http://schemas.microsoft.com/office/drawing/2014/main" id="{A20846C2-BDA7-473D-AAB7-8B4AEC2A6183}"/>
              </a:ext>
            </a:extLst>
          </p:cNvPr>
          <p:cNvCxnSpPr>
            <a:cxnSpLocks/>
          </p:cNvCxnSpPr>
          <p:nvPr userDrawn="1"/>
        </p:nvCxnSpPr>
        <p:spPr>
          <a:xfrm>
            <a:off x="7467600" y="3054350"/>
            <a:ext cx="34036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BBC6003-6030-483F-898F-712A617232F7}"/>
              </a:ext>
            </a:extLst>
          </p:cNvPr>
          <p:cNvCxnSpPr>
            <a:cxnSpLocks/>
          </p:cNvCxnSpPr>
          <p:nvPr userDrawn="1"/>
        </p:nvCxnSpPr>
        <p:spPr>
          <a:xfrm>
            <a:off x="1120660" y="7481254"/>
            <a:ext cx="4178300" cy="0"/>
          </a:xfrm>
          <a:prstGeom prst="line">
            <a:avLst/>
          </a:prstGeom>
          <a:ln w="19050">
            <a:solidFill>
              <a:schemeClr val="accent2">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E14BEB9C-1EEA-489E-92EB-312C03ED7E3A}"/>
              </a:ext>
            </a:extLst>
          </p:cNvPr>
          <p:cNvSpPr>
            <a:spLocks noGrp="1"/>
          </p:cNvSpPr>
          <p:nvPr>
            <p:ph type="body" sz="quarter" idx="14" hasCustomPrompt="1"/>
          </p:nvPr>
        </p:nvSpPr>
        <p:spPr>
          <a:xfrm>
            <a:off x="7467600" y="784227"/>
            <a:ext cx="10188576" cy="1222370"/>
          </a:xfrm>
        </p:spPr>
        <p:txBody>
          <a:bodyPr/>
          <a:lstStyle>
            <a:lvl1pPr marL="0" indent="0">
              <a:buNone/>
              <a:defRPr sz="5600" b="1">
                <a:solidFill>
                  <a:schemeClr val="accent1"/>
                </a:solidFill>
              </a:defRPr>
            </a:lvl1pPr>
            <a:lvl2pPr marL="393550" indent="0">
              <a:buNone/>
              <a:defRPr/>
            </a:lvl2pPr>
          </a:lstStyle>
          <a:p>
            <a:pPr lvl="0"/>
            <a:r>
              <a:rPr lang="nb-NO" dirty="0"/>
              <a:t>Navn</a:t>
            </a:r>
          </a:p>
        </p:txBody>
      </p:sp>
      <p:sp>
        <p:nvSpPr>
          <p:cNvPr id="35" name="Text Placeholder 34">
            <a:extLst>
              <a:ext uri="{FF2B5EF4-FFF2-40B4-BE49-F238E27FC236}">
                <a16:creationId xmlns:a16="http://schemas.microsoft.com/office/drawing/2014/main" id="{CCF0D3D8-67F1-4036-A224-2DE3DF16B4A3}"/>
              </a:ext>
            </a:extLst>
          </p:cNvPr>
          <p:cNvSpPr>
            <a:spLocks noGrp="1"/>
          </p:cNvSpPr>
          <p:nvPr>
            <p:ph type="body" sz="quarter" idx="16" hasCustomPrompt="1"/>
          </p:nvPr>
        </p:nvSpPr>
        <p:spPr>
          <a:xfrm>
            <a:off x="7429500" y="3762376"/>
            <a:ext cx="15890876" cy="3822700"/>
          </a:xfrm>
        </p:spPr>
        <p:txBody>
          <a:bodyPr/>
          <a:lstStyle>
            <a:lvl1pPr marL="0" indent="0">
              <a:buNone/>
              <a:defRPr/>
            </a:lvl1pPr>
          </a:lstStyle>
          <a:p>
            <a:pPr lvl="0"/>
            <a:r>
              <a:rPr lang="nb-NO" dirty="0" err="1"/>
              <a:t>Lorem</a:t>
            </a:r>
            <a:r>
              <a:rPr lang="nb-NO" dirty="0"/>
              <a:t> </a:t>
            </a:r>
            <a:r>
              <a:rPr lang="nb-NO" dirty="0" err="1"/>
              <a:t>ipsum</a:t>
            </a:r>
            <a:r>
              <a:rPr lang="nb-NO" dirty="0"/>
              <a:t> </a:t>
            </a:r>
            <a:r>
              <a:rPr lang="nb-NO" dirty="0" err="1"/>
              <a:t>dolor</a:t>
            </a:r>
            <a:r>
              <a:rPr lang="nb-NO" dirty="0"/>
              <a:t> </a:t>
            </a:r>
            <a:r>
              <a:rPr lang="nb-NO" dirty="0" err="1"/>
              <a:t>sit</a:t>
            </a:r>
            <a:r>
              <a:rPr lang="nb-NO" dirty="0"/>
              <a:t> </a:t>
            </a:r>
            <a:r>
              <a:rPr lang="nb-NO" dirty="0" err="1"/>
              <a:t>amet</a:t>
            </a:r>
            <a:r>
              <a:rPr lang="nb-NO" dirty="0"/>
              <a:t>, </a:t>
            </a:r>
            <a:r>
              <a:rPr lang="nb-NO" dirty="0" err="1"/>
              <a:t>consectetur</a:t>
            </a:r>
            <a:r>
              <a:rPr lang="nb-NO" dirty="0"/>
              <a:t> </a:t>
            </a:r>
            <a:r>
              <a:rPr lang="nb-NO" dirty="0" err="1"/>
              <a:t>adipiscing</a:t>
            </a:r>
            <a:r>
              <a:rPr lang="nb-NO" dirty="0"/>
              <a:t> </a:t>
            </a:r>
            <a:r>
              <a:rPr lang="nb-NO" dirty="0" err="1"/>
              <a:t>elit</a:t>
            </a:r>
            <a:r>
              <a:rPr lang="nb-NO" dirty="0"/>
              <a:t>. </a:t>
            </a:r>
            <a:r>
              <a:rPr lang="nb-NO" dirty="0" err="1"/>
              <a:t>Quisque</a:t>
            </a:r>
            <a:r>
              <a:rPr lang="nb-NO" dirty="0"/>
              <a:t> </a:t>
            </a:r>
            <a:r>
              <a:rPr lang="nb-NO" dirty="0" err="1"/>
              <a:t>hendrerit</a:t>
            </a:r>
            <a:r>
              <a:rPr lang="nb-NO" dirty="0"/>
              <a:t> </a:t>
            </a:r>
            <a:r>
              <a:rPr lang="nb-NO" dirty="0" err="1"/>
              <a:t>orci</a:t>
            </a:r>
            <a:r>
              <a:rPr lang="nb-NO" dirty="0"/>
              <a:t> vel </a:t>
            </a:r>
            <a:r>
              <a:rPr lang="nb-NO" dirty="0" err="1"/>
              <a:t>consequat</a:t>
            </a:r>
            <a:r>
              <a:rPr lang="nb-NO" dirty="0"/>
              <a:t> </a:t>
            </a:r>
            <a:r>
              <a:rPr lang="nb-NO" dirty="0" err="1"/>
              <a:t>pretium</a:t>
            </a:r>
            <a:r>
              <a:rPr lang="nb-NO" dirty="0"/>
              <a:t>. </a:t>
            </a:r>
            <a:r>
              <a:rPr lang="nb-NO" dirty="0" err="1"/>
              <a:t>Duis</a:t>
            </a:r>
            <a:r>
              <a:rPr lang="nb-NO" dirty="0"/>
              <a:t> </a:t>
            </a:r>
            <a:r>
              <a:rPr lang="nb-NO" dirty="0" err="1"/>
              <a:t>faucibus</a:t>
            </a:r>
            <a:r>
              <a:rPr lang="nb-NO" dirty="0"/>
              <a:t> </a:t>
            </a:r>
            <a:r>
              <a:rPr lang="nb-NO" dirty="0" err="1"/>
              <a:t>leo</a:t>
            </a:r>
            <a:r>
              <a:rPr lang="nb-NO" dirty="0"/>
              <a:t> </a:t>
            </a:r>
            <a:r>
              <a:rPr lang="nb-NO" dirty="0" err="1"/>
              <a:t>eu</a:t>
            </a:r>
            <a:r>
              <a:rPr lang="nb-NO" dirty="0"/>
              <a:t> </a:t>
            </a:r>
            <a:r>
              <a:rPr lang="nb-NO" dirty="0" err="1"/>
              <a:t>magna</a:t>
            </a:r>
            <a:r>
              <a:rPr lang="nb-NO" dirty="0"/>
              <a:t> </a:t>
            </a:r>
            <a:r>
              <a:rPr lang="nb-NO" dirty="0" err="1"/>
              <a:t>bibendum</a:t>
            </a:r>
            <a:r>
              <a:rPr lang="nb-NO" dirty="0"/>
              <a:t>, eget auctor </a:t>
            </a:r>
            <a:r>
              <a:rPr lang="nb-NO" dirty="0" err="1"/>
              <a:t>mauris</a:t>
            </a:r>
            <a:r>
              <a:rPr lang="nb-NO" dirty="0"/>
              <a:t> </a:t>
            </a:r>
            <a:r>
              <a:rPr lang="nb-NO" dirty="0" err="1"/>
              <a:t>sagittis</a:t>
            </a:r>
            <a:r>
              <a:rPr lang="nb-NO" dirty="0"/>
              <a:t>.</a:t>
            </a:r>
          </a:p>
          <a:p>
            <a:pPr lvl="0"/>
            <a:r>
              <a:rPr lang="nb-NO" dirty="0"/>
              <a:t>Sed </a:t>
            </a:r>
            <a:r>
              <a:rPr lang="nb-NO" dirty="0" err="1"/>
              <a:t>venenatis</a:t>
            </a:r>
            <a:r>
              <a:rPr lang="nb-NO" dirty="0"/>
              <a:t> </a:t>
            </a:r>
            <a:r>
              <a:rPr lang="nb-NO" dirty="0" err="1"/>
              <a:t>lectus</a:t>
            </a:r>
            <a:r>
              <a:rPr lang="nb-NO" dirty="0"/>
              <a:t> </a:t>
            </a:r>
            <a:r>
              <a:rPr lang="nb-NO" dirty="0" err="1"/>
              <a:t>ac</a:t>
            </a:r>
            <a:r>
              <a:rPr lang="nb-NO" dirty="0"/>
              <a:t> </a:t>
            </a:r>
            <a:r>
              <a:rPr lang="nb-NO" dirty="0" err="1"/>
              <a:t>tortor</a:t>
            </a:r>
            <a:r>
              <a:rPr lang="nb-NO" dirty="0"/>
              <a:t> </a:t>
            </a:r>
            <a:r>
              <a:rPr lang="nb-NO" dirty="0" err="1"/>
              <a:t>elementum</a:t>
            </a:r>
            <a:r>
              <a:rPr lang="nb-NO" dirty="0"/>
              <a:t> </a:t>
            </a:r>
            <a:r>
              <a:rPr lang="nb-NO" dirty="0" err="1"/>
              <a:t>consequat</a:t>
            </a:r>
            <a:r>
              <a:rPr lang="nb-NO" dirty="0"/>
              <a:t>. In </a:t>
            </a:r>
            <a:r>
              <a:rPr lang="nb-NO" dirty="0" err="1"/>
              <a:t>consequat</a:t>
            </a:r>
            <a:r>
              <a:rPr lang="nb-NO" dirty="0"/>
              <a:t> </a:t>
            </a:r>
            <a:r>
              <a:rPr lang="nb-NO" dirty="0" err="1"/>
              <a:t>consequat</a:t>
            </a:r>
            <a:r>
              <a:rPr lang="nb-NO" dirty="0"/>
              <a:t> </a:t>
            </a:r>
            <a:r>
              <a:rPr lang="nb-NO" dirty="0" err="1"/>
              <a:t>nisl</a:t>
            </a:r>
            <a:r>
              <a:rPr lang="nb-NO" dirty="0"/>
              <a:t> </a:t>
            </a:r>
            <a:r>
              <a:rPr lang="nb-NO" dirty="0" err="1"/>
              <a:t>ac</a:t>
            </a:r>
            <a:r>
              <a:rPr lang="nb-NO" dirty="0"/>
              <a:t> </a:t>
            </a:r>
            <a:r>
              <a:rPr lang="nb-NO" dirty="0" err="1"/>
              <a:t>imperdiet</a:t>
            </a:r>
            <a:r>
              <a:rPr lang="nb-NO" dirty="0"/>
              <a:t>. </a:t>
            </a:r>
            <a:r>
              <a:rPr lang="nb-NO" dirty="0" err="1"/>
              <a:t>Phasellus</a:t>
            </a:r>
            <a:r>
              <a:rPr lang="nb-NO" dirty="0"/>
              <a:t> </a:t>
            </a:r>
            <a:r>
              <a:rPr lang="nb-NO" dirty="0" err="1"/>
              <a:t>accumsan</a:t>
            </a:r>
            <a:r>
              <a:rPr lang="nb-NO" dirty="0"/>
              <a:t> eget </a:t>
            </a:r>
            <a:r>
              <a:rPr lang="nb-NO" dirty="0" err="1"/>
              <a:t>orci</a:t>
            </a:r>
            <a:r>
              <a:rPr lang="nb-NO" dirty="0"/>
              <a:t> id </a:t>
            </a:r>
            <a:r>
              <a:rPr lang="nb-NO" dirty="0" err="1"/>
              <a:t>luctus</a:t>
            </a:r>
            <a:r>
              <a:rPr lang="nb-NO" dirty="0"/>
              <a:t>. Sed </a:t>
            </a:r>
            <a:r>
              <a:rPr lang="nb-NO" dirty="0" err="1"/>
              <a:t>lobortis</a:t>
            </a:r>
            <a:r>
              <a:rPr lang="nb-NO" dirty="0"/>
              <a:t> </a:t>
            </a:r>
            <a:r>
              <a:rPr lang="nb-NO" dirty="0" err="1"/>
              <a:t>neque</a:t>
            </a:r>
            <a:r>
              <a:rPr lang="nb-NO" dirty="0"/>
              <a:t> eget </a:t>
            </a:r>
            <a:r>
              <a:rPr lang="nb-NO" dirty="0" err="1"/>
              <a:t>faucibus</a:t>
            </a:r>
            <a:r>
              <a:rPr lang="nb-NO" dirty="0"/>
              <a:t> </a:t>
            </a:r>
            <a:r>
              <a:rPr lang="nb-NO" dirty="0" err="1"/>
              <a:t>commodo</a:t>
            </a:r>
            <a:r>
              <a:rPr lang="nb-NO" dirty="0"/>
              <a:t>.</a:t>
            </a:r>
          </a:p>
          <a:p>
            <a:pPr lvl="0"/>
            <a:r>
              <a:rPr lang="nb-NO" dirty="0"/>
              <a:t>Sed </a:t>
            </a:r>
            <a:r>
              <a:rPr lang="nb-NO" dirty="0" err="1"/>
              <a:t>scelerisque</a:t>
            </a:r>
            <a:r>
              <a:rPr lang="nb-NO" dirty="0"/>
              <a:t> </a:t>
            </a:r>
            <a:r>
              <a:rPr lang="nb-NO" dirty="0" err="1"/>
              <a:t>augue</a:t>
            </a:r>
            <a:r>
              <a:rPr lang="nb-NO" dirty="0"/>
              <a:t> a </a:t>
            </a:r>
            <a:r>
              <a:rPr lang="nb-NO" dirty="0" err="1"/>
              <a:t>tellus</a:t>
            </a:r>
            <a:r>
              <a:rPr lang="nb-NO" dirty="0"/>
              <a:t> </a:t>
            </a:r>
            <a:r>
              <a:rPr lang="nb-NO" dirty="0" err="1"/>
              <a:t>lectus</a:t>
            </a:r>
            <a:r>
              <a:rPr lang="nb-NO" dirty="0"/>
              <a:t> vel </a:t>
            </a:r>
            <a:r>
              <a:rPr lang="nb-NO" dirty="0" err="1"/>
              <a:t>lobortis</a:t>
            </a:r>
            <a:r>
              <a:rPr lang="nb-NO" dirty="0"/>
              <a:t>. </a:t>
            </a:r>
            <a:r>
              <a:rPr lang="nb-NO" dirty="0" err="1"/>
              <a:t>Nullam</a:t>
            </a:r>
            <a:r>
              <a:rPr lang="nb-NO" dirty="0"/>
              <a:t> </a:t>
            </a:r>
            <a:r>
              <a:rPr lang="nb-NO" dirty="0" err="1"/>
              <a:t>sollicitudin</a:t>
            </a:r>
            <a:r>
              <a:rPr lang="nb-NO" dirty="0"/>
              <a:t>, </a:t>
            </a:r>
            <a:r>
              <a:rPr lang="nb-NO" dirty="0" err="1"/>
              <a:t>ipsum</a:t>
            </a:r>
            <a:r>
              <a:rPr lang="nb-NO" dirty="0"/>
              <a:t> eget </a:t>
            </a:r>
            <a:r>
              <a:rPr lang="nb-NO" dirty="0" err="1"/>
              <a:t>ultrices</a:t>
            </a:r>
            <a:r>
              <a:rPr lang="nb-NO" dirty="0"/>
              <a:t> </a:t>
            </a:r>
            <a:r>
              <a:rPr lang="nb-NO" dirty="0" err="1"/>
              <a:t>tincidunt</a:t>
            </a:r>
            <a:r>
              <a:rPr lang="nb-NO" dirty="0"/>
              <a:t>, </a:t>
            </a:r>
            <a:r>
              <a:rPr lang="nb-NO" dirty="0" err="1"/>
              <a:t>mauris</a:t>
            </a:r>
            <a:r>
              <a:rPr lang="nb-NO" dirty="0"/>
              <a:t> </a:t>
            </a:r>
            <a:r>
              <a:rPr lang="nb-NO" dirty="0" err="1"/>
              <a:t>purus</a:t>
            </a:r>
            <a:r>
              <a:rPr lang="nb-NO" dirty="0"/>
              <a:t> </a:t>
            </a:r>
            <a:r>
              <a:rPr lang="nb-NO" dirty="0" err="1"/>
              <a:t>venenatis</a:t>
            </a:r>
            <a:r>
              <a:rPr lang="nb-NO" dirty="0"/>
              <a:t> </a:t>
            </a:r>
            <a:r>
              <a:rPr lang="nb-NO" dirty="0" err="1"/>
              <a:t>risus</a:t>
            </a:r>
            <a:r>
              <a:rPr lang="nb-NO" dirty="0"/>
              <a:t>, </a:t>
            </a:r>
            <a:r>
              <a:rPr lang="nb-NO" dirty="0" err="1"/>
              <a:t>ac</a:t>
            </a:r>
            <a:r>
              <a:rPr lang="nb-NO" dirty="0"/>
              <a:t> </a:t>
            </a:r>
            <a:r>
              <a:rPr lang="nb-NO" dirty="0" err="1"/>
              <a:t>luctus</a:t>
            </a:r>
            <a:r>
              <a:rPr lang="nb-NO" dirty="0"/>
              <a:t> </a:t>
            </a:r>
            <a:r>
              <a:rPr lang="nb-NO" dirty="0" err="1"/>
              <a:t>neque</a:t>
            </a:r>
            <a:r>
              <a:rPr lang="nb-NO" dirty="0"/>
              <a:t> ante at </a:t>
            </a:r>
            <a:r>
              <a:rPr lang="nb-NO" dirty="0" err="1"/>
              <a:t>nisl</a:t>
            </a:r>
            <a:r>
              <a:rPr lang="nb-NO" dirty="0"/>
              <a:t>.</a:t>
            </a:r>
          </a:p>
        </p:txBody>
      </p:sp>
      <p:sp>
        <p:nvSpPr>
          <p:cNvPr id="37" name="Text Placeholder 36">
            <a:extLst>
              <a:ext uri="{FF2B5EF4-FFF2-40B4-BE49-F238E27FC236}">
                <a16:creationId xmlns:a16="http://schemas.microsoft.com/office/drawing/2014/main" id="{13829E2D-916E-4917-B3A4-65F857E57E20}"/>
              </a:ext>
            </a:extLst>
          </p:cNvPr>
          <p:cNvSpPr>
            <a:spLocks noGrp="1"/>
          </p:cNvSpPr>
          <p:nvPr>
            <p:ph type="body" sz="quarter" idx="17" hasCustomPrompt="1"/>
          </p:nvPr>
        </p:nvSpPr>
        <p:spPr>
          <a:xfrm>
            <a:off x="7467601" y="9404351"/>
            <a:ext cx="15833726" cy="3202178"/>
          </a:xfrm>
        </p:spPr>
        <p:txBody>
          <a:bodyPr numCol="2"/>
          <a:lstStyle>
            <a:lvl1pPr marL="0" indent="0">
              <a:buNone/>
              <a:defRPr sz="2200" b="0">
                <a:solidFill>
                  <a:schemeClr val="tx1"/>
                </a:solidFill>
              </a:defRPr>
            </a:lvl1pPr>
          </a:lstStyle>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r>
              <a:rPr lang="en-GB" sz="2200" b="1" dirty="0">
                <a:solidFill>
                  <a:srgbClr val="E7511E"/>
                </a:solidFill>
              </a:rPr>
              <a:t>20XX -</a:t>
            </a:r>
            <a:r>
              <a:rPr lang="nb-NO" dirty="0"/>
              <a:t> </a:t>
            </a:r>
            <a:r>
              <a:rPr lang="en-GB" sz="2200" b="1" dirty="0">
                <a:solidFill>
                  <a:srgbClr val="E7511E"/>
                </a:solidFill>
              </a:rPr>
              <a:t>20XX</a:t>
            </a:r>
            <a:br>
              <a:rPr lang="nb-NO" dirty="0"/>
            </a:br>
            <a:r>
              <a:rPr lang="nb-NO" dirty="0"/>
              <a:t>Beskrivelse</a:t>
            </a:r>
          </a:p>
          <a:p>
            <a:pPr lvl="0"/>
            <a:endParaRPr lang="nb-NO" dirty="0"/>
          </a:p>
          <a:p>
            <a:pPr lvl="0"/>
            <a:endParaRPr lang="nb-NO" dirty="0"/>
          </a:p>
        </p:txBody>
      </p:sp>
      <p:sp>
        <p:nvSpPr>
          <p:cNvPr id="40" name="Text Placeholder 38">
            <a:extLst>
              <a:ext uri="{FF2B5EF4-FFF2-40B4-BE49-F238E27FC236}">
                <a16:creationId xmlns:a16="http://schemas.microsoft.com/office/drawing/2014/main" id="{83746ED9-9410-4511-AABD-7B293552170A}"/>
              </a:ext>
            </a:extLst>
          </p:cNvPr>
          <p:cNvSpPr>
            <a:spLocks noGrp="1"/>
          </p:cNvSpPr>
          <p:nvPr>
            <p:ph type="body" sz="quarter" idx="19" hasCustomPrompt="1"/>
          </p:nvPr>
        </p:nvSpPr>
        <p:spPr>
          <a:xfrm>
            <a:off x="1934533" y="6901451"/>
            <a:ext cx="3304058" cy="395134"/>
          </a:xfrm>
        </p:spPr>
        <p:txBody>
          <a:bodyPr/>
          <a:lstStyle>
            <a:lvl1pPr marL="0" indent="0" algn="r">
              <a:buNone/>
              <a:defRPr sz="2000" b="1">
                <a:solidFill>
                  <a:schemeClr val="accent2">
                    <a:lumMod val="60000"/>
                    <a:lumOff val="40000"/>
                  </a:schemeClr>
                </a:solidFill>
              </a:defRPr>
            </a:lvl1pPr>
          </a:lstStyle>
          <a:p>
            <a:pPr lvl="0"/>
            <a:r>
              <a:rPr lang="nb-NO" dirty="0"/>
              <a:t>+47 XX </a:t>
            </a:r>
            <a:r>
              <a:rPr lang="nb-NO" dirty="0" err="1"/>
              <a:t>XX</a:t>
            </a:r>
            <a:r>
              <a:rPr lang="nb-NO" dirty="0"/>
              <a:t> </a:t>
            </a:r>
            <a:r>
              <a:rPr lang="nb-NO" dirty="0" err="1"/>
              <a:t>XX</a:t>
            </a:r>
            <a:r>
              <a:rPr lang="nb-NO" dirty="0"/>
              <a:t> </a:t>
            </a:r>
            <a:r>
              <a:rPr lang="nb-NO" dirty="0" err="1"/>
              <a:t>XX</a:t>
            </a:r>
            <a:endParaRPr lang="nb-NO" dirty="0"/>
          </a:p>
        </p:txBody>
      </p:sp>
      <p:sp>
        <p:nvSpPr>
          <p:cNvPr id="41" name="Text Placeholder 38">
            <a:extLst>
              <a:ext uri="{FF2B5EF4-FFF2-40B4-BE49-F238E27FC236}">
                <a16:creationId xmlns:a16="http://schemas.microsoft.com/office/drawing/2014/main" id="{50D38380-8AF1-476B-9087-14655D64B285}"/>
              </a:ext>
            </a:extLst>
          </p:cNvPr>
          <p:cNvSpPr>
            <a:spLocks noGrp="1"/>
          </p:cNvSpPr>
          <p:nvPr>
            <p:ph type="body" sz="quarter" idx="20" hasCustomPrompt="1"/>
          </p:nvPr>
        </p:nvSpPr>
        <p:spPr>
          <a:xfrm>
            <a:off x="1875037" y="7813791"/>
            <a:ext cx="3304058" cy="395134"/>
          </a:xfrm>
        </p:spPr>
        <p:txBody>
          <a:bodyPr/>
          <a:lstStyle>
            <a:lvl1pPr marL="0" indent="0" algn="r">
              <a:buNone/>
              <a:defRPr sz="2000" b="1">
                <a:solidFill>
                  <a:schemeClr val="accent2">
                    <a:lumMod val="60000"/>
                    <a:lumOff val="40000"/>
                  </a:schemeClr>
                </a:solidFill>
              </a:defRPr>
            </a:lvl1pPr>
          </a:lstStyle>
          <a:p>
            <a:pPr lvl="0"/>
            <a:r>
              <a:rPr lang="nb-NO" dirty="0"/>
              <a:t>xxx@bahr.no</a:t>
            </a:r>
          </a:p>
        </p:txBody>
      </p:sp>
      <p:sp>
        <p:nvSpPr>
          <p:cNvPr id="43" name="Picture Placeholder 42">
            <a:extLst>
              <a:ext uri="{FF2B5EF4-FFF2-40B4-BE49-F238E27FC236}">
                <a16:creationId xmlns:a16="http://schemas.microsoft.com/office/drawing/2014/main" id="{158622C1-2D27-4BFC-8849-125A1AD5D66C}"/>
              </a:ext>
            </a:extLst>
          </p:cNvPr>
          <p:cNvSpPr>
            <a:spLocks noGrp="1"/>
          </p:cNvSpPr>
          <p:nvPr>
            <p:ph type="pic" sz="quarter" idx="21" hasCustomPrompt="1"/>
          </p:nvPr>
        </p:nvSpPr>
        <p:spPr>
          <a:xfrm>
            <a:off x="1063626" y="1543050"/>
            <a:ext cx="4191000" cy="4102100"/>
          </a:xfrm>
        </p:spPr>
        <p:txBody>
          <a:bodyPr/>
          <a:lstStyle>
            <a:lvl1pPr>
              <a:defRPr/>
            </a:lvl1pPr>
          </a:lstStyle>
          <a:p>
            <a:r>
              <a:rPr lang="nb-NO" dirty="0"/>
              <a:t>Sett inn bildet ditt her</a:t>
            </a:r>
          </a:p>
        </p:txBody>
      </p:sp>
    </p:spTree>
    <p:extLst>
      <p:ext uri="{BB962C8B-B14F-4D97-AF65-F5344CB8AC3E}">
        <p14:creationId xmlns:p14="http://schemas.microsoft.com/office/powerpoint/2010/main" val="21459061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CV - EN - Pag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3488C8B-E288-481F-AAE7-E031E9A70FC9}"/>
              </a:ext>
            </a:extLst>
          </p:cNvPr>
          <p:cNvSpPr/>
          <p:nvPr userDrawn="1"/>
        </p:nvSpPr>
        <p:spPr>
          <a:xfrm>
            <a:off x="0" y="0"/>
            <a:ext cx="6365876"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a:solidFill>
                <a:schemeClr val="accent3"/>
              </a:solidFill>
            </a:endParaRPr>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12" name="TopRightTexts" descr="{&quot;templafy&quot;:{&quot;id&quot;:&quot;13c76f7b-1d28-4bda-a330-7520dbf2ac30&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6cc655e6-a39e-4cbc-be70-f44aac8e614c&quot;}}" hidden="1"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endParaRPr lang="nb-NO" sz="2000" b="1" i="0" kern="0" cap="all" spc="0" baseline="0" dirty="0">
              <a:solidFill>
                <a:schemeClr val="tx1"/>
              </a:solidFill>
              <a:latin typeface="+mn-lt"/>
              <a:ea typeface="+mn-ea"/>
              <a:cs typeface="+mn-cs"/>
            </a:endParaRPr>
          </a:p>
        </p:txBody>
      </p:sp>
      <p:sp>
        <p:nvSpPr>
          <p:cNvPr id="8" name="Refboks_prefix" descr="{&quot;templafy&quot;:{&quot;id&quot;:&quot;e3fa920f-59f4-45a5-81bd-2b25e6b133e9&quot;}}" hidden="1" title="Ref prefix">
            <a:extLst>
              <a:ext uri="{FF2B5EF4-FFF2-40B4-BE49-F238E27FC236}">
                <a16:creationId xmlns:a16="http://schemas.microsoft.com/office/drawing/2014/main" id="{94C13D75-0AFF-471A-83BA-AF063DB1A24C}"/>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32" name="Text Placeholder 12">
            <a:extLst>
              <a:ext uri="{FF2B5EF4-FFF2-40B4-BE49-F238E27FC236}">
                <a16:creationId xmlns:a16="http://schemas.microsoft.com/office/drawing/2014/main" id="{799D6920-5B17-4771-885A-A433F22C4A73}"/>
              </a:ext>
            </a:extLst>
          </p:cNvPr>
          <p:cNvSpPr txBox="1">
            <a:spLocks/>
          </p:cNvSpPr>
          <p:nvPr userDrawn="1"/>
        </p:nvSpPr>
        <p:spPr>
          <a:xfrm>
            <a:off x="7445377" y="1072352"/>
            <a:ext cx="671504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RECENT MATTERS</a:t>
            </a:r>
          </a:p>
        </p:txBody>
      </p:sp>
      <p:sp>
        <p:nvSpPr>
          <p:cNvPr id="36" name="Text Placeholder 12">
            <a:extLst>
              <a:ext uri="{FF2B5EF4-FFF2-40B4-BE49-F238E27FC236}">
                <a16:creationId xmlns:a16="http://schemas.microsoft.com/office/drawing/2014/main" id="{C6E86BE6-17C8-461F-B70F-27D56691C3A4}"/>
              </a:ext>
            </a:extLst>
          </p:cNvPr>
          <p:cNvSpPr txBox="1">
            <a:spLocks/>
          </p:cNvSpPr>
          <p:nvPr userDrawn="1"/>
        </p:nvSpPr>
        <p:spPr>
          <a:xfrm>
            <a:off x="16206981" y="1072352"/>
            <a:ext cx="671504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PUBLICATIONS</a:t>
            </a:r>
          </a:p>
        </p:txBody>
      </p:sp>
      <p:sp>
        <p:nvSpPr>
          <p:cNvPr id="3" name="Text Placeholder 2">
            <a:extLst>
              <a:ext uri="{FF2B5EF4-FFF2-40B4-BE49-F238E27FC236}">
                <a16:creationId xmlns:a16="http://schemas.microsoft.com/office/drawing/2014/main" id="{1C35DD1A-F0B0-43C2-9BAC-E587C5CBE40F}"/>
              </a:ext>
            </a:extLst>
          </p:cNvPr>
          <p:cNvSpPr>
            <a:spLocks noGrp="1"/>
          </p:cNvSpPr>
          <p:nvPr>
            <p:ph type="body" sz="quarter" idx="13" hasCustomPrompt="1"/>
          </p:nvPr>
        </p:nvSpPr>
        <p:spPr>
          <a:xfrm>
            <a:off x="1079501" y="1073151"/>
            <a:ext cx="4657726" cy="1076326"/>
          </a:xfrm>
        </p:spPr>
        <p:txBody>
          <a:bodyPr/>
          <a:lstStyle>
            <a:lvl1pPr marL="0" indent="0">
              <a:buNone/>
              <a:defRPr sz="3200" b="0">
                <a:solidFill>
                  <a:schemeClr val="bg1"/>
                </a:solidFill>
              </a:defRPr>
            </a:lvl1pPr>
          </a:lstStyle>
          <a:p>
            <a:pPr lvl="0"/>
            <a:r>
              <a:rPr lang="nb-NO" dirty="0"/>
              <a:t>Navn</a:t>
            </a:r>
          </a:p>
        </p:txBody>
      </p:sp>
      <p:sp>
        <p:nvSpPr>
          <p:cNvPr id="13" name="Referansesaker placeholder">
            <a:extLst>
              <a:ext uri="{FF2B5EF4-FFF2-40B4-BE49-F238E27FC236}">
                <a16:creationId xmlns:a16="http://schemas.microsoft.com/office/drawing/2014/main" id="{F9F669D6-6194-4626-9B33-CFF331AE7828}"/>
              </a:ext>
            </a:extLst>
          </p:cNvPr>
          <p:cNvSpPr>
            <a:spLocks noGrp="1"/>
          </p:cNvSpPr>
          <p:nvPr>
            <p:ph type="body" sz="quarter" idx="14" hasCustomPrompt="1"/>
          </p:nvPr>
        </p:nvSpPr>
        <p:spPr>
          <a:xfrm>
            <a:off x="7439026" y="2147354"/>
            <a:ext cx="7455408" cy="10496296"/>
          </a:xfrm>
        </p:spPr>
        <p:txBody>
          <a:bodyPr/>
          <a:lstStyle>
            <a:lvl1pPr marL="360000" indent="-360000">
              <a:buFont typeface="Century Gothic" panose="020B0502020202020204" pitchFamily="34" charset="0"/>
              <a:buChar char="―"/>
              <a:defRPr sz="1800"/>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a:p>
            <a:pPr lvl="0"/>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p:txBody>
      </p:sp>
      <p:sp>
        <p:nvSpPr>
          <p:cNvPr id="42" name="Publikasjoner placeholder">
            <a:extLst>
              <a:ext uri="{FF2B5EF4-FFF2-40B4-BE49-F238E27FC236}">
                <a16:creationId xmlns:a16="http://schemas.microsoft.com/office/drawing/2014/main" id="{3DE06099-39BE-41D4-B585-20A5D21421AC}"/>
              </a:ext>
            </a:extLst>
          </p:cNvPr>
          <p:cNvSpPr>
            <a:spLocks noGrp="1"/>
          </p:cNvSpPr>
          <p:nvPr>
            <p:ph type="body" sz="quarter" idx="15" hasCustomPrompt="1"/>
          </p:nvPr>
        </p:nvSpPr>
        <p:spPr>
          <a:xfrm>
            <a:off x="16200630" y="2147352"/>
            <a:ext cx="7455408" cy="10496296"/>
          </a:xfrm>
        </p:spPr>
        <p:txBody>
          <a:bodyPr/>
          <a:lstStyle>
            <a:lvl1pPr marL="0" indent="0">
              <a:buFont typeface="Century Gothic" panose="020B0502020202020204" pitchFamily="34" charset="0"/>
              <a:buNone/>
              <a:defRPr sz="1800"/>
            </a:lvl1pPr>
            <a:lvl2pPr>
              <a:defRPr/>
            </a:lvl2pPr>
          </a:lstStyle>
          <a:p>
            <a:pPr lvl="0">
              <a:spcBef>
                <a:spcPts val="3200"/>
              </a:spcBef>
              <a:buFont typeface="Arial" panose="020B0604020202020204" pitchFamily="34" charset="0"/>
              <a:buChar char="​"/>
            </a:pPr>
            <a:r>
              <a:rPr lang="en-GB" sz="2000" b="1" dirty="0">
                <a:solidFill>
                  <a:srgbClr val="E7511E"/>
                </a:solidFill>
              </a:rPr>
              <a:t>20XX</a:t>
            </a:r>
            <a:endParaRPr lang="en-US" sz="1600" dirty="0">
              <a:solidFill>
                <a:srgbClr val="000000"/>
              </a:solidFill>
            </a:endParaRP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342900" lvl="1" indent="-342900">
              <a:spcBef>
                <a:spcPts val="800"/>
              </a:spcBef>
            </a:pPr>
            <a:endParaRPr lang="en-US" sz="1600" b="1" spc="600" dirty="0">
              <a:solidFill>
                <a:srgbClr val="000000"/>
              </a:solidFill>
            </a:endParaRPr>
          </a:p>
          <a:p>
            <a:pPr marL="0" lvl="1" indent="0">
              <a:spcBef>
                <a:spcPts val="800"/>
              </a:spcBef>
              <a:buNone/>
            </a:pPr>
            <a:r>
              <a:rPr lang="en-GB" sz="2000" b="1" dirty="0">
                <a:solidFill>
                  <a:srgbClr val="E7511E"/>
                </a:solidFill>
              </a:rPr>
              <a:t>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0" lvl="1" indent="0">
              <a:spcBef>
                <a:spcPts val="800"/>
              </a:spcBef>
              <a:buNone/>
            </a:pPr>
            <a:endParaRPr lang="en-GB" sz="1600" b="1" spc="600" dirty="0">
              <a:solidFill>
                <a:srgbClr val="000000"/>
              </a:solidFill>
            </a:endParaRPr>
          </a:p>
          <a:p>
            <a:pPr marL="0" lvl="1" indent="0">
              <a:spcBef>
                <a:spcPts val="800"/>
              </a:spcBef>
              <a:buNone/>
            </a:pPr>
            <a:r>
              <a:rPr lang="en-GB" sz="2000" b="1" dirty="0">
                <a:solidFill>
                  <a:srgbClr val="E7511E"/>
                </a:solidFill>
              </a:rPr>
              <a:t>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342900" lvl="1" indent="-342900">
              <a:spcBef>
                <a:spcPts val="800"/>
              </a:spcBef>
            </a:pPr>
            <a:endParaRPr lang="en-GB" sz="1600" dirty="0">
              <a:solidFill>
                <a:srgbClr val="000000"/>
              </a:solidFill>
            </a:endParaRPr>
          </a:p>
          <a:p>
            <a:pPr marL="0" lvl="1" indent="0">
              <a:spcBef>
                <a:spcPts val="800"/>
              </a:spcBef>
              <a:buNone/>
            </a:pPr>
            <a:r>
              <a:rPr lang="en-GB" sz="2000" b="1" dirty="0">
                <a:solidFill>
                  <a:srgbClr val="E7511E"/>
                </a:solidFill>
              </a:rPr>
              <a:t>20XX-20XX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marL="342900" lvl="1" indent="-342900">
              <a:spcBef>
                <a:spcPts val="800"/>
              </a:spcBef>
            </a:pPr>
            <a:endParaRPr lang="en-US" sz="1600" b="1" spc="600" dirty="0">
              <a:solidFill>
                <a:srgbClr val="000000"/>
              </a:solidFill>
            </a:endParaRPr>
          </a:p>
          <a:p>
            <a:pPr marL="0" lvl="1" indent="0">
              <a:spcBef>
                <a:spcPts val="800"/>
              </a:spcBef>
              <a:buNone/>
            </a:pPr>
            <a:r>
              <a:rPr lang="en-GB" sz="2000" b="1" dirty="0">
                <a:solidFill>
                  <a:srgbClr val="E7511E"/>
                </a:solidFill>
              </a:rPr>
              <a:t>20XX</a:t>
            </a:r>
          </a:p>
          <a:p>
            <a:pPr marL="342900" lvl="1" indent="-342900">
              <a:spcBef>
                <a:spcPts val="800"/>
              </a:spcBef>
            </a:pPr>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endParaRPr lang="en-US" sz="1800" dirty="0">
              <a:solidFill>
                <a:srgbClr val="000000"/>
              </a:solidFill>
            </a:endParaRPr>
          </a:p>
        </p:txBody>
      </p:sp>
    </p:spTree>
    <p:extLst>
      <p:ext uri="{BB962C8B-B14F-4D97-AF65-F5344CB8AC3E}">
        <p14:creationId xmlns:p14="http://schemas.microsoft.com/office/powerpoint/2010/main" val="37004656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CV - EN - Page 2 - Only matter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8206C19-7A60-415E-948F-3FB685F8BF2B}"/>
              </a:ext>
            </a:extLst>
          </p:cNvPr>
          <p:cNvSpPr/>
          <p:nvPr userDrawn="1"/>
        </p:nvSpPr>
        <p:spPr>
          <a:xfrm>
            <a:off x="0" y="0"/>
            <a:ext cx="6365876"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a:solidFill>
                <a:schemeClr val="accent3"/>
              </a:solidFill>
            </a:endParaRPr>
          </a:p>
        </p:txBody>
      </p:sp>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D9577966-9ACD-408E-AC47-7E488AD3839F}" type="datetime3">
              <a:rPr lang="nb-NO" smtClean="0"/>
              <a:t>2024.05.02</a:t>
            </a:fld>
            <a:endParaRPr lang="nb-NO"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lvl1pPr>
              <a:defRPr sz="2000"/>
            </a:lvl1pPr>
          </a:lstStyle>
          <a:p>
            <a:endParaRPr lang="nb-NO" dirty="0"/>
          </a:p>
        </p:txBody>
      </p:sp>
      <p:sp>
        <p:nvSpPr>
          <p:cNvPr id="12" name="TopRightTexts" descr="{&quot;templafy&quot;:{&quot;id&quot;:&quot;04bb7815-360c-4844-8651-afd3b627c2dc&quot;}}">
            <a:extLst>
              <a:ext uri="{FF2B5EF4-FFF2-40B4-BE49-F238E27FC236}">
                <a16:creationId xmlns:a16="http://schemas.microsoft.com/office/drawing/2014/main" id="{7FCDB011-B9B9-4FDD-80BB-7B2994AC8801}"/>
              </a:ext>
            </a:extLst>
          </p:cNvPr>
          <p:cNvSpPr txBox="1"/>
          <p:nvPr userDrawn="1"/>
        </p:nvSpPr>
        <p:spPr>
          <a:xfrm>
            <a:off x="1079501" y="407441"/>
            <a:ext cx="8199190" cy="307777"/>
          </a:xfrm>
          <a:prstGeom prst="rect">
            <a:avLst/>
          </a:prstGeom>
          <a:noFill/>
        </p:spPr>
        <p:txBody>
          <a:bodyPr wrap="square" lIns="0" tIns="0" rIns="0" bIns="0" rtlCol="0" anchor="t" anchorCtr="0">
            <a:spAutoFit/>
          </a:bodyPr>
          <a:lstStyle>
            <a:defPPr>
              <a:defRPr lang="nb-NO"/>
            </a:defPPr>
            <a:lvl1pPr>
              <a:defRPr lang="nb-NO" sz="933" kern="0" cap="none" spc="133" baseline="0" dirty="0">
                <a:solidFill>
                  <a:srgbClr val="E7511E"/>
                </a:solidFill>
              </a:defRPr>
            </a:lvl1pPr>
          </a:lstStyle>
          <a:p>
            <a:pPr lvl="0" algn="l"/>
            <a:endParaRPr lang="nb-NO" sz="2000" b="1" cap="all" spc="0" normalizeH="0" baseline="0" dirty="0">
              <a:solidFill>
                <a:schemeClr val="tx1"/>
              </a:solidFill>
            </a:endParaRPr>
          </a:p>
        </p:txBody>
      </p:sp>
      <p:sp>
        <p:nvSpPr>
          <p:cNvPr id="16" name="text" descr="{&quot;templafy&quot;:{&quot;id&quot;:&quot;7f3add7f-b401-4987-9329-237a50dbd7f5&quot;}}" title="Form.Draft.ShowName">
            <a:extLst>
              <a:ext uri="{FF2B5EF4-FFF2-40B4-BE49-F238E27FC236}">
                <a16:creationId xmlns:a16="http://schemas.microsoft.com/office/drawing/2014/main" id="{A92E7D57-0E1C-416F-B9D2-DAB434F1F53B}"/>
              </a:ext>
            </a:extLst>
          </p:cNvPr>
          <p:cNvSpPr/>
          <p:nvPr userDrawn="1"/>
        </p:nvSpPr>
        <p:spPr>
          <a:xfrm>
            <a:off x="19897726" y="426214"/>
            <a:ext cx="3403600" cy="2274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r"/>
            <a:r>
              <a:rPr lang="nb-NO" sz="2000" b="1" i="0" kern="0" cap="all" spc="0" baseline="0" dirty="0">
                <a:solidFill>
                  <a:schemeClr val="tx1"/>
                </a:solidFill>
                <a:latin typeface="+mn-lt"/>
                <a:ea typeface="+mn-ea"/>
                <a:cs typeface="+mn-cs"/>
              </a:rPr>
              <a:t>Utkast</a:t>
            </a:r>
          </a:p>
        </p:txBody>
      </p:sp>
      <p:pic>
        <p:nvPicPr>
          <p:cNvPr id="10" name="Logo Black">
            <a:extLst>
              <a:ext uri="{FF2B5EF4-FFF2-40B4-BE49-F238E27FC236}">
                <a16:creationId xmlns:a16="http://schemas.microsoft.com/office/drawing/2014/main" id="{0B04F5B6-4AA6-42CA-B2F2-F1ECDB7A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
        <p:nvSpPr>
          <p:cNvPr id="11"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1F202C46-BBBA-4375-BFA2-5F1907BC3198}"/>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
        <p:nvSpPr>
          <p:cNvPr id="32" name="Text Placeholder 12">
            <a:extLst>
              <a:ext uri="{FF2B5EF4-FFF2-40B4-BE49-F238E27FC236}">
                <a16:creationId xmlns:a16="http://schemas.microsoft.com/office/drawing/2014/main" id="{799D6920-5B17-4771-885A-A433F22C4A73}"/>
              </a:ext>
            </a:extLst>
          </p:cNvPr>
          <p:cNvSpPr txBox="1">
            <a:spLocks/>
          </p:cNvSpPr>
          <p:nvPr userDrawn="1"/>
        </p:nvSpPr>
        <p:spPr>
          <a:xfrm>
            <a:off x="7445377" y="1072352"/>
            <a:ext cx="6715046" cy="395948"/>
          </a:xfrm>
          <a:prstGeom prst="rect">
            <a:avLst/>
          </a:prstGeom>
        </p:spPr>
        <p:txBody>
          <a:bodyPr lIns="0"/>
          <a:lstStyle>
            <a:lvl1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Char char="​"/>
              <a:defRPr sz="1400" b="1" kern="1200" cap="all" baseline="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1800"/>
              </a:spcBef>
              <a:spcAft>
                <a:spcPts val="0"/>
              </a:spcAft>
              <a:buFont typeface="Arial" panose="020B0604020202020204" pitchFamily="34" charset="0"/>
              <a:buChar char="​"/>
              <a:defRPr sz="1000" b="1" kern="1200" cap="all" baseline="0">
                <a:solidFill>
                  <a:schemeClr val="tx1"/>
                </a:solidFill>
                <a:latin typeface="+mn-lt"/>
                <a:ea typeface="+mn-ea"/>
                <a:cs typeface="+mn-cs"/>
              </a:defRPr>
            </a:lvl6pPr>
            <a:lvl7pPr marL="0" indent="0" algn="l" defTabSz="914400" rtl="0" eaLnBrk="1" latinLnBrk="0" hangingPunct="1">
              <a:lnSpc>
                <a:spcPct val="100000"/>
              </a:lnSpc>
              <a:spcBef>
                <a:spcPts val="600"/>
              </a:spcBef>
              <a:spcAft>
                <a:spcPts val="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00000"/>
              </a:lnSpc>
              <a:spcBef>
                <a:spcPts val="600"/>
              </a:spcBef>
              <a:spcAft>
                <a:spcPts val="0"/>
              </a:spcAft>
              <a:buClr>
                <a:srgbClr val="E7511E"/>
              </a:buClr>
              <a:buFont typeface="Century Gothic" panose="020B0502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4000" kern="1200" baseline="0">
                <a:solidFill>
                  <a:schemeClr val="tx1"/>
                </a:solidFill>
                <a:latin typeface="+mn-lt"/>
                <a:ea typeface="+mn-ea"/>
                <a:cs typeface="+mn-cs"/>
              </a:defRPr>
            </a:lvl9pPr>
          </a:lstStyle>
          <a:p>
            <a:pPr marL="0" indent="0">
              <a:buNone/>
            </a:pPr>
            <a:r>
              <a:rPr lang="nb-NO" sz="2400" b="1" spc="600" dirty="0"/>
              <a:t>RECENT MATTERS</a:t>
            </a:r>
          </a:p>
        </p:txBody>
      </p:sp>
      <p:sp>
        <p:nvSpPr>
          <p:cNvPr id="3" name="Text Placeholder 2">
            <a:extLst>
              <a:ext uri="{FF2B5EF4-FFF2-40B4-BE49-F238E27FC236}">
                <a16:creationId xmlns:a16="http://schemas.microsoft.com/office/drawing/2014/main" id="{1C35DD1A-F0B0-43C2-9BAC-E587C5CBE40F}"/>
              </a:ext>
            </a:extLst>
          </p:cNvPr>
          <p:cNvSpPr>
            <a:spLocks noGrp="1"/>
          </p:cNvSpPr>
          <p:nvPr>
            <p:ph type="body" sz="quarter" idx="13" hasCustomPrompt="1"/>
          </p:nvPr>
        </p:nvSpPr>
        <p:spPr>
          <a:xfrm>
            <a:off x="1079501" y="1073151"/>
            <a:ext cx="4657726" cy="1076326"/>
          </a:xfrm>
        </p:spPr>
        <p:txBody>
          <a:bodyPr/>
          <a:lstStyle>
            <a:lvl1pPr marL="0" indent="0">
              <a:buNone/>
              <a:defRPr sz="3200" b="0">
                <a:solidFill>
                  <a:schemeClr val="bg1"/>
                </a:solidFill>
              </a:defRPr>
            </a:lvl1pPr>
          </a:lstStyle>
          <a:p>
            <a:pPr lvl="0"/>
            <a:r>
              <a:rPr lang="nb-NO" dirty="0"/>
              <a:t>Navn</a:t>
            </a:r>
          </a:p>
        </p:txBody>
      </p:sp>
      <p:sp>
        <p:nvSpPr>
          <p:cNvPr id="13" name="Referansesaker placeholder">
            <a:extLst>
              <a:ext uri="{FF2B5EF4-FFF2-40B4-BE49-F238E27FC236}">
                <a16:creationId xmlns:a16="http://schemas.microsoft.com/office/drawing/2014/main" id="{F9F669D6-6194-4626-9B33-CFF331AE7828}"/>
              </a:ext>
            </a:extLst>
          </p:cNvPr>
          <p:cNvSpPr>
            <a:spLocks noGrp="1"/>
          </p:cNvSpPr>
          <p:nvPr>
            <p:ph type="body" sz="quarter" idx="14" hasCustomPrompt="1"/>
          </p:nvPr>
        </p:nvSpPr>
        <p:spPr>
          <a:xfrm>
            <a:off x="7439026" y="2147354"/>
            <a:ext cx="7455408" cy="10496296"/>
          </a:xfrm>
        </p:spPr>
        <p:txBody>
          <a:bodyPr/>
          <a:lstStyle>
            <a:lvl1pPr marL="360000" indent="-360000">
              <a:buFont typeface="Century Gothic" panose="020B0502020202020204" pitchFamily="34" charset="0"/>
              <a:buChar char="―"/>
              <a:defRPr sz="1800"/>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a:p>
            <a:pPr lvl="0"/>
            <a:r>
              <a:rPr lang="en-US" sz="1800" dirty="0">
                <a:solidFill>
                  <a:srgbClr val="000000"/>
                </a:solidFill>
              </a:rPr>
              <a:t>Lorem ipsum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orci.m</a:t>
            </a:r>
            <a:r>
              <a:rPr lang="en-US" sz="1800" dirty="0">
                <a:solidFill>
                  <a:srgbClr val="000000"/>
                </a:solidFill>
              </a:rPr>
              <a:t> dolor sit </a:t>
            </a:r>
            <a:r>
              <a:rPr lang="en-US" sz="1800" dirty="0" err="1">
                <a:solidFill>
                  <a:srgbClr val="000000"/>
                </a:solidFill>
              </a:rPr>
              <a:t>amet</a:t>
            </a:r>
            <a:r>
              <a:rPr lang="en-US" sz="1800" dirty="0">
                <a:solidFill>
                  <a:srgbClr val="000000"/>
                </a:solidFill>
              </a:rPr>
              <a:t>, </a:t>
            </a:r>
            <a:r>
              <a:rPr lang="en-US" sz="1800" dirty="0" err="1">
                <a:solidFill>
                  <a:srgbClr val="000000"/>
                </a:solidFill>
              </a:rPr>
              <a:t>consectetuer</a:t>
            </a:r>
            <a:r>
              <a:rPr lang="en-US" sz="1800" dirty="0">
                <a:solidFill>
                  <a:srgbClr val="000000"/>
                </a:solidFill>
              </a:rPr>
              <a:t> </a:t>
            </a:r>
            <a:r>
              <a:rPr lang="en-US" sz="1800" dirty="0" err="1">
                <a:solidFill>
                  <a:srgbClr val="000000"/>
                </a:solidFill>
              </a:rPr>
              <a:t>adipiscing</a:t>
            </a:r>
            <a:r>
              <a:rPr lang="en-US" sz="1800" dirty="0">
                <a:solidFill>
                  <a:srgbClr val="000000"/>
                </a:solidFill>
              </a:rPr>
              <a:t> </a:t>
            </a:r>
            <a:r>
              <a:rPr lang="en-US" sz="1800" dirty="0" err="1">
                <a:solidFill>
                  <a:srgbClr val="000000"/>
                </a:solidFill>
              </a:rPr>
              <a:t>elit</a:t>
            </a:r>
            <a:r>
              <a:rPr lang="en-US" sz="1800" dirty="0">
                <a:solidFill>
                  <a:srgbClr val="000000"/>
                </a:solidFill>
              </a:rPr>
              <a:t>. Maecenas </a:t>
            </a:r>
            <a:r>
              <a:rPr lang="en-US" sz="1800" dirty="0" err="1">
                <a:solidFill>
                  <a:srgbClr val="000000"/>
                </a:solidFill>
              </a:rPr>
              <a:t>porttitor</a:t>
            </a:r>
            <a:r>
              <a:rPr lang="en-US" sz="1800" dirty="0">
                <a:solidFill>
                  <a:srgbClr val="000000"/>
                </a:solidFill>
              </a:rPr>
              <a:t> </a:t>
            </a:r>
            <a:r>
              <a:rPr lang="en-US" sz="1800" dirty="0" err="1">
                <a:solidFill>
                  <a:srgbClr val="000000"/>
                </a:solidFill>
              </a:rPr>
              <a:t>congue</a:t>
            </a:r>
            <a:r>
              <a:rPr lang="en-US" sz="1800" dirty="0">
                <a:solidFill>
                  <a:srgbClr val="000000"/>
                </a:solidFill>
              </a:rPr>
              <a:t> </a:t>
            </a:r>
            <a:r>
              <a:rPr lang="en-US" sz="1800" dirty="0" err="1">
                <a:solidFill>
                  <a:srgbClr val="000000"/>
                </a:solidFill>
              </a:rPr>
              <a:t>massa</a:t>
            </a:r>
            <a:r>
              <a:rPr lang="en-US" sz="1800" dirty="0">
                <a:solidFill>
                  <a:srgbClr val="000000"/>
                </a:solidFill>
              </a:rPr>
              <a:t>. </a:t>
            </a:r>
            <a:r>
              <a:rPr lang="en-US" sz="1800" dirty="0" err="1">
                <a:solidFill>
                  <a:srgbClr val="000000"/>
                </a:solidFill>
              </a:rPr>
              <a:t>Fusce</a:t>
            </a:r>
            <a:r>
              <a:rPr lang="en-US" sz="1800" dirty="0">
                <a:solidFill>
                  <a:srgbClr val="000000"/>
                </a:solidFill>
              </a:rPr>
              <a:t> </a:t>
            </a:r>
            <a:r>
              <a:rPr lang="en-US" sz="1800" dirty="0" err="1">
                <a:solidFill>
                  <a:srgbClr val="000000"/>
                </a:solidFill>
              </a:rPr>
              <a:t>posuere</a:t>
            </a:r>
            <a:r>
              <a:rPr lang="en-US" sz="1800" dirty="0">
                <a:solidFill>
                  <a:srgbClr val="000000"/>
                </a:solidFill>
              </a:rPr>
              <a:t>, magna sed pulvinar </a:t>
            </a:r>
            <a:r>
              <a:rPr lang="en-US" sz="1800" dirty="0" err="1">
                <a:solidFill>
                  <a:srgbClr val="000000"/>
                </a:solidFill>
              </a:rPr>
              <a:t>ultricies</a:t>
            </a:r>
            <a:r>
              <a:rPr lang="en-US" sz="1800" dirty="0">
                <a:solidFill>
                  <a:srgbClr val="000000"/>
                </a:solidFill>
              </a:rPr>
              <a:t>, </a:t>
            </a:r>
            <a:r>
              <a:rPr lang="en-US" sz="1800" dirty="0" err="1">
                <a:solidFill>
                  <a:srgbClr val="000000"/>
                </a:solidFill>
              </a:rPr>
              <a:t>purus</a:t>
            </a:r>
            <a:r>
              <a:rPr lang="en-US" sz="1800" dirty="0">
                <a:solidFill>
                  <a:srgbClr val="000000"/>
                </a:solidFill>
              </a:rPr>
              <a:t> </a:t>
            </a:r>
            <a:r>
              <a:rPr lang="en-US" sz="1800" dirty="0" err="1">
                <a:solidFill>
                  <a:srgbClr val="000000"/>
                </a:solidFill>
              </a:rPr>
              <a:t>lectus</a:t>
            </a:r>
            <a:r>
              <a:rPr lang="en-US" sz="1800" dirty="0">
                <a:solidFill>
                  <a:srgbClr val="000000"/>
                </a:solidFill>
              </a:rPr>
              <a:t> </a:t>
            </a:r>
            <a:r>
              <a:rPr lang="en-US" sz="1800" dirty="0" err="1">
                <a:solidFill>
                  <a:srgbClr val="000000"/>
                </a:solidFill>
              </a:rPr>
              <a:t>malesuada</a:t>
            </a:r>
            <a:r>
              <a:rPr lang="en-US" sz="1800" dirty="0">
                <a:solidFill>
                  <a:srgbClr val="000000"/>
                </a:solidFill>
              </a:rPr>
              <a:t> libero, sit </a:t>
            </a:r>
            <a:r>
              <a:rPr lang="en-US" sz="1800" dirty="0" err="1">
                <a:solidFill>
                  <a:srgbClr val="000000"/>
                </a:solidFill>
              </a:rPr>
              <a:t>amet</a:t>
            </a:r>
            <a:r>
              <a:rPr lang="en-US" sz="1800" dirty="0">
                <a:solidFill>
                  <a:srgbClr val="000000"/>
                </a:solidFill>
              </a:rPr>
              <a:t> </a:t>
            </a:r>
            <a:r>
              <a:rPr lang="en-US" sz="1800" dirty="0" err="1">
                <a:solidFill>
                  <a:srgbClr val="000000"/>
                </a:solidFill>
              </a:rPr>
              <a:t>commodo</a:t>
            </a:r>
            <a:r>
              <a:rPr lang="en-US" sz="1800" dirty="0">
                <a:solidFill>
                  <a:srgbClr val="000000"/>
                </a:solidFill>
              </a:rPr>
              <a:t> magna </a:t>
            </a:r>
            <a:r>
              <a:rPr lang="en-US" sz="1800" dirty="0" err="1">
                <a:solidFill>
                  <a:srgbClr val="000000"/>
                </a:solidFill>
              </a:rPr>
              <a:t>eros</a:t>
            </a:r>
            <a:r>
              <a:rPr lang="en-US" sz="1800" dirty="0">
                <a:solidFill>
                  <a:srgbClr val="000000"/>
                </a:solidFill>
              </a:rPr>
              <a:t> </a:t>
            </a:r>
            <a:r>
              <a:rPr lang="en-US" sz="1800" dirty="0" err="1">
                <a:solidFill>
                  <a:srgbClr val="000000"/>
                </a:solidFill>
              </a:rPr>
              <a:t>quis</a:t>
            </a:r>
            <a:r>
              <a:rPr lang="en-US" sz="1800" dirty="0">
                <a:solidFill>
                  <a:srgbClr val="000000"/>
                </a:solidFill>
              </a:rPr>
              <a:t> </a:t>
            </a:r>
            <a:r>
              <a:rPr lang="en-US" sz="1800" dirty="0" err="1">
                <a:solidFill>
                  <a:srgbClr val="000000"/>
                </a:solidFill>
              </a:rPr>
              <a:t>urna</a:t>
            </a:r>
            <a:r>
              <a:rPr lang="en-US" sz="1800" dirty="0">
                <a:solidFill>
                  <a:srgbClr val="000000"/>
                </a:solidFill>
              </a:rPr>
              <a:t>.</a:t>
            </a:r>
          </a:p>
          <a:p>
            <a:pPr lvl="0"/>
            <a:r>
              <a:rPr lang="en-US" sz="1800" dirty="0">
                <a:solidFill>
                  <a:srgbClr val="000000"/>
                </a:solidFill>
              </a:rPr>
              <a:t>Nunc </a:t>
            </a:r>
            <a:r>
              <a:rPr lang="en-US" sz="1800" dirty="0" err="1">
                <a:solidFill>
                  <a:srgbClr val="000000"/>
                </a:solidFill>
              </a:rPr>
              <a:t>viverra</a:t>
            </a:r>
            <a:r>
              <a:rPr lang="en-US" sz="1800" dirty="0">
                <a:solidFill>
                  <a:srgbClr val="000000"/>
                </a:solidFill>
              </a:rPr>
              <a:t> </a:t>
            </a:r>
            <a:r>
              <a:rPr lang="en-US" sz="1800" dirty="0" err="1">
                <a:solidFill>
                  <a:srgbClr val="000000"/>
                </a:solidFill>
              </a:rPr>
              <a:t>imperdiet</a:t>
            </a:r>
            <a:r>
              <a:rPr lang="en-US" sz="1800" dirty="0">
                <a:solidFill>
                  <a:srgbClr val="000000"/>
                </a:solidFill>
              </a:rPr>
              <a:t> </a:t>
            </a:r>
            <a:r>
              <a:rPr lang="en-US" sz="1800" dirty="0" err="1">
                <a:solidFill>
                  <a:srgbClr val="000000"/>
                </a:solidFill>
              </a:rPr>
              <a:t>enim</a:t>
            </a:r>
            <a:r>
              <a:rPr lang="en-US" sz="1800" dirty="0">
                <a:solidFill>
                  <a:srgbClr val="000000"/>
                </a:solidFill>
              </a:rPr>
              <a:t>. </a:t>
            </a:r>
            <a:r>
              <a:rPr lang="en-US" sz="1800" dirty="0" err="1">
                <a:solidFill>
                  <a:srgbClr val="000000"/>
                </a:solidFill>
              </a:rPr>
              <a:t>Fusce</a:t>
            </a:r>
            <a:r>
              <a:rPr lang="en-US" sz="1800" dirty="0">
                <a:solidFill>
                  <a:srgbClr val="000000"/>
                </a:solidFill>
              </a:rPr>
              <a:t> est. </a:t>
            </a:r>
            <a:r>
              <a:rPr lang="en-US" sz="1800" dirty="0" err="1">
                <a:solidFill>
                  <a:srgbClr val="000000"/>
                </a:solidFill>
              </a:rPr>
              <a:t>Vivamus</a:t>
            </a:r>
            <a:r>
              <a:rPr lang="en-US" sz="1800" dirty="0">
                <a:solidFill>
                  <a:srgbClr val="000000"/>
                </a:solidFill>
              </a:rPr>
              <a:t> a </a:t>
            </a:r>
            <a:r>
              <a:rPr lang="en-US" sz="1800" dirty="0" err="1">
                <a:solidFill>
                  <a:srgbClr val="000000"/>
                </a:solidFill>
              </a:rPr>
              <a:t>tellus</a:t>
            </a:r>
            <a:r>
              <a:rPr lang="en-US" sz="1800" dirty="0">
                <a:solidFill>
                  <a:srgbClr val="000000"/>
                </a:solidFill>
              </a:rPr>
              <a:t>.</a:t>
            </a:r>
          </a:p>
          <a:p>
            <a:pPr lvl="0"/>
            <a:r>
              <a:rPr lang="en-US" sz="1800" dirty="0" err="1">
                <a:solidFill>
                  <a:srgbClr val="000000"/>
                </a:solidFill>
              </a:rPr>
              <a:t>Pellentesque</a:t>
            </a:r>
            <a:r>
              <a:rPr lang="en-US" sz="1800" dirty="0">
                <a:solidFill>
                  <a:srgbClr val="000000"/>
                </a:solidFill>
              </a:rPr>
              <a:t> habitant </a:t>
            </a:r>
            <a:r>
              <a:rPr lang="en-US" sz="1800" dirty="0" err="1">
                <a:solidFill>
                  <a:srgbClr val="000000"/>
                </a:solidFill>
              </a:rPr>
              <a:t>morbi</a:t>
            </a:r>
            <a:r>
              <a:rPr lang="en-US" sz="1800" dirty="0">
                <a:solidFill>
                  <a:srgbClr val="000000"/>
                </a:solidFill>
              </a:rPr>
              <a:t> </a:t>
            </a:r>
            <a:r>
              <a:rPr lang="en-US" sz="1800" dirty="0" err="1">
                <a:solidFill>
                  <a:srgbClr val="000000"/>
                </a:solidFill>
              </a:rPr>
              <a:t>tristique</a:t>
            </a:r>
            <a:r>
              <a:rPr lang="en-US" sz="1800" dirty="0">
                <a:solidFill>
                  <a:srgbClr val="000000"/>
                </a:solidFill>
              </a:rPr>
              <a:t> </a:t>
            </a:r>
            <a:r>
              <a:rPr lang="en-US" sz="1800" dirty="0" err="1">
                <a:solidFill>
                  <a:srgbClr val="000000"/>
                </a:solidFill>
              </a:rPr>
              <a:t>senectus</a:t>
            </a:r>
            <a:r>
              <a:rPr lang="en-US" sz="1800" dirty="0">
                <a:solidFill>
                  <a:srgbClr val="000000"/>
                </a:solidFill>
              </a:rPr>
              <a:t> et </a:t>
            </a:r>
            <a:r>
              <a:rPr lang="en-US" sz="1800" dirty="0" err="1">
                <a:solidFill>
                  <a:srgbClr val="000000"/>
                </a:solidFill>
              </a:rPr>
              <a:t>netus</a:t>
            </a:r>
            <a:r>
              <a:rPr lang="en-US" sz="1800" dirty="0">
                <a:solidFill>
                  <a:srgbClr val="000000"/>
                </a:solidFill>
              </a:rPr>
              <a:t> et </a:t>
            </a:r>
            <a:r>
              <a:rPr lang="en-US" sz="1800" dirty="0" err="1">
                <a:solidFill>
                  <a:srgbClr val="000000"/>
                </a:solidFill>
              </a:rPr>
              <a:t>malesuada</a:t>
            </a:r>
            <a:r>
              <a:rPr lang="en-US" sz="1800" dirty="0">
                <a:solidFill>
                  <a:srgbClr val="000000"/>
                </a:solidFill>
              </a:rPr>
              <a:t> fames ac </a:t>
            </a:r>
            <a:r>
              <a:rPr lang="en-US" sz="1800" dirty="0" err="1">
                <a:solidFill>
                  <a:srgbClr val="000000"/>
                </a:solidFill>
              </a:rPr>
              <a:t>turpis</a:t>
            </a:r>
            <a:r>
              <a:rPr lang="en-US" sz="1800" dirty="0">
                <a:solidFill>
                  <a:srgbClr val="000000"/>
                </a:solidFill>
              </a:rPr>
              <a:t> </a:t>
            </a:r>
            <a:r>
              <a:rPr lang="en-US" sz="1800" dirty="0" err="1">
                <a:solidFill>
                  <a:srgbClr val="000000"/>
                </a:solidFill>
              </a:rPr>
              <a:t>egestas</a:t>
            </a:r>
            <a:r>
              <a:rPr lang="en-US" sz="1800" dirty="0">
                <a:solidFill>
                  <a:srgbClr val="000000"/>
                </a:solidFill>
              </a:rPr>
              <a:t>. </a:t>
            </a:r>
            <a:r>
              <a:rPr lang="en-US" sz="1800" dirty="0" err="1">
                <a:solidFill>
                  <a:srgbClr val="000000"/>
                </a:solidFill>
              </a:rPr>
              <a:t>Proin</a:t>
            </a:r>
            <a:r>
              <a:rPr lang="en-US" sz="1800" dirty="0">
                <a:solidFill>
                  <a:srgbClr val="000000"/>
                </a:solidFill>
              </a:rPr>
              <a:t> pharetra </a:t>
            </a:r>
            <a:r>
              <a:rPr lang="en-US" sz="1800" dirty="0" err="1">
                <a:solidFill>
                  <a:srgbClr val="000000"/>
                </a:solidFill>
              </a:rPr>
              <a:t>nonummy</a:t>
            </a:r>
            <a:r>
              <a:rPr lang="en-US" sz="1800" dirty="0">
                <a:solidFill>
                  <a:srgbClr val="000000"/>
                </a:solidFill>
              </a:rPr>
              <a:t> </a:t>
            </a:r>
            <a:r>
              <a:rPr lang="en-US" sz="1800" dirty="0" err="1">
                <a:solidFill>
                  <a:srgbClr val="000000"/>
                </a:solidFill>
              </a:rPr>
              <a:t>pede</a:t>
            </a:r>
            <a:r>
              <a:rPr lang="en-US" sz="1800" dirty="0">
                <a:solidFill>
                  <a:srgbClr val="000000"/>
                </a:solidFill>
              </a:rPr>
              <a:t>. </a:t>
            </a:r>
            <a:r>
              <a:rPr lang="en-US" sz="1800" dirty="0" err="1">
                <a:solidFill>
                  <a:srgbClr val="000000"/>
                </a:solidFill>
              </a:rPr>
              <a:t>Mauris</a:t>
            </a:r>
            <a:r>
              <a:rPr lang="en-US" sz="1800" dirty="0">
                <a:solidFill>
                  <a:srgbClr val="000000"/>
                </a:solidFill>
              </a:rPr>
              <a:t> et </a:t>
            </a:r>
            <a:r>
              <a:rPr lang="en-US" sz="1800" dirty="0" err="1">
                <a:solidFill>
                  <a:srgbClr val="000000"/>
                </a:solidFill>
              </a:rPr>
              <a:t>orci</a:t>
            </a:r>
            <a:r>
              <a:rPr lang="en-US" sz="1800" dirty="0">
                <a:solidFill>
                  <a:srgbClr val="000000"/>
                </a:solidFill>
              </a:rPr>
              <a:t>.</a:t>
            </a:r>
          </a:p>
        </p:txBody>
      </p:sp>
    </p:spTree>
    <p:extLst>
      <p:ext uri="{BB962C8B-B14F-4D97-AF65-F5344CB8AC3E}">
        <p14:creationId xmlns:p14="http://schemas.microsoft.com/office/powerpoint/2010/main" val="32535647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P TOC">
    <p:spTree>
      <p:nvGrpSpPr>
        <p:cNvPr id="1" name=""/>
        <p:cNvGrpSpPr/>
        <p:nvPr/>
      </p:nvGrpSpPr>
      <p:grpSpPr>
        <a:xfrm>
          <a:off x="0" y="0"/>
          <a:ext cx="0" cy="0"/>
          <a:chOff x="0" y="0"/>
          <a:chExt cx="0" cy="0"/>
        </a:xfrm>
      </p:grpSpPr>
      <p:grpSp>
        <p:nvGrpSpPr>
          <p:cNvPr id="3" name="SP Agenda Section" hidden="1"/>
          <p:cNvGrpSpPr/>
          <p:nvPr userDrawn="1"/>
        </p:nvGrpSpPr>
        <p:grpSpPr>
          <a:xfrm>
            <a:off x="1079500" y="3772800"/>
            <a:ext cx="22218648" cy="738664"/>
            <a:chOff x="1797664" y="2085631"/>
            <a:chExt cx="8657274" cy="369332"/>
          </a:xfrm>
        </p:grpSpPr>
        <p:sp>
          <p:nvSpPr>
            <p:cNvPr id="20" name="Section Title" hidden="1"/>
            <p:cNvSpPr txBox="1">
              <a:spLocks/>
            </p:cNvSpPr>
            <p:nvPr userDrawn="1"/>
          </p:nvSpPr>
          <p:spPr>
            <a:xfrm>
              <a:off x="2267220" y="2085631"/>
              <a:ext cx="3843347" cy="369332"/>
            </a:xfrm>
            <a:prstGeom prst="rect">
              <a:avLst/>
            </a:prstGeom>
            <a:noFill/>
          </p:spPr>
          <p:txBody>
            <a:bodyPr wrap="square" rtlCol="0" anchor="ctr">
              <a:normAutofit/>
            </a:bodyPr>
            <a:lstStyle/>
            <a:p>
              <a:pPr defTabSz="18668534">
                <a:tabLst>
                  <a:tab pos="19024124" algn="l"/>
                </a:tabLst>
              </a:pPr>
              <a:r>
                <a:rPr lang="en-US" sz="2800" b="1" dirty="0"/>
                <a:t>&lt;TEXT&gt;</a:t>
              </a:r>
            </a:p>
          </p:txBody>
        </p:sp>
        <p:sp>
          <p:nvSpPr>
            <p:cNvPr id="21" name="Section Number" hidden="1"/>
            <p:cNvSpPr txBox="1">
              <a:spLocks/>
            </p:cNvSpPr>
            <p:nvPr userDrawn="1"/>
          </p:nvSpPr>
          <p:spPr>
            <a:xfrm>
              <a:off x="1797664" y="2085631"/>
              <a:ext cx="379556" cy="369332"/>
            </a:xfrm>
            <a:prstGeom prst="rect">
              <a:avLst/>
            </a:prstGeom>
            <a:noFill/>
          </p:spPr>
          <p:txBody>
            <a:bodyPr wrap="none" rtlCol="0" anchor="ctr">
              <a:noAutofit/>
            </a:bodyPr>
            <a:lstStyle/>
            <a:p>
              <a:pPr algn="l"/>
              <a:r>
                <a:rPr lang="en-US" sz="2800" b="1" dirty="0"/>
                <a:t>&lt;N&gt;</a:t>
              </a:r>
            </a:p>
          </p:txBody>
        </p:sp>
        <p:sp>
          <p:nvSpPr>
            <p:cNvPr id="22" name="Slide Number" hidden="1"/>
            <p:cNvSpPr txBox="1">
              <a:spLocks/>
            </p:cNvSpPr>
            <p:nvPr userDrawn="1"/>
          </p:nvSpPr>
          <p:spPr>
            <a:xfrm>
              <a:off x="9817944" y="2085631"/>
              <a:ext cx="636994" cy="369332"/>
            </a:xfrm>
            <a:prstGeom prst="rect">
              <a:avLst/>
            </a:prstGeom>
            <a:noFill/>
          </p:spPr>
          <p:txBody>
            <a:bodyPr wrap="none" rtlCol="0" anchor="ctr">
              <a:noAutofit/>
            </a:bodyPr>
            <a:lstStyle/>
            <a:p>
              <a:pPr algn="r"/>
              <a:r>
                <a:rPr lang="en-US" sz="2800" b="1" dirty="0"/>
                <a:t>&lt;P&gt;</a:t>
              </a:r>
            </a:p>
          </p:txBody>
        </p:sp>
        <p:sp>
          <p:nvSpPr>
            <p:cNvPr id="24" name="Timeslot" hidden="1"/>
            <p:cNvSpPr txBox="1">
              <a:spLocks/>
            </p:cNvSpPr>
            <p:nvPr userDrawn="1"/>
          </p:nvSpPr>
          <p:spPr>
            <a:xfrm>
              <a:off x="7696160" y="2085631"/>
              <a:ext cx="1257061" cy="369332"/>
            </a:xfrm>
            <a:prstGeom prst="rect">
              <a:avLst/>
            </a:prstGeom>
            <a:noFill/>
          </p:spPr>
          <p:txBody>
            <a:bodyPr wrap="none" rtlCol="0" anchor="ctr">
              <a:noAutofit/>
            </a:bodyPr>
            <a:lstStyle/>
            <a:p>
              <a:pPr algn="r"/>
              <a:r>
                <a:rPr lang="en-US" sz="2800" b="1" dirty="0"/>
                <a:t>&lt;TIMESLOT&gt;</a:t>
              </a:r>
            </a:p>
          </p:txBody>
        </p:sp>
        <p:sp>
          <p:nvSpPr>
            <p:cNvPr id="28" name="Responsible" hidden="1"/>
            <p:cNvSpPr txBox="1">
              <a:spLocks/>
            </p:cNvSpPr>
            <p:nvPr userDrawn="1"/>
          </p:nvSpPr>
          <p:spPr>
            <a:xfrm>
              <a:off x="6209330" y="2085631"/>
              <a:ext cx="1388067" cy="369332"/>
            </a:xfrm>
            <a:prstGeom prst="rect">
              <a:avLst/>
            </a:prstGeom>
            <a:noFill/>
          </p:spPr>
          <p:txBody>
            <a:bodyPr wrap="none" rtlCol="0" anchor="ctr">
              <a:noAutofit/>
            </a:bodyPr>
            <a:lstStyle/>
            <a:p>
              <a:pPr algn="r"/>
              <a:r>
                <a:rPr lang="en-US" sz="2800" b="1" dirty="0"/>
                <a:t>&lt;RESPONSIBLE&gt;</a:t>
              </a:r>
            </a:p>
          </p:txBody>
        </p:sp>
        <p:sp>
          <p:nvSpPr>
            <p:cNvPr id="29" name="Duration" hidden="1"/>
            <p:cNvSpPr txBox="1">
              <a:spLocks/>
            </p:cNvSpPr>
            <p:nvPr userDrawn="1"/>
          </p:nvSpPr>
          <p:spPr>
            <a:xfrm>
              <a:off x="9043221" y="2085631"/>
              <a:ext cx="684723" cy="369332"/>
            </a:xfrm>
            <a:prstGeom prst="rect">
              <a:avLst/>
            </a:prstGeom>
            <a:noFill/>
          </p:spPr>
          <p:txBody>
            <a:bodyPr wrap="none" rtlCol="0" anchor="ctr">
              <a:noAutofit/>
            </a:bodyPr>
            <a:lstStyle/>
            <a:p>
              <a:pPr algn="r"/>
              <a:r>
                <a:rPr lang="en-US" sz="2800" b="1" dirty="0"/>
                <a:t>&lt;DURATION&gt;</a:t>
              </a:r>
            </a:p>
          </p:txBody>
        </p:sp>
      </p:grpSp>
      <p:grpSp>
        <p:nvGrpSpPr>
          <p:cNvPr id="4" name="SP Agenda Section Highlight" hidden="1"/>
          <p:cNvGrpSpPr>
            <a:grpSpLocks/>
          </p:cNvGrpSpPr>
          <p:nvPr userDrawn="1"/>
        </p:nvGrpSpPr>
        <p:grpSpPr>
          <a:xfrm>
            <a:off x="1079499" y="4838400"/>
            <a:ext cx="22218646" cy="738664"/>
            <a:chOff x="1797664" y="2616963"/>
            <a:chExt cx="8657274" cy="369332"/>
          </a:xfrm>
          <a:solidFill>
            <a:schemeClr val="accent1"/>
          </a:solidFill>
        </p:grpSpPr>
        <p:sp>
          <p:nvSpPr>
            <p:cNvPr id="32" name="Section Title" hidden="1"/>
            <p:cNvSpPr txBox="1">
              <a:spLocks/>
            </p:cNvSpPr>
            <p:nvPr userDrawn="1"/>
          </p:nvSpPr>
          <p:spPr>
            <a:xfrm>
              <a:off x="2267220" y="2616963"/>
              <a:ext cx="3843347" cy="369332"/>
            </a:xfrm>
            <a:prstGeom prst="rect">
              <a:avLst/>
            </a:prstGeom>
            <a:grpFill/>
          </p:spPr>
          <p:txBody>
            <a:bodyPr wrap="square" rtlCol="0" anchor="ctr">
              <a:normAutofit/>
            </a:bodyPr>
            <a:lstStyle/>
            <a:p>
              <a:pPr defTabSz="18668534">
                <a:tabLst>
                  <a:tab pos="19024124" algn="l"/>
                </a:tabLst>
              </a:pPr>
              <a:r>
                <a:rPr lang="en-US" sz="2800" b="1" dirty="0">
                  <a:solidFill>
                    <a:schemeClr val="bg1"/>
                  </a:solidFill>
                </a:rPr>
                <a:t>&lt;TEXT&gt;</a:t>
              </a:r>
            </a:p>
          </p:txBody>
        </p:sp>
        <p:sp>
          <p:nvSpPr>
            <p:cNvPr id="33" name="Section Number" hidden="1"/>
            <p:cNvSpPr txBox="1">
              <a:spLocks/>
            </p:cNvSpPr>
            <p:nvPr userDrawn="1"/>
          </p:nvSpPr>
          <p:spPr>
            <a:xfrm>
              <a:off x="1797664" y="2616963"/>
              <a:ext cx="379556" cy="369332"/>
            </a:xfrm>
            <a:prstGeom prst="rect">
              <a:avLst/>
            </a:prstGeom>
            <a:grpFill/>
          </p:spPr>
          <p:txBody>
            <a:bodyPr wrap="none" rtlCol="0" anchor="ctr">
              <a:noAutofit/>
            </a:bodyPr>
            <a:lstStyle/>
            <a:p>
              <a:pPr algn="l"/>
              <a:r>
                <a:rPr lang="en-US" sz="2800" b="1" dirty="0">
                  <a:solidFill>
                    <a:schemeClr val="bg1"/>
                  </a:solidFill>
                </a:rPr>
                <a:t>&lt;N&gt;</a:t>
              </a:r>
            </a:p>
          </p:txBody>
        </p:sp>
        <p:sp>
          <p:nvSpPr>
            <p:cNvPr id="34" name="Slide Number" hidden="1"/>
            <p:cNvSpPr txBox="1">
              <a:spLocks/>
            </p:cNvSpPr>
            <p:nvPr userDrawn="1"/>
          </p:nvSpPr>
          <p:spPr>
            <a:xfrm>
              <a:off x="9817944" y="2616963"/>
              <a:ext cx="636994" cy="369332"/>
            </a:xfrm>
            <a:prstGeom prst="rect">
              <a:avLst/>
            </a:prstGeom>
            <a:grpFill/>
          </p:spPr>
          <p:txBody>
            <a:bodyPr wrap="none" rtlCol="0" anchor="ctr">
              <a:noAutofit/>
            </a:bodyPr>
            <a:lstStyle/>
            <a:p>
              <a:pPr algn="r"/>
              <a:r>
                <a:rPr lang="en-US" sz="2800" b="1" dirty="0">
                  <a:solidFill>
                    <a:schemeClr val="bg1"/>
                  </a:solidFill>
                </a:rPr>
                <a:t>&lt;P&gt;</a:t>
              </a:r>
            </a:p>
          </p:txBody>
        </p:sp>
        <p:sp>
          <p:nvSpPr>
            <p:cNvPr id="35" name="Timeslot" hidden="1"/>
            <p:cNvSpPr txBox="1">
              <a:spLocks/>
            </p:cNvSpPr>
            <p:nvPr userDrawn="1"/>
          </p:nvSpPr>
          <p:spPr>
            <a:xfrm>
              <a:off x="7696160" y="2616963"/>
              <a:ext cx="1257061" cy="369332"/>
            </a:xfrm>
            <a:prstGeom prst="rect">
              <a:avLst/>
            </a:prstGeom>
            <a:grpFill/>
          </p:spPr>
          <p:txBody>
            <a:bodyPr wrap="none" rtlCol="0" anchor="ctr">
              <a:noAutofit/>
            </a:bodyPr>
            <a:lstStyle/>
            <a:p>
              <a:pPr algn="r"/>
              <a:r>
                <a:rPr lang="en-US" sz="2800" b="1" dirty="0">
                  <a:solidFill>
                    <a:schemeClr val="bg1"/>
                  </a:solidFill>
                </a:rPr>
                <a:t>&lt;TIMESLOT&gt;</a:t>
              </a:r>
            </a:p>
          </p:txBody>
        </p:sp>
        <p:sp>
          <p:nvSpPr>
            <p:cNvPr id="36" name="Responsible" hidden="1"/>
            <p:cNvSpPr txBox="1">
              <a:spLocks/>
            </p:cNvSpPr>
            <p:nvPr userDrawn="1"/>
          </p:nvSpPr>
          <p:spPr>
            <a:xfrm>
              <a:off x="6209330" y="2616963"/>
              <a:ext cx="1388067" cy="369332"/>
            </a:xfrm>
            <a:prstGeom prst="rect">
              <a:avLst/>
            </a:prstGeom>
            <a:grpFill/>
          </p:spPr>
          <p:txBody>
            <a:bodyPr wrap="none" rtlCol="0" anchor="ctr">
              <a:noAutofit/>
            </a:bodyPr>
            <a:lstStyle/>
            <a:p>
              <a:pPr algn="r"/>
              <a:r>
                <a:rPr lang="en-US" sz="2800" b="1" dirty="0">
                  <a:solidFill>
                    <a:schemeClr val="bg1"/>
                  </a:solidFill>
                </a:rPr>
                <a:t>&lt;RESPONSIBLE&gt;</a:t>
              </a:r>
            </a:p>
          </p:txBody>
        </p:sp>
        <p:sp>
          <p:nvSpPr>
            <p:cNvPr id="37" name="Duration" hidden="1"/>
            <p:cNvSpPr txBox="1">
              <a:spLocks/>
            </p:cNvSpPr>
            <p:nvPr userDrawn="1"/>
          </p:nvSpPr>
          <p:spPr>
            <a:xfrm>
              <a:off x="9043221" y="2616963"/>
              <a:ext cx="684723" cy="369332"/>
            </a:xfrm>
            <a:prstGeom prst="rect">
              <a:avLst/>
            </a:prstGeom>
            <a:grpFill/>
          </p:spPr>
          <p:txBody>
            <a:bodyPr wrap="none" rtlCol="0" anchor="ctr">
              <a:noAutofit/>
            </a:bodyPr>
            <a:lstStyle/>
            <a:p>
              <a:pPr algn="r"/>
              <a:r>
                <a:rPr lang="en-US" sz="2800" b="1" dirty="0">
                  <a:solidFill>
                    <a:schemeClr val="bg1"/>
                  </a:solidFill>
                </a:rPr>
                <a:t>&lt;DURATION&gt;</a:t>
              </a:r>
            </a:p>
          </p:txBody>
        </p:sp>
      </p:grpSp>
      <p:grpSp>
        <p:nvGrpSpPr>
          <p:cNvPr id="8" name="SP Agenda Subsection" hidden="1"/>
          <p:cNvGrpSpPr>
            <a:grpSpLocks/>
          </p:cNvGrpSpPr>
          <p:nvPr userDrawn="1"/>
        </p:nvGrpSpPr>
        <p:grpSpPr>
          <a:xfrm>
            <a:off x="2151826" y="5896800"/>
            <a:ext cx="21149500" cy="738664"/>
            <a:chOff x="2265804" y="3155687"/>
            <a:chExt cx="8189134" cy="369332"/>
          </a:xfrm>
        </p:grpSpPr>
        <p:sp>
          <p:nvSpPr>
            <p:cNvPr id="39" name="Section Title" hidden="1"/>
            <p:cNvSpPr txBox="1">
              <a:spLocks/>
            </p:cNvSpPr>
            <p:nvPr userDrawn="1"/>
          </p:nvSpPr>
          <p:spPr>
            <a:xfrm>
              <a:off x="2744123" y="3155687"/>
              <a:ext cx="3366444" cy="369332"/>
            </a:xfrm>
            <a:prstGeom prst="rect">
              <a:avLst/>
            </a:prstGeom>
            <a:noFill/>
          </p:spPr>
          <p:txBody>
            <a:bodyPr wrap="square" rtlCol="0" anchor="ctr">
              <a:normAutofit/>
            </a:bodyPr>
            <a:lstStyle/>
            <a:p>
              <a:pPr defTabSz="18668534">
                <a:tabLst>
                  <a:tab pos="19024124" algn="l"/>
                </a:tabLst>
              </a:pPr>
              <a:r>
                <a:rPr lang="en-US" sz="2800" b="1" dirty="0"/>
                <a:t>&lt;TEXT&gt;</a:t>
              </a:r>
            </a:p>
          </p:txBody>
        </p:sp>
        <p:sp>
          <p:nvSpPr>
            <p:cNvPr id="40" name="Section Number" hidden="1"/>
            <p:cNvSpPr txBox="1">
              <a:spLocks/>
            </p:cNvSpPr>
            <p:nvPr userDrawn="1"/>
          </p:nvSpPr>
          <p:spPr>
            <a:xfrm>
              <a:off x="2265804" y="3155687"/>
              <a:ext cx="379556" cy="369332"/>
            </a:xfrm>
            <a:prstGeom prst="rect">
              <a:avLst/>
            </a:prstGeom>
            <a:noFill/>
          </p:spPr>
          <p:txBody>
            <a:bodyPr wrap="none" rtlCol="0" anchor="ctr">
              <a:noAutofit/>
            </a:bodyPr>
            <a:lstStyle/>
            <a:p>
              <a:pPr algn="l"/>
              <a:r>
                <a:rPr lang="en-US" sz="2800" b="1" dirty="0"/>
                <a:t>&lt;N&gt;</a:t>
              </a:r>
            </a:p>
          </p:txBody>
        </p:sp>
        <p:sp>
          <p:nvSpPr>
            <p:cNvPr id="41" name="Slide Number" hidden="1"/>
            <p:cNvSpPr txBox="1">
              <a:spLocks/>
            </p:cNvSpPr>
            <p:nvPr userDrawn="1"/>
          </p:nvSpPr>
          <p:spPr>
            <a:xfrm>
              <a:off x="9817944" y="3155687"/>
              <a:ext cx="636994" cy="369332"/>
            </a:xfrm>
            <a:prstGeom prst="rect">
              <a:avLst/>
            </a:prstGeom>
            <a:noFill/>
          </p:spPr>
          <p:txBody>
            <a:bodyPr wrap="none" rtlCol="0" anchor="ctr">
              <a:noAutofit/>
            </a:bodyPr>
            <a:lstStyle/>
            <a:p>
              <a:pPr algn="r"/>
              <a:r>
                <a:rPr lang="en-US" sz="2800" b="1" dirty="0"/>
                <a:t>&lt;P&gt;</a:t>
              </a:r>
            </a:p>
          </p:txBody>
        </p:sp>
        <p:sp>
          <p:nvSpPr>
            <p:cNvPr id="42" name="Timeslot" hidden="1"/>
            <p:cNvSpPr txBox="1">
              <a:spLocks/>
            </p:cNvSpPr>
            <p:nvPr userDrawn="1"/>
          </p:nvSpPr>
          <p:spPr>
            <a:xfrm>
              <a:off x="7696160" y="3155687"/>
              <a:ext cx="1257061" cy="369332"/>
            </a:xfrm>
            <a:prstGeom prst="rect">
              <a:avLst/>
            </a:prstGeom>
            <a:noFill/>
          </p:spPr>
          <p:txBody>
            <a:bodyPr wrap="none" rtlCol="0" anchor="ctr">
              <a:noAutofit/>
            </a:bodyPr>
            <a:lstStyle/>
            <a:p>
              <a:pPr algn="r"/>
              <a:r>
                <a:rPr lang="en-US" sz="2800" b="1" dirty="0"/>
                <a:t>&lt;TIMESLOT&gt;</a:t>
              </a:r>
            </a:p>
          </p:txBody>
        </p:sp>
        <p:sp>
          <p:nvSpPr>
            <p:cNvPr id="43" name="Responsible" hidden="1"/>
            <p:cNvSpPr txBox="1">
              <a:spLocks/>
            </p:cNvSpPr>
            <p:nvPr userDrawn="1"/>
          </p:nvSpPr>
          <p:spPr>
            <a:xfrm>
              <a:off x="6209330" y="3155687"/>
              <a:ext cx="1388067" cy="369332"/>
            </a:xfrm>
            <a:prstGeom prst="rect">
              <a:avLst/>
            </a:prstGeom>
            <a:noFill/>
          </p:spPr>
          <p:txBody>
            <a:bodyPr wrap="none" rtlCol="0" anchor="ctr">
              <a:noAutofit/>
            </a:bodyPr>
            <a:lstStyle/>
            <a:p>
              <a:pPr algn="r"/>
              <a:r>
                <a:rPr lang="en-US" sz="2800" b="1" dirty="0"/>
                <a:t>&lt;RESPONSIBLE&gt;</a:t>
              </a:r>
            </a:p>
          </p:txBody>
        </p:sp>
        <p:sp>
          <p:nvSpPr>
            <p:cNvPr id="44" name="Duration" hidden="1"/>
            <p:cNvSpPr txBox="1">
              <a:spLocks/>
            </p:cNvSpPr>
            <p:nvPr userDrawn="1"/>
          </p:nvSpPr>
          <p:spPr>
            <a:xfrm>
              <a:off x="9043221" y="3155687"/>
              <a:ext cx="684723" cy="369332"/>
            </a:xfrm>
            <a:prstGeom prst="rect">
              <a:avLst/>
            </a:prstGeom>
            <a:noFill/>
          </p:spPr>
          <p:txBody>
            <a:bodyPr wrap="none" rtlCol="0" anchor="ctr">
              <a:noAutofit/>
            </a:bodyPr>
            <a:lstStyle/>
            <a:p>
              <a:pPr algn="r"/>
              <a:r>
                <a:rPr lang="en-US" sz="2800" b="1" dirty="0"/>
                <a:t>&lt;DURATION&gt;</a:t>
              </a:r>
            </a:p>
          </p:txBody>
        </p:sp>
      </p:grpSp>
      <p:grpSp>
        <p:nvGrpSpPr>
          <p:cNvPr id="9" name="SP Agenda Subsection Highlight" hidden="1"/>
          <p:cNvGrpSpPr>
            <a:grpSpLocks/>
          </p:cNvGrpSpPr>
          <p:nvPr userDrawn="1"/>
        </p:nvGrpSpPr>
        <p:grpSpPr>
          <a:xfrm>
            <a:off x="2151824" y="6962400"/>
            <a:ext cx="21149496" cy="738664"/>
            <a:chOff x="2265804" y="3694411"/>
            <a:chExt cx="8189134" cy="369332"/>
          </a:xfrm>
          <a:solidFill>
            <a:schemeClr val="accent1"/>
          </a:solidFill>
        </p:grpSpPr>
        <p:sp>
          <p:nvSpPr>
            <p:cNvPr id="46" name="Section Title" hidden="1"/>
            <p:cNvSpPr txBox="1">
              <a:spLocks/>
            </p:cNvSpPr>
            <p:nvPr userDrawn="1"/>
          </p:nvSpPr>
          <p:spPr>
            <a:xfrm>
              <a:off x="2744123" y="3694411"/>
              <a:ext cx="3366444" cy="369332"/>
            </a:xfrm>
            <a:prstGeom prst="rect">
              <a:avLst/>
            </a:prstGeom>
            <a:grpFill/>
          </p:spPr>
          <p:txBody>
            <a:bodyPr wrap="square" rtlCol="0" anchor="ctr">
              <a:normAutofit/>
            </a:bodyPr>
            <a:lstStyle/>
            <a:p>
              <a:pPr defTabSz="18668534">
                <a:tabLst>
                  <a:tab pos="19024124" algn="l"/>
                </a:tabLst>
              </a:pPr>
              <a:r>
                <a:rPr lang="en-US" sz="2800" b="1" dirty="0">
                  <a:solidFill>
                    <a:schemeClr val="bg1"/>
                  </a:solidFill>
                </a:rPr>
                <a:t>&lt;TEXT&gt;</a:t>
              </a:r>
            </a:p>
          </p:txBody>
        </p:sp>
        <p:sp>
          <p:nvSpPr>
            <p:cNvPr id="47" name="Section Number" hidden="1"/>
            <p:cNvSpPr txBox="1">
              <a:spLocks/>
            </p:cNvSpPr>
            <p:nvPr userDrawn="1"/>
          </p:nvSpPr>
          <p:spPr>
            <a:xfrm>
              <a:off x="2265804" y="3694411"/>
              <a:ext cx="379556" cy="369332"/>
            </a:xfrm>
            <a:prstGeom prst="rect">
              <a:avLst/>
            </a:prstGeom>
            <a:grpFill/>
          </p:spPr>
          <p:txBody>
            <a:bodyPr wrap="none" rtlCol="0" anchor="ctr">
              <a:noAutofit/>
            </a:bodyPr>
            <a:lstStyle/>
            <a:p>
              <a:pPr algn="l"/>
              <a:r>
                <a:rPr lang="en-US" sz="2800" b="1" dirty="0">
                  <a:solidFill>
                    <a:schemeClr val="bg1"/>
                  </a:solidFill>
                </a:rPr>
                <a:t>&lt;N&gt;</a:t>
              </a:r>
            </a:p>
          </p:txBody>
        </p:sp>
        <p:sp>
          <p:nvSpPr>
            <p:cNvPr id="48" name="Slide Number" hidden="1"/>
            <p:cNvSpPr txBox="1">
              <a:spLocks/>
            </p:cNvSpPr>
            <p:nvPr userDrawn="1"/>
          </p:nvSpPr>
          <p:spPr>
            <a:xfrm>
              <a:off x="9817944" y="3694411"/>
              <a:ext cx="636994" cy="369332"/>
            </a:xfrm>
            <a:prstGeom prst="rect">
              <a:avLst/>
            </a:prstGeom>
            <a:grpFill/>
          </p:spPr>
          <p:txBody>
            <a:bodyPr wrap="none" rtlCol="0" anchor="ctr">
              <a:noAutofit/>
            </a:bodyPr>
            <a:lstStyle/>
            <a:p>
              <a:pPr algn="r"/>
              <a:r>
                <a:rPr lang="en-US" sz="2800" b="1" dirty="0">
                  <a:solidFill>
                    <a:schemeClr val="bg1"/>
                  </a:solidFill>
                </a:rPr>
                <a:t>&lt;P&gt;</a:t>
              </a:r>
            </a:p>
          </p:txBody>
        </p:sp>
        <p:sp>
          <p:nvSpPr>
            <p:cNvPr id="49" name="Timeslot" hidden="1"/>
            <p:cNvSpPr txBox="1">
              <a:spLocks/>
            </p:cNvSpPr>
            <p:nvPr userDrawn="1"/>
          </p:nvSpPr>
          <p:spPr>
            <a:xfrm>
              <a:off x="7696160" y="3694411"/>
              <a:ext cx="1257061" cy="369332"/>
            </a:xfrm>
            <a:prstGeom prst="rect">
              <a:avLst/>
            </a:prstGeom>
            <a:grpFill/>
          </p:spPr>
          <p:txBody>
            <a:bodyPr wrap="none" rtlCol="0" anchor="ctr">
              <a:noAutofit/>
            </a:bodyPr>
            <a:lstStyle/>
            <a:p>
              <a:pPr algn="r"/>
              <a:r>
                <a:rPr lang="en-US" sz="2800" b="1" dirty="0">
                  <a:solidFill>
                    <a:schemeClr val="bg1"/>
                  </a:solidFill>
                </a:rPr>
                <a:t>&lt;TIMESLOT&gt;</a:t>
              </a:r>
            </a:p>
          </p:txBody>
        </p:sp>
        <p:sp>
          <p:nvSpPr>
            <p:cNvPr id="50" name="Responsible" hidden="1"/>
            <p:cNvSpPr txBox="1">
              <a:spLocks/>
            </p:cNvSpPr>
            <p:nvPr userDrawn="1"/>
          </p:nvSpPr>
          <p:spPr>
            <a:xfrm>
              <a:off x="6209330" y="3694411"/>
              <a:ext cx="1388067" cy="369332"/>
            </a:xfrm>
            <a:prstGeom prst="rect">
              <a:avLst/>
            </a:prstGeom>
            <a:grpFill/>
          </p:spPr>
          <p:txBody>
            <a:bodyPr wrap="none" rtlCol="0" anchor="ctr">
              <a:noAutofit/>
            </a:bodyPr>
            <a:lstStyle/>
            <a:p>
              <a:pPr algn="r"/>
              <a:r>
                <a:rPr lang="en-US" sz="2800" b="1" dirty="0">
                  <a:solidFill>
                    <a:schemeClr val="bg1"/>
                  </a:solidFill>
                </a:rPr>
                <a:t>&lt;RESPONSIBLE&gt;</a:t>
              </a:r>
            </a:p>
          </p:txBody>
        </p:sp>
        <p:sp>
          <p:nvSpPr>
            <p:cNvPr id="51" name="Duration" hidden="1"/>
            <p:cNvSpPr txBox="1">
              <a:spLocks/>
            </p:cNvSpPr>
            <p:nvPr userDrawn="1"/>
          </p:nvSpPr>
          <p:spPr>
            <a:xfrm>
              <a:off x="9043221" y="3694411"/>
              <a:ext cx="684723" cy="369332"/>
            </a:xfrm>
            <a:prstGeom prst="rect">
              <a:avLst/>
            </a:prstGeom>
            <a:grpFill/>
          </p:spPr>
          <p:txBody>
            <a:bodyPr wrap="none" rtlCol="0" anchor="ctr">
              <a:noAutofit/>
            </a:bodyPr>
            <a:lstStyle/>
            <a:p>
              <a:pPr algn="r"/>
              <a:r>
                <a:rPr lang="en-US" sz="2800" b="1" dirty="0">
                  <a:solidFill>
                    <a:schemeClr val="bg1"/>
                  </a:solidFill>
                </a:rPr>
                <a:t>&lt;DURATION&gt;</a:t>
              </a:r>
            </a:p>
          </p:txBody>
        </p:sp>
      </p:grpSp>
      <p:sp>
        <p:nvSpPr>
          <p:cNvPr id="2" name="Title 1">
            <a:extLst>
              <a:ext uri="{FF2B5EF4-FFF2-40B4-BE49-F238E27FC236}">
                <a16:creationId xmlns:a16="http://schemas.microsoft.com/office/drawing/2014/main" id="{81E816AC-7537-48DC-A649-01C7ED1C997A}"/>
              </a:ext>
            </a:extLst>
          </p:cNvPr>
          <p:cNvSpPr>
            <a:spLocks noGrp="1"/>
          </p:cNvSpPr>
          <p:nvPr>
            <p:ph type="title" idx="10" hasCustomPrompt="1"/>
          </p:nvPr>
        </p:nvSpPr>
        <p:spPr/>
        <p:txBody>
          <a:bodyPr/>
          <a:lstStyle/>
          <a:p>
            <a:r>
              <a:rPr lang="en-US"/>
              <a:t>Agenda</a:t>
            </a:r>
            <a:endParaRPr lang="en-GB"/>
          </a:p>
        </p:txBody>
      </p:sp>
      <p:sp>
        <p:nvSpPr>
          <p:cNvPr id="5" name="Date Placeholder 4">
            <a:extLst>
              <a:ext uri="{FF2B5EF4-FFF2-40B4-BE49-F238E27FC236}">
                <a16:creationId xmlns:a16="http://schemas.microsoft.com/office/drawing/2014/main" id="{BD8DBD0A-C866-47BB-99F2-B4DD7DA34986}"/>
              </a:ext>
            </a:extLst>
          </p:cNvPr>
          <p:cNvSpPr>
            <a:spLocks noGrp="1"/>
          </p:cNvSpPr>
          <p:nvPr>
            <p:ph type="dt" sz="half" idx="11"/>
          </p:nvPr>
        </p:nvSpPr>
        <p:spPr/>
        <p:txBody>
          <a:bodyPr/>
          <a:lstStyle/>
          <a:p>
            <a:fld id="{4E9D65B6-DA0D-4EC9-B07F-2D6756082304}" type="datetime3">
              <a:rPr lang="nb-NO" smtClean="0"/>
              <a:t>2024.05.02</a:t>
            </a:fld>
            <a:endParaRPr lang="nb-NO" dirty="0"/>
          </a:p>
        </p:txBody>
      </p:sp>
      <p:sp>
        <p:nvSpPr>
          <p:cNvPr id="6" name="Footer Placeholder 5">
            <a:extLst>
              <a:ext uri="{FF2B5EF4-FFF2-40B4-BE49-F238E27FC236}">
                <a16:creationId xmlns:a16="http://schemas.microsoft.com/office/drawing/2014/main" id="{8988BD9A-7322-45E6-AC1B-95FD8E094C57}"/>
              </a:ext>
            </a:extLst>
          </p:cNvPr>
          <p:cNvSpPr>
            <a:spLocks noGrp="1"/>
          </p:cNvSpPr>
          <p:nvPr>
            <p:ph type="ftr" sz="quarter" idx="12"/>
          </p:nvPr>
        </p:nvSpPr>
        <p:spPr/>
        <p:txBody>
          <a:bodyPr/>
          <a:lstStyle/>
          <a:p>
            <a:endParaRPr lang="nb-NO" dirty="0"/>
          </a:p>
        </p:txBody>
      </p:sp>
      <p:sp>
        <p:nvSpPr>
          <p:cNvPr id="7" name="Slide Number Placeholder 6">
            <a:extLst>
              <a:ext uri="{FF2B5EF4-FFF2-40B4-BE49-F238E27FC236}">
                <a16:creationId xmlns:a16="http://schemas.microsoft.com/office/drawing/2014/main" id="{8430280F-E175-46BB-9D43-3D86B475526C}"/>
              </a:ext>
            </a:extLst>
          </p:cNvPr>
          <p:cNvSpPr>
            <a:spLocks noGrp="1"/>
          </p:cNvSpPr>
          <p:nvPr>
            <p:ph type="sldNum" sz="quarter" idx="13"/>
          </p:nvPr>
        </p:nvSpPr>
        <p:spPr>
          <a:xfrm>
            <a:off x="1079500" y="12987246"/>
            <a:ext cx="874240" cy="432000"/>
          </a:xfrm>
          <a:prstGeom prst="rect">
            <a:avLst/>
          </a:prstGeom>
        </p:spPr>
        <p:txBody>
          <a:bodyPr/>
          <a:lstStyle/>
          <a:p>
            <a:fld id="{23AA811B-2EBD-4900-905E-5BE206449611}" type="slidenum">
              <a:rPr lang="nb-NO" smtClean="0"/>
              <a:pPr/>
              <a:t>‹#›</a:t>
            </a:fld>
            <a:endParaRPr lang="nb-NO" dirty="0"/>
          </a:p>
        </p:txBody>
      </p:sp>
      <p:sp>
        <p:nvSpPr>
          <p:cNvPr id="10" name="Refboks_prefix" descr="{&quot;templafy&quot;:{&quot;id&quot;:&quot;4fbbc46e-c84e-42e5-9cca-247f379b8a7c&quot;}}" hidden="1" title="Ref prefix">
            <a:extLst>
              <a:ext uri="{FF2B5EF4-FFF2-40B4-BE49-F238E27FC236}">
                <a16:creationId xmlns:a16="http://schemas.microsoft.com/office/drawing/2014/main" id="{4A69235F-2DA8-4666-91EC-EF52EA41B40A}"/>
              </a:ext>
            </a:extLst>
          </p:cNvPr>
          <p:cNvSpPr/>
          <p:nvPr userDrawn="1"/>
        </p:nvSpPr>
        <p:spPr>
          <a:xfrm>
            <a:off x="2599200" y="12988800"/>
            <a:ext cx="352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dirty="0">
                <a:solidFill>
                  <a:schemeClr val="tx1"/>
                </a:solidFill>
                <a:latin typeface="+mn-lt"/>
                <a:ea typeface="+mn-ea"/>
                <a:cs typeface="+mn-cs"/>
              </a:rPr>
              <a:t>#</a:t>
            </a:r>
          </a:p>
        </p:txBody>
      </p:sp>
      <p:sp>
        <p:nvSpPr>
          <p:cNvPr id="38" name="FLD_Refboks" descr="{&#10;  &quot;SkabelonDesign&quot;: {&#10;    &quot;textualValue&quot;: &quot;&lt;key3&gt;&lt;key1/&gt;&lt;s&gt;/&lt;/s&gt;&lt;key2/&gt;&lt;/key3&gt;&quot;,&#10;    &quot;bindingCollection&quot;: {&#10;      &quot;key1&quot;: {&#10;        &quot;SkabelonDesign&quot;: {&#10;          &quot;type&quot;: &quot;Text&quot;,&#10;          &quot;binding&quot;: &quot;IMan.Number&quot;&#10;        }&#10;      },&#10;      &quot;key2&quot;: {&#10;        &quot;SkabelonDesign&quot;: {&#10;          &quot;type&quot;: &quot;Text&quot;,&#10;          &quot;binding&quot;: &quot;IMan.Version&quot;&#10;        }&#10;      },&#10;   &quot;key3&quot;: {&#10;        &quot;SkabelonDesign&quot;: {&#10;   &quot;type&quot;:&quot;Text&quot;,&#10;   &quot;binding&quot;:&quot;Doc.Prop.DocNumberHide&quot;,&#10;   &quot;visibility&quot;: {&#10;    &quot;action&quot;:&quot;Hide&quot;,&#10;    &quot;binding&quot;:&quot;Doc.Prop.DocNumberHide&quot;,&#10;    &quot;operator&quot;:&quot;Equals&quot;,&#10;    &quot;compareValues&quot;:[&quot;true&quot;]&#10;   }  &#10;  }&#10;      }&#10;    }&#10;  }&#10;}">
            <a:extLst>
              <a:ext uri="{FF2B5EF4-FFF2-40B4-BE49-F238E27FC236}">
                <a16:creationId xmlns:a16="http://schemas.microsoft.com/office/drawing/2014/main" id="{56A9372E-2137-4EA8-9FE4-9462A6401557}"/>
              </a:ext>
            </a:extLst>
          </p:cNvPr>
          <p:cNvSpPr/>
          <p:nvPr userDrawn="1"/>
        </p:nvSpPr>
        <p:spPr>
          <a:xfrm>
            <a:off x="2959200" y="12988800"/>
            <a:ext cx="52848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marL="0" indent="0" algn="l">
              <a:buClrTx/>
              <a:buFont typeface="Verdana" panose="020B0604030504040204" pitchFamily="34" charset="0"/>
              <a:buNone/>
            </a:pPr>
            <a:r>
              <a:rPr lang="nb-NO" sz="2000" kern="1200">
                <a:solidFill>
                  <a:schemeClr val="tx1"/>
                </a:solidFill>
                <a:latin typeface="+mn-lt"/>
                <a:ea typeface="+mn-ea"/>
                <a:cs typeface="+mn-cs"/>
              </a:rPr>
              <a:t>11623020/1</a:t>
            </a:r>
            <a:endParaRPr lang="nb-NO" sz="2000" kern="1200" dirty="0">
              <a:solidFill>
                <a:schemeClr val="tx1"/>
              </a:solidFill>
              <a:latin typeface="+mn-lt"/>
              <a:ea typeface="+mn-ea"/>
              <a:cs typeface="+mn-cs"/>
            </a:endParaRPr>
          </a:p>
        </p:txBody>
      </p:sp>
    </p:spTree>
    <p:extLst>
      <p:ext uri="{BB962C8B-B14F-4D97-AF65-F5344CB8AC3E}">
        <p14:creationId xmlns:p14="http://schemas.microsoft.com/office/powerpoint/2010/main" val="513574255"/>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8935159" y="3216033"/>
            <a:ext cx="5573666" cy="800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8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828800" rtl="0" eaLnBrk="1" fontAlgn="auto" latinLnBrk="0" hangingPunct="1">
              <a:lnSpc>
                <a:spcPct val="100000"/>
              </a:lnSpc>
              <a:spcBef>
                <a:spcPts val="2400"/>
              </a:spcBef>
              <a:spcAft>
                <a:spcPts val="1200"/>
              </a:spcAft>
              <a:buClrTx/>
              <a:buSzTx/>
              <a:buFontTx/>
              <a:buNone/>
              <a:tabLst/>
              <a:defRPr/>
            </a:pPr>
            <a:r>
              <a:rPr lang="nb-NO" sz="3200" dirty="0">
                <a:latin typeface="+mn-lt"/>
                <a:cs typeface="Arial" panose="020B0604020202020204" pitchFamily="34" charset="0"/>
              </a:rPr>
              <a:t>PICTURES</a:t>
            </a:r>
            <a:br>
              <a:rPr lang="nb-NO" sz="1800" dirty="0">
                <a:latin typeface="+mn-lt"/>
                <a:cs typeface="Arial" panose="020B0604020202020204" pitchFamily="34" charset="0"/>
              </a:rPr>
            </a:br>
            <a:r>
              <a:rPr lang="nb-NO" sz="1800" b="1" noProof="1">
                <a:solidFill>
                  <a:schemeClr val="tx1"/>
                </a:solidFill>
                <a:latin typeface="+mn-lt"/>
                <a:cs typeface="Arial" panose="020B0604020202020204" pitchFamily="34" charset="0"/>
              </a:rPr>
              <a:t>Insert corporate picture from Templafy</a:t>
            </a:r>
            <a:endParaRPr lang="nb-NO" altLang="da-DK" sz="1800" b="0" noProof="1">
              <a:solidFill>
                <a:schemeClr val="tx1"/>
              </a:solidFill>
              <a:latin typeface="+mn-lt"/>
              <a:cs typeface="Arial" panose="020B0604020202020204" pitchFamily="34" charset="0"/>
            </a:endParaRPr>
          </a:p>
          <a:p>
            <a:pPr marL="0" marR="0" lvl="0" indent="0" algn="l" defTabSz="1828800" rtl="0" eaLnBrk="1" fontAlgn="auto" latinLnBrk="0" hangingPunct="1">
              <a:lnSpc>
                <a:spcPct val="100000"/>
              </a:lnSpc>
              <a:spcBef>
                <a:spcPts val="0"/>
              </a:spcBef>
              <a:spcAft>
                <a:spcPts val="1200"/>
              </a:spcAft>
              <a:buClrTx/>
              <a:buSzTx/>
              <a:buFontTx/>
              <a:buNone/>
              <a:tabLst/>
              <a:defRPr/>
            </a:pPr>
            <a:r>
              <a:rPr lang="nb-NO" altLang="da-DK" sz="1800" b="1" noProof="1">
                <a:solidFill>
                  <a:schemeClr val="tx1"/>
                </a:solidFill>
                <a:latin typeface="+mn-lt"/>
                <a:cs typeface="Arial" panose="020B0604020202020204" pitchFamily="34" charset="0"/>
              </a:rPr>
              <a:t>1.</a:t>
            </a:r>
            <a:r>
              <a:rPr lang="nb-NO" altLang="da-DK" sz="1800" b="0" noProof="1">
                <a:solidFill>
                  <a:schemeClr val="tx1"/>
                </a:solidFill>
                <a:latin typeface="+mn-lt"/>
                <a:cs typeface="Arial" panose="020B0604020202020204" pitchFamily="34" charset="0"/>
              </a:rPr>
              <a:t> Click the blue </a:t>
            </a:r>
            <a:r>
              <a:rPr lang="nb-NO" altLang="da-DK" sz="1800" b="1" baseline="0" noProof="1">
                <a:solidFill>
                  <a:schemeClr val="tx1"/>
                </a:solidFill>
                <a:latin typeface="+mn-lt"/>
                <a:cs typeface="Arial" panose="020B0604020202020204" pitchFamily="34" charset="0"/>
              </a:rPr>
              <a:t>Templafy </a:t>
            </a:r>
            <a:r>
              <a:rPr lang="nb-NO" altLang="da-DK" sz="1800" b="0" baseline="0" noProof="1">
                <a:solidFill>
                  <a:schemeClr val="tx1"/>
                </a:solidFill>
                <a:latin typeface="+mn-lt"/>
                <a:cs typeface="Arial" panose="020B0604020202020204" pitchFamily="34" charset="0"/>
              </a:rPr>
              <a:t>button</a:t>
            </a:r>
          </a:p>
          <a:p>
            <a:pPr marL="0" marR="0" lvl="0" indent="0" algn="l" defTabSz="1828800" rtl="0" eaLnBrk="1" fontAlgn="auto" latinLnBrk="0" hangingPunct="1">
              <a:lnSpc>
                <a:spcPct val="100000"/>
              </a:lnSpc>
              <a:spcBef>
                <a:spcPts val="0"/>
              </a:spcBef>
              <a:spcAft>
                <a:spcPts val="1200"/>
              </a:spcAft>
              <a:buClrTx/>
              <a:buSzTx/>
              <a:buFontTx/>
              <a:buNone/>
              <a:tabLst/>
              <a:defRPr/>
            </a:pPr>
            <a:r>
              <a:rPr lang="nb-NO" altLang="da-DK" sz="1800" b="1" baseline="0" noProof="1">
                <a:solidFill>
                  <a:schemeClr val="tx1"/>
                </a:solidFill>
                <a:latin typeface="+mn-lt"/>
                <a:cs typeface="Arial" panose="020B0604020202020204" pitchFamily="34" charset="0"/>
              </a:rPr>
              <a:t>2. </a:t>
            </a:r>
            <a:r>
              <a:rPr lang="nb-NO" altLang="da-DK" sz="1800" b="0" baseline="0" noProof="1">
                <a:solidFill>
                  <a:schemeClr val="tx1"/>
                </a:solidFill>
                <a:latin typeface="+mn-lt"/>
                <a:cs typeface="Arial" panose="020B0604020202020204" pitchFamily="34" charset="0"/>
              </a:rPr>
              <a:t>In the dropdown, click </a:t>
            </a:r>
            <a:r>
              <a:rPr lang="nb-NO" altLang="da-DK" sz="1800" b="1" baseline="0" noProof="1">
                <a:solidFill>
                  <a:schemeClr val="tx1"/>
                </a:solidFill>
                <a:latin typeface="+mn-lt"/>
                <a:cs typeface="Arial" panose="020B0604020202020204" pitchFamily="34" charset="0"/>
              </a:rPr>
              <a:t>Images</a:t>
            </a:r>
            <a:r>
              <a:rPr lang="nb-NO" altLang="da-DK" sz="1800" b="0" baseline="0" noProof="1">
                <a:solidFill>
                  <a:schemeClr val="tx1"/>
                </a:solidFill>
                <a:latin typeface="+mn-lt"/>
                <a:cs typeface="Arial" panose="020B0604020202020204" pitchFamily="34" charset="0"/>
              </a:rPr>
              <a:t>, </a:t>
            </a:r>
            <a:br>
              <a:rPr lang="nb-NO" altLang="da-DK" sz="1800" b="0" baseline="0" noProof="1">
                <a:solidFill>
                  <a:schemeClr val="tx1"/>
                </a:solidFill>
                <a:latin typeface="+mn-lt"/>
                <a:cs typeface="Arial" panose="020B0604020202020204" pitchFamily="34" charset="0"/>
              </a:rPr>
            </a:br>
            <a:r>
              <a:rPr lang="nb-NO" altLang="da-DK" sz="1800" b="0" baseline="0" noProof="1">
                <a:solidFill>
                  <a:schemeClr val="tx1"/>
                </a:solidFill>
                <a:latin typeface="+mn-lt"/>
                <a:cs typeface="Arial" panose="020B0604020202020204" pitchFamily="34" charset="0"/>
              </a:rPr>
              <a:t>or click the </a:t>
            </a:r>
            <a:r>
              <a:rPr lang="nb-NO" altLang="da-DK" sz="1800" b="1" baseline="0" noProof="1">
                <a:solidFill>
                  <a:schemeClr val="tx1"/>
                </a:solidFill>
                <a:latin typeface="+mn-lt"/>
                <a:cs typeface="Arial" panose="020B0604020202020204" pitchFamily="34" charset="0"/>
              </a:rPr>
              <a:t>Images </a:t>
            </a:r>
            <a:r>
              <a:rPr lang="nb-NO" altLang="da-DK" sz="1800" b="0" i="0" baseline="0" noProof="1">
                <a:solidFill>
                  <a:schemeClr val="tx1"/>
                </a:solidFill>
                <a:latin typeface="+mn-lt"/>
                <a:cs typeface="Arial" panose="020B0604020202020204" pitchFamily="34" charset="0"/>
              </a:rPr>
              <a:t>button</a:t>
            </a:r>
            <a:r>
              <a:rPr lang="nb-NO" altLang="da-DK" sz="1800" b="0" baseline="0" noProof="1">
                <a:solidFill>
                  <a:schemeClr val="tx1"/>
                </a:solidFill>
                <a:latin typeface="+mn-lt"/>
                <a:cs typeface="Arial" panose="020B0604020202020204" pitchFamily="34" charset="0"/>
              </a:rPr>
              <a:t> in the Templafy pane on the right side of the screen</a:t>
            </a:r>
            <a:endParaRPr lang="nb-NO" altLang="da-DK" sz="1800" noProof="1">
              <a:solidFill>
                <a:schemeClr val="tx1"/>
              </a:solidFill>
              <a:latin typeface="+mn-lt"/>
              <a:cs typeface="Arial" panose="020B0604020202020204" pitchFamily="34" charset="0"/>
            </a:endParaRPr>
          </a:p>
          <a:p>
            <a:pPr marL="0" marR="0" lvl="0" indent="0" algn="l" defTabSz="1828800" rtl="0" eaLnBrk="1" fontAlgn="auto" latinLnBrk="0" hangingPunct="1">
              <a:lnSpc>
                <a:spcPct val="100000"/>
              </a:lnSpc>
              <a:spcBef>
                <a:spcPts val="0"/>
              </a:spcBef>
              <a:spcAft>
                <a:spcPts val="1200"/>
              </a:spcAft>
              <a:buClrTx/>
              <a:buSzTx/>
              <a:buFontTx/>
              <a:buNone/>
              <a:tabLst/>
              <a:defRPr/>
            </a:pPr>
            <a:endParaRPr lang="nb-NO" altLang="da-DK" sz="1800" b="0" baseline="0" noProof="1">
              <a:solidFill>
                <a:schemeClr val="tx1"/>
              </a:solidFill>
              <a:latin typeface="+mn-lt"/>
              <a:cs typeface="Arial" panose="020B0604020202020204" pitchFamily="34" charset="0"/>
            </a:endParaRPr>
          </a:p>
          <a:p>
            <a:pPr marL="0" marR="0" lvl="0" indent="0" algn="l" defTabSz="1828800" rtl="0" eaLnBrk="1" fontAlgn="auto" latinLnBrk="0" hangingPunct="1">
              <a:lnSpc>
                <a:spcPct val="100000"/>
              </a:lnSpc>
              <a:spcBef>
                <a:spcPts val="0"/>
              </a:spcBef>
              <a:spcAft>
                <a:spcPts val="1200"/>
              </a:spcAft>
              <a:buClrTx/>
              <a:buSzTx/>
              <a:buFontTx/>
              <a:buNone/>
              <a:tabLst/>
              <a:defRPr/>
            </a:pPr>
            <a:r>
              <a:rPr lang="nb-NO" altLang="da-DK" sz="1800" b="1" baseline="0" noProof="1">
                <a:solidFill>
                  <a:schemeClr val="tx1"/>
                </a:solidFill>
                <a:latin typeface="+mn-lt"/>
                <a:cs typeface="Arial" panose="020B0604020202020204" pitchFamily="34" charset="0"/>
              </a:rPr>
              <a:t>Insert picture</a:t>
            </a:r>
          </a:p>
          <a:p>
            <a:pPr eaLnBrk="1" hangingPunct="1">
              <a:spcAft>
                <a:spcPts val="1200"/>
              </a:spcAft>
              <a:defRPr/>
            </a:pPr>
            <a:r>
              <a:rPr lang="nb-NO" altLang="da-DK" sz="1800" b="0" noProof="1">
                <a:solidFill>
                  <a:schemeClr val="tx1"/>
                </a:solidFill>
                <a:latin typeface="+mn-lt"/>
                <a:cs typeface="Arial" panose="020B0604020202020204" pitchFamily="34" charset="0"/>
              </a:rPr>
              <a:t>On slides with pictureplaceholder, click on the icon and choose </a:t>
            </a:r>
            <a:r>
              <a:rPr lang="nb-NO" altLang="da-DK" sz="1800" b="1" noProof="1">
                <a:solidFill>
                  <a:schemeClr val="tx1"/>
                </a:solidFill>
                <a:latin typeface="+mn-lt"/>
                <a:cs typeface="Arial" panose="020B0604020202020204" pitchFamily="34" charset="0"/>
              </a:rPr>
              <a:t>Insert</a:t>
            </a:r>
          </a:p>
          <a:p>
            <a:pPr eaLnBrk="1" hangingPunct="1">
              <a:spcBef>
                <a:spcPts val="2400"/>
              </a:spcBef>
              <a:spcAft>
                <a:spcPts val="1200"/>
              </a:spcAft>
              <a:defRPr/>
            </a:pPr>
            <a:r>
              <a:rPr lang="nb-NO" sz="1800" b="1" noProof="1">
                <a:solidFill>
                  <a:schemeClr val="tx1"/>
                </a:solidFill>
                <a:latin typeface="+mn-lt"/>
                <a:cs typeface="Arial" panose="020B0604020202020204" pitchFamily="34" charset="0"/>
              </a:rPr>
              <a:t>Crop picture</a:t>
            </a:r>
          </a:p>
          <a:p>
            <a:pPr eaLnBrk="1" hangingPunct="1">
              <a:spcAft>
                <a:spcPts val="1200"/>
              </a:spcAft>
              <a:defRPr/>
            </a:pPr>
            <a:r>
              <a:rPr lang="nb-NO" altLang="da-DK" sz="1800" b="1" noProof="1">
                <a:solidFill>
                  <a:schemeClr val="tx1"/>
                </a:solidFill>
                <a:latin typeface="+mn-lt"/>
                <a:cs typeface="Arial" panose="020B0604020202020204" pitchFamily="34" charset="0"/>
              </a:rPr>
              <a:t>1. </a:t>
            </a:r>
            <a:r>
              <a:rPr lang="nb-NO" altLang="da-DK" sz="1800" b="0" noProof="1">
                <a:solidFill>
                  <a:schemeClr val="tx1"/>
                </a:solidFill>
                <a:latin typeface="+mn-lt"/>
                <a:cs typeface="Arial" panose="020B0604020202020204" pitchFamily="34" charset="0"/>
              </a:rPr>
              <a:t>Click </a:t>
            </a:r>
            <a:r>
              <a:rPr lang="nb-NO" altLang="da-DK" sz="1800" b="1" noProof="1">
                <a:solidFill>
                  <a:schemeClr val="tx1"/>
                </a:solidFill>
                <a:latin typeface="+mn-lt"/>
                <a:cs typeface="Arial" panose="020B0604020202020204" pitchFamily="34" charset="0"/>
              </a:rPr>
              <a:t>Crop</a:t>
            </a:r>
            <a:r>
              <a:rPr lang="nb-NO" altLang="da-DK" sz="1800" b="0" noProof="1">
                <a:solidFill>
                  <a:schemeClr val="tx1"/>
                </a:solidFill>
                <a:latin typeface="+mn-lt"/>
                <a:cs typeface="Arial" panose="020B0604020202020204" pitchFamily="34" charset="0"/>
              </a:rPr>
              <a:t> to change size or </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focus of the picture</a:t>
            </a:r>
          </a:p>
          <a:p>
            <a:pPr eaLnBrk="1" hangingPunct="1">
              <a:spcAft>
                <a:spcPts val="1200"/>
              </a:spcAft>
              <a:defRPr/>
            </a:pPr>
            <a:r>
              <a:rPr lang="nb-NO" altLang="da-DK" sz="1800" b="1" noProof="1">
                <a:solidFill>
                  <a:schemeClr val="tx1"/>
                </a:solidFill>
                <a:latin typeface="+mn-lt"/>
                <a:cs typeface="Arial" panose="020B0604020202020204" pitchFamily="34" charset="0"/>
              </a:rPr>
              <a:t>2. </a:t>
            </a:r>
            <a:r>
              <a:rPr lang="nb-NO" altLang="da-DK" sz="1800" b="0" noProof="1">
                <a:solidFill>
                  <a:schemeClr val="tx1"/>
                </a:solidFill>
                <a:latin typeface="+mn-lt"/>
                <a:cs typeface="Arial" panose="020B0604020202020204" pitchFamily="34" charset="0"/>
              </a:rPr>
              <a:t>If you want to scale the picture, </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hold </a:t>
            </a:r>
            <a:r>
              <a:rPr lang="nb-NO" altLang="da-DK" sz="1800" b="1" noProof="1">
                <a:solidFill>
                  <a:schemeClr val="tx1"/>
                </a:solidFill>
                <a:latin typeface="+mn-lt"/>
                <a:cs typeface="Arial" panose="020B0604020202020204" pitchFamily="34" charset="0"/>
              </a:rPr>
              <a:t>SHIFT</a:t>
            </a:r>
            <a:r>
              <a:rPr lang="nb-NO" altLang="da-DK" sz="1800" b="0" noProof="1">
                <a:solidFill>
                  <a:schemeClr val="tx1"/>
                </a:solidFill>
                <a:latin typeface="+mn-lt"/>
                <a:cs typeface="Arial" panose="020B0604020202020204" pitchFamily="34" charset="0"/>
              </a:rPr>
              <a:t>-key down while </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dragging the corners of the picture</a:t>
            </a:r>
            <a:br>
              <a:rPr lang="nb-NO" altLang="da-DK" sz="1800" b="0" noProof="1">
                <a:solidFill>
                  <a:schemeClr val="tx1"/>
                </a:solidFill>
                <a:latin typeface="+mn-lt"/>
                <a:cs typeface="Arial" panose="020B0604020202020204" pitchFamily="34" charset="0"/>
              </a:rPr>
            </a:br>
            <a:endParaRPr lang="nb-NO" altLang="da-DK" sz="1800" b="0" noProof="1">
              <a:solidFill>
                <a:schemeClr val="tx1"/>
              </a:solidFill>
              <a:latin typeface="+mn-lt"/>
              <a:cs typeface="Arial" panose="020B0604020202020204" pitchFamily="34" charset="0"/>
            </a:endParaRPr>
          </a:p>
          <a:p>
            <a:pPr eaLnBrk="1" hangingPunct="1">
              <a:spcAft>
                <a:spcPts val="1200"/>
              </a:spcAft>
              <a:defRPr/>
            </a:pPr>
            <a:r>
              <a:rPr lang="nb-NO" altLang="da-DK" sz="1800" b="1" noProof="1">
                <a:solidFill>
                  <a:schemeClr val="tx1"/>
                </a:solidFill>
                <a:latin typeface="+mn-lt"/>
                <a:cs typeface="Arial" panose="020B0604020202020204" pitchFamily="34" charset="0"/>
              </a:rPr>
              <a:t>HINT: </a:t>
            </a:r>
            <a:r>
              <a:rPr lang="nb-NO" altLang="da-DK" sz="1800" b="0" noProof="1">
                <a:solidFill>
                  <a:schemeClr val="tx1"/>
                </a:solidFill>
                <a:latin typeface="+mn-lt"/>
                <a:cs typeface="Arial" panose="020B0604020202020204" pitchFamily="34" charset="0"/>
              </a:rPr>
              <a:t>If you delete the picture and </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insert a new one, the picture may </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lie in front of the text or graphic.</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If this happens, select the picture, </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right-click and choose </a:t>
            </a:r>
            <a:r>
              <a:rPr lang="nb-NO" altLang="da-DK" sz="1800" b="1" noProof="1">
                <a:solidFill>
                  <a:schemeClr val="tx1"/>
                </a:solidFill>
                <a:latin typeface="+mn-lt"/>
                <a:cs typeface="Arial" panose="020B0604020202020204" pitchFamily="34" charset="0"/>
              </a:rPr>
              <a:t>Send to Back</a:t>
            </a: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14508825" y="3752194"/>
            <a:ext cx="1353338" cy="1995408"/>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1079504" y="3227293"/>
            <a:ext cx="4560720" cy="1000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8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828800" rtl="0" eaLnBrk="1" fontAlgn="auto" latinLnBrk="0" hangingPunct="1">
              <a:lnSpc>
                <a:spcPct val="100000"/>
              </a:lnSpc>
              <a:spcBef>
                <a:spcPts val="0"/>
              </a:spcBef>
              <a:spcAft>
                <a:spcPts val="1200"/>
              </a:spcAft>
              <a:buClrTx/>
              <a:buSzTx/>
              <a:buFontTx/>
              <a:buNone/>
              <a:tabLst/>
              <a:defRPr/>
            </a:pPr>
            <a:r>
              <a:rPr lang="nb-NO" sz="3200" dirty="0">
                <a:latin typeface="+mn-lt"/>
                <a:cs typeface="Arial" panose="020B0604020202020204" pitchFamily="34" charset="0"/>
              </a:rPr>
              <a:t>TEXT STYLES</a:t>
            </a:r>
            <a:endParaRPr lang="nb-NO" altLang="da-DK" sz="3200" b="0" noProof="1">
              <a:solidFill>
                <a:schemeClr val="tx1"/>
              </a:solidFill>
              <a:latin typeface="+mn-lt"/>
              <a:cs typeface="Arial" panose="020B0604020202020204" pitchFamily="34" charset="0"/>
            </a:endParaRPr>
          </a:p>
          <a:p>
            <a:pPr eaLnBrk="1" hangingPunct="1">
              <a:spcAft>
                <a:spcPts val="1200"/>
              </a:spcAft>
              <a:defRPr/>
            </a:pPr>
            <a:r>
              <a:rPr lang="nb-NO" altLang="da-DK" sz="1800" b="0" noProof="1">
                <a:solidFill>
                  <a:schemeClr val="tx1"/>
                </a:solidFill>
                <a:latin typeface="+mn-lt"/>
                <a:cs typeface="Arial" panose="020B0604020202020204" pitchFamily="34" charset="0"/>
              </a:rPr>
              <a:t>Use the </a:t>
            </a:r>
            <a:r>
              <a:rPr lang="nb-NO" altLang="da-DK" sz="1800" b="1" noProof="1">
                <a:solidFill>
                  <a:schemeClr val="tx1"/>
                </a:solidFill>
                <a:latin typeface="+mn-lt"/>
                <a:cs typeface="Arial" panose="020B0604020202020204" pitchFamily="34" charset="0"/>
              </a:rPr>
              <a:t>TAB</a:t>
            </a:r>
            <a:r>
              <a:rPr lang="nb-NO" altLang="da-DK" sz="1800" b="0" noProof="1">
                <a:solidFill>
                  <a:schemeClr val="tx1"/>
                </a:solidFill>
                <a:latin typeface="+mn-lt"/>
                <a:cs typeface="Arial" panose="020B0604020202020204" pitchFamily="34" charset="0"/>
              </a:rPr>
              <a:t>-key</a:t>
            </a:r>
            <a:r>
              <a:rPr lang="nb-NO" altLang="da-DK" sz="1800" b="0" baseline="0" noProof="1">
                <a:solidFill>
                  <a:schemeClr val="tx1"/>
                </a:solidFill>
                <a:latin typeface="+mn-lt"/>
                <a:cs typeface="Arial" panose="020B0604020202020204" pitchFamily="34" charset="0"/>
              </a:rPr>
              <a:t> to jump through levels. Click </a:t>
            </a:r>
            <a:r>
              <a:rPr lang="nb-NO" altLang="da-DK" sz="1800" b="1" baseline="0" noProof="1">
                <a:solidFill>
                  <a:schemeClr val="tx1"/>
                </a:solidFill>
                <a:latin typeface="+mn-lt"/>
                <a:cs typeface="Arial" panose="020B0604020202020204" pitchFamily="34" charset="0"/>
              </a:rPr>
              <a:t>ENTER</a:t>
            </a:r>
            <a:r>
              <a:rPr lang="nb-NO" altLang="da-DK" sz="1800" b="0" baseline="0" noProof="1">
                <a:solidFill>
                  <a:schemeClr val="tx1"/>
                </a:solidFill>
                <a:latin typeface="+mn-lt"/>
                <a:cs typeface="Arial" panose="020B0604020202020204" pitchFamily="34" charset="0"/>
              </a:rPr>
              <a:t>, then </a:t>
            </a:r>
            <a:r>
              <a:rPr lang="nb-NO" altLang="da-DK" sz="1800" b="1" baseline="0" noProof="1">
                <a:solidFill>
                  <a:schemeClr val="tx1"/>
                </a:solidFill>
                <a:latin typeface="+mn-lt"/>
                <a:cs typeface="Arial" panose="020B0604020202020204" pitchFamily="34" charset="0"/>
              </a:rPr>
              <a:t>TAB</a:t>
            </a:r>
            <a:r>
              <a:rPr lang="nb-NO" altLang="da-DK" sz="1800" b="0" baseline="0" noProof="1">
                <a:solidFill>
                  <a:schemeClr val="tx1"/>
                </a:solidFill>
                <a:latin typeface="+mn-lt"/>
                <a:cs typeface="Arial" panose="020B0604020202020204" pitchFamily="34" charset="0"/>
              </a:rPr>
              <a:t> to switch from one level to the next level</a:t>
            </a:r>
          </a:p>
          <a:p>
            <a:pPr eaLnBrk="1" hangingPunct="1">
              <a:spcAft>
                <a:spcPts val="1200"/>
              </a:spcAft>
              <a:defRPr/>
            </a:pPr>
            <a:r>
              <a:rPr lang="nb-NO" altLang="da-DK" sz="1800" b="0" baseline="0" noProof="1">
                <a:solidFill>
                  <a:schemeClr val="tx1"/>
                </a:solidFill>
                <a:latin typeface="+mn-lt"/>
                <a:cs typeface="Arial" panose="020B0604020202020204" pitchFamily="34" charset="0"/>
              </a:rPr>
              <a:t>To go back in levels use </a:t>
            </a:r>
            <a:r>
              <a:rPr lang="nb-NO" altLang="da-DK" sz="1800" b="1" baseline="0" noProof="1">
                <a:solidFill>
                  <a:schemeClr val="tx1"/>
                </a:solidFill>
                <a:latin typeface="+mn-lt"/>
                <a:cs typeface="Arial" panose="020B0604020202020204" pitchFamily="34" charset="0"/>
              </a:rPr>
              <a:t>SHIFT-TAB</a:t>
            </a:r>
            <a:endParaRPr lang="nb-NO" sz="1800" b="1" noProof="1">
              <a:solidFill>
                <a:schemeClr val="tx1"/>
              </a:solidFill>
              <a:latin typeface="+mn-lt"/>
              <a:cs typeface="Arial" panose="020B0604020202020204" pitchFamily="34" charset="0"/>
            </a:endParaRPr>
          </a:p>
          <a:p>
            <a:pPr eaLnBrk="1" hangingPunct="1">
              <a:spcAft>
                <a:spcPts val="1200"/>
              </a:spcAft>
              <a:defRPr/>
            </a:pPr>
            <a:r>
              <a:rPr lang="nb-NO" sz="1800" noProof="1">
                <a:solidFill>
                  <a:schemeClr val="tx1"/>
                </a:solidFill>
                <a:latin typeface="+mn-lt"/>
                <a:cs typeface="Arial" panose="020B0604020202020204" pitchFamily="34" charset="0"/>
              </a:rPr>
              <a:t>Alternatively, </a:t>
            </a:r>
            <a:r>
              <a:rPr lang="nb-NO" sz="1800" b="1" noProof="1">
                <a:solidFill>
                  <a:schemeClr val="tx1"/>
                </a:solidFill>
                <a:latin typeface="+mn-lt"/>
                <a:cs typeface="Arial" panose="020B0604020202020204" pitchFamily="34" charset="0"/>
              </a:rPr>
              <a:t>Increase</a:t>
            </a:r>
            <a:r>
              <a:rPr lang="nb-NO" sz="1800" baseline="0" noProof="1">
                <a:solidFill>
                  <a:schemeClr val="tx1"/>
                </a:solidFill>
                <a:latin typeface="+mn-lt"/>
                <a:cs typeface="Arial" panose="020B0604020202020204" pitchFamily="34" charset="0"/>
              </a:rPr>
              <a:t> and </a:t>
            </a:r>
            <a:r>
              <a:rPr lang="nb-NO" sz="1800" b="1" baseline="0" noProof="1">
                <a:solidFill>
                  <a:schemeClr val="tx1"/>
                </a:solidFill>
                <a:latin typeface="+mn-lt"/>
                <a:cs typeface="Arial" panose="020B0604020202020204" pitchFamily="34" charset="0"/>
              </a:rPr>
              <a:t>Decrease</a:t>
            </a:r>
            <a:br>
              <a:rPr lang="nb-NO" sz="1800" b="1" baseline="0" noProof="1">
                <a:solidFill>
                  <a:schemeClr val="tx1"/>
                </a:solidFill>
                <a:latin typeface="+mn-lt"/>
                <a:cs typeface="Arial" panose="020B0604020202020204" pitchFamily="34" charset="0"/>
              </a:rPr>
            </a:br>
            <a:r>
              <a:rPr lang="nb-NO" sz="1800" baseline="0" noProof="1">
                <a:solidFill>
                  <a:schemeClr val="tx1"/>
                </a:solidFill>
                <a:latin typeface="+mn-lt"/>
                <a:cs typeface="Arial" panose="020B0604020202020204" pitchFamily="34" charset="0"/>
              </a:rPr>
              <a:t>list level can be used</a:t>
            </a:r>
          </a:p>
          <a:p>
            <a:pPr eaLnBrk="1" hangingPunct="1">
              <a:spcAft>
                <a:spcPts val="1200"/>
              </a:spcAft>
              <a:defRPr/>
            </a:pPr>
            <a:endParaRPr lang="nb-NO" sz="1800" baseline="0" noProof="1">
              <a:solidFill>
                <a:schemeClr val="tx1"/>
              </a:solidFill>
              <a:latin typeface="+mn-lt"/>
              <a:cs typeface="Arial" panose="020B0604020202020204" pitchFamily="34" charset="0"/>
            </a:endParaRPr>
          </a:p>
          <a:p>
            <a:pPr eaLnBrk="1" hangingPunct="1">
              <a:spcAft>
                <a:spcPts val="1200"/>
              </a:spcAft>
              <a:defRPr/>
            </a:pPr>
            <a:r>
              <a:rPr lang="nb-NO" altLang="da-DK" sz="1800" b="1" noProof="1">
                <a:solidFill>
                  <a:schemeClr val="tx1"/>
                </a:solidFill>
                <a:latin typeface="+mn-lt"/>
                <a:cs typeface="Arial" panose="020B0604020202020204" pitchFamily="34" charset="0"/>
              </a:rPr>
              <a:t>HINT: </a:t>
            </a:r>
            <a:r>
              <a:rPr lang="nb-NO" sz="1800" b="1" noProof="1">
                <a:solidFill>
                  <a:schemeClr val="tx1"/>
                </a:solidFill>
                <a:latin typeface="+mn-lt"/>
                <a:cs typeface="Arial" panose="020B0604020202020204" pitchFamily="34" charset="0"/>
              </a:rPr>
              <a:t>Use bullet button</a:t>
            </a:r>
          </a:p>
          <a:p>
            <a:pPr marL="0" marR="0" lvl="0" indent="0" algn="l" defTabSz="1828800" rtl="0" eaLnBrk="1" fontAlgn="auto" latinLnBrk="0" hangingPunct="1">
              <a:lnSpc>
                <a:spcPct val="100000"/>
              </a:lnSpc>
              <a:spcBef>
                <a:spcPts val="0"/>
              </a:spcBef>
              <a:spcAft>
                <a:spcPts val="1200"/>
              </a:spcAft>
              <a:buClrTx/>
              <a:buSzTx/>
              <a:buFontTx/>
              <a:buNone/>
              <a:tabLst/>
              <a:defRPr/>
            </a:pPr>
            <a:r>
              <a:rPr lang="nb-NO" altLang="da-DK" sz="1800" b="0" noProof="1">
                <a:solidFill>
                  <a:schemeClr val="tx1"/>
                </a:solidFill>
                <a:latin typeface="+mn-lt"/>
                <a:cs typeface="Arial" panose="020B0604020202020204" pitchFamily="34" charset="0"/>
              </a:rPr>
              <a:t>Delete bullet for regular text.</a:t>
            </a:r>
            <a:br>
              <a:rPr lang="nb-NO" altLang="da-DK" sz="1800" b="0"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Click on the bullet button to reaply the correct bullet again</a:t>
            </a:r>
          </a:p>
          <a:p>
            <a:pPr marL="0" marR="0" lvl="0" indent="0" algn="l" defTabSz="1828800" rtl="0" eaLnBrk="1" fontAlgn="auto" latinLnBrk="0" hangingPunct="1">
              <a:lnSpc>
                <a:spcPct val="100000"/>
              </a:lnSpc>
              <a:spcBef>
                <a:spcPts val="0"/>
              </a:spcBef>
              <a:spcAft>
                <a:spcPts val="1200"/>
              </a:spcAft>
              <a:buClrTx/>
              <a:buSzTx/>
              <a:buFontTx/>
              <a:buNone/>
              <a:tabLst/>
              <a:defRPr/>
            </a:pPr>
            <a:br>
              <a:rPr lang="nb-NO" altLang="da-DK" sz="1800" b="0" noProof="1">
                <a:solidFill>
                  <a:schemeClr val="tx1"/>
                </a:solidFill>
                <a:latin typeface="+mn-lt"/>
                <a:cs typeface="Arial" panose="020B0604020202020204" pitchFamily="34" charset="0"/>
              </a:rPr>
            </a:br>
            <a:r>
              <a:rPr lang="nb-NO" sz="3200" dirty="0">
                <a:latin typeface="+mn-lt"/>
                <a:cs typeface="Arial" panose="020B0604020202020204" pitchFamily="34" charset="0"/>
              </a:rPr>
              <a:t>SLIDES &amp; LAYOUTS</a:t>
            </a:r>
            <a:br>
              <a:rPr lang="nb-NO" altLang="da-DK" sz="1800" b="1" noProof="1">
                <a:solidFill>
                  <a:schemeClr val="tx1"/>
                </a:solidFill>
                <a:latin typeface="+mn-lt"/>
                <a:cs typeface="Arial" panose="020B0604020202020204" pitchFamily="34" charset="0"/>
              </a:rPr>
            </a:br>
            <a:br>
              <a:rPr lang="nb-NO" altLang="da-DK" sz="1800" b="1" noProof="1">
                <a:solidFill>
                  <a:schemeClr val="tx1"/>
                </a:solidFill>
                <a:latin typeface="+mn-lt"/>
                <a:cs typeface="Arial" panose="020B0604020202020204" pitchFamily="34" charset="0"/>
              </a:rPr>
            </a:br>
            <a:r>
              <a:rPr lang="nb-NO" altLang="da-DK" sz="1800" b="0" noProof="1">
                <a:solidFill>
                  <a:schemeClr val="tx1"/>
                </a:solidFill>
                <a:latin typeface="+mn-lt"/>
                <a:cs typeface="Arial" panose="020B0604020202020204" pitchFamily="34" charset="0"/>
              </a:rPr>
              <a:t>Click on the menu </a:t>
            </a:r>
            <a:r>
              <a:rPr lang="nb-NO" altLang="da-DK" sz="1800" b="1" noProof="1">
                <a:solidFill>
                  <a:schemeClr val="tx1"/>
                </a:solidFill>
                <a:latin typeface="+mn-lt"/>
                <a:cs typeface="Arial" panose="020B0604020202020204" pitchFamily="34" charset="0"/>
              </a:rPr>
              <a:t>New Slide </a:t>
            </a:r>
            <a:r>
              <a:rPr lang="nb-NO" altLang="da-DK" sz="1800" b="0" noProof="1">
                <a:solidFill>
                  <a:schemeClr val="tx1"/>
                </a:solidFill>
                <a:latin typeface="+mn-lt"/>
                <a:cs typeface="Arial" panose="020B0604020202020204" pitchFamily="34" charset="0"/>
              </a:rPr>
              <a:t>in the </a:t>
            </a:r>
            <a:r>
              <a:rPr lang="nb-NO" altLang="da-DK" sz="1800" b="1" noProof="1">
                <a:solidFill>
                  <a:schemeClr val="tx1"/>
                </a:solidFill>
                <a:latin typeface="+mn-lt"/>
                <a:cs typeface="Arial" panose="020B0604020202020204" pitchFamily="34" charset="0"/>
              </a:rPr>
              <a:t>Home</a:t>
            </a:r>
            <a:r>
              <a:rPr lang="nb-NO" altLang="da-DK" sz="1800" b="0" noProof="1">
                <a:solidFill>
                  <a:schemeClr val="tx1"/>
                </a:solidFill>
                <a:latin typeface="+mn-lt"/>
                <a:cs typeface="Arial" panose="020B0604020202020204" pitchFamily="34" charset="0"/>
              </a:rPr>
              <a:t> tab to insert a new slide</a:t>
            </a:r>
            <a:br>
              <a:rPr lang="nb-NO" altLang="da-DK" sz="1800" b="0" noProof="1">
                <a:solidFill>
                  <a:schemeClr val="tx1"/>
                </a:solidFill>
                <a:latin typeface="+mn-lt"/>
                <a:cs typeface="Arial" panose="020B0604020202020204" pitchFamily="34" charset="0"/>
              </a:rPr>
            </a:br>
            <a:br>
              <a:rPr lang="nb-NO" altLang="da-DK" sz="1800" b="0" noProof="1">
                <a:solidFill>
                  <a:schemeClr val="tx1"/>
                </a:solidFill>
                <a:latin typeface="+mn-lt"/>
                <a:cs typeface="Arial" panose="020B0604020202020204" pitchFamily="34" charset="0"/>
              </a:rPr>
            </a:br>
            <a:r>
              <a:rPr lang="nb-NO" altLang="da-DK" sz="1800" b="1" noProof="1">
                <a:solidFill>
                  <a:schemeClr val="tx1"/>
                </a:solidFill>
                <a:latin typeface="+mn-lt"/>
                <a:cs typeface="Arial" panose="020B0604020202020204" pitchFamily="34" charset="0"/>
              </a:rPr>
              <a:t>Change layout</a:t>
            </a:r>
          </a:p>
          <a:p>
            <a:pPr marL="0" marR="0" lvl="0" indent="0" algn="l" defTabSz="1828800" rtl="0" eaLnBrk="1" fontAlgn="auto" latinLnBrk="0" hangingPunct="1">
              <a:lnSpc>
                <a:spcPct val="100000"/>
              </a:lnSpc>
              <a:spcBef>
                <a:spcPts val="0"/>
              </a:spcBef>
              <a:spcAft>
                <a:spcPts val="1200"/>
              </a:spcAft>
              <a:buClrTx/>
              <a:buSzTx/>
              <a:buFontTx/>
              <a:buNone/>
              <a:tabLst/>
              <a:defRPr/>
            </a:pPr>
            <a:r>
              <a:rPr lang="nb-NO" sz="1800" dirty="0">
                <a:solidFill>
                  <a:srgbClr val="000000"/>
                </a:solidFill>
                <a:latin typeface="+mn-lt"/>
                <a:ea typeface="Arial" panose="020B0604020202020204" pitchFamily="34" charset="0"/>
                <a:cs typeface="Arial" panose="020B0604020202020204" pitchFamily="34" charset="0"/>
              </a:rPr>
              <a:t>Click on the arrow next to </a:t>
            </a:r>
            <a:r>
              <a:rPr lang="nb-NO" sz="1800" b="1" dirty="0">
                <a:solidFill>
                  <a:srgbClr val="000000"/>
                </a:solidFill>
                <a:latin typeface="+mn-lt"/>
                <a:ea typeface="Arial" panose="020B0604020202020204" pitchFamily="34" charset="0"/>
                <a:cs typeface="Arial" panose="020B0604020202020204" pitchFamily="34" charset="0"/>
              </a:rPr>
              <a:t>Layout</a:t>
            </a:r>
            <a:br>
              <a:rPr lang="nb-NO" sz="1800" b="1" dirty="0">
                <a:solidFill>
                  <a:srgbClr val="000000"/>
                </a:solidFill>
                <a:latin typeface="+mn-lt"/>
                <a:ea typeface="Arial" panose="020B0604020202020204" pitchFamily="34" charset="0"/>
                <a:cs typeface="Arial" panose="020B0604020202020204" pitchFamily="34" charset="0"/>
              </a:rPr>
            </a:br>
            <a:r>
              <a:rPr lang="nb-NO" sz="1800" dirty="0">
                <a:solidFill>
                  <a:srgbClr val="000000"/>
                </a:solidFill>
                <a:latin typeface="+mn-lt"/>
                <a:ea typeface="Arial" panose="020B0604020202020204" pitchFamily="34" charset="0"/>
                <a:cs typeface="Arial" panose="020B0604020202020204" pitchFamily="34" charset="0"/>
              </a:rPr>
              <a:t>to view a dropdown menu of possible slide layouts</a:t>
            </a:r>
            <a:br>
              <a:rPr lang="nb-NO" altLang="da-DK" sz="1800" b="0" baseline="0" noProof="1">
                <a:solidFill>
                  <a:schemeClr val="tx1"/>
                </a:solidFill>
                <a:latin typeface="+mn-lt"/>
                <a:cs typeface="Arial" panose="020B0604020202020204" pitchFamily="34" charset="0"/>
              </a:rPr>
            </a:br>
            <a:br>
              <a:rPr lang="nb-NO" altLang="da-DK" sz="1800" b="0" baseline="0" noProof="1">
                <a:solidFill>
                  <a:schemeClr val="tx1"/>
                </a:solidFill>
                <a:latin typeface="+mn-lt"/>
                <a:cs typeface="Arial" panose="020B0604020202020204" pitchFamily="34" charset="0"/>
              </a:rPr>
            </a:br>
            <a:r>
              <a:rPr lang="nb-NO" sz="1800" b="1" noProof="1">
                <a:solidFill>
                  <a:schemeClr val="tx1"/>
                </a:solidFill>
                <a:latin typeface="+mn-lt"/>
                <a:cs typeface="Arial" panose="020B0604020202020204" pitchFamily="34" charset="0"/>
              </a:rPr>
              <a:t>Reset slide</a:t>
            </a:r>
          </a:p>
          <a:p>
            <a:pPr marL="0" marR="0" indent="0" algn="l" defTabSz="1828800" rtl="0" eaLnBrk="1" fontAlgn="auto" latinLnBrk="0" hangingPunct="1">
              <a:lnSpc>
                <a:spcPct val="100000"/>
              </a:lnSpc>
              <a:spcBef>
                <a:spcPts val="0"/>
              </a:spcBef>
              <a:spcAft>
                <a:spcPts val="1200"/>
              </a:spcAft>
              <a:buClrTx/>
              <a:buSzTx/>
              <a:buFont typeface="+mj-lt"/>
              <a:buNone/>
              <a:tabLst/>
              <a:defRPr/>
            </a:pPr>
            <a:r>
              <a:rPr lang="nb-NO" altLang="da-DK" sz="1800" noProof="1">
                <a:solidFill>
                  <a:schemeClr val="tx1"/>
                </a:solidFill>
                <a:latin typeface="+mn-lt"/>
                <a:cs typeface="Arial" panose="020B0604020202020204" pitchFamily="34" charset="0"/>
              </a:rPr>
              <a:t>Click the </a:t>
            </a:r>
            <a:r>
              <a:rPr lang="nb-NO" altLang="da-DK" sz="1800" b="1" baseline="0" noProof="1">
                <a:solidFill>
                  <a:schemeClr val="tx1"/>
                </a:solidFill>
                <a:latin typeface="+mn-lt"/>
                <a:cs typeface="Arial" panose="020B0604020202020204" pitchFamily="34" charset="0"/>
              </a:rPr>
              <a:t>Reset </a:t>
            </a:r>
            <a:r>
              <a:rPr lang="nb-NO" altLang="da-DK" sz="1800" noProof="1">
                <a:solidFill>
                  <a:schemeClr val="tx1"/>
                </a:solidFill>
                <a:latin typeface="+mn-lt"/>
                <a:cs typeface="Arial" panose="020B0604020202020204" pitchFamily="34" charset="0"/>
              </a:rPr>
              <a:t>menu to reset position, size</a:t>
            </a:r>
            <a:r>
              <a:rPr lang="nb-NO" altLang="da-DK" sz="1800" baseline="0" noProof="1">
                <a:solidFill>
                  <a:schemeClr val="tx1"/>
                </a:solidFill>
                <a:latin typeface="+mn-lt"/>
                <a:cs typeface="Arial" panose="020B0604020202020204" pitchFamily="34" charset="0"/>
              </a:rPr>
              <a:t> and formatting of the </a:t>
            </a:r>
            <a:br>
              <a:rPr lang="nb-NO" altLang="da-DK" sz="1800" baseline="0" noProof="1">
                <a:solidFill>
                  <a:schemeClr val="tx1"/>
                </a:solidFill>
                <a:latin typeface="+mn-lt"/>
                <a:cs typeface="Arial" panose="020B0604020202020204" pitchFamily="34" charset="0"/>
              </a:rPr>
            </a:br>
            <a:r>
              <a:rPr lang="nb-NO" altLang="da-DK" sz="1800" baseline="0" noProof="1">
                <a:solidFill>
                  <a:schemeClr val="tx1"/>
                </a:solidFill>
                <a:latin typeface="+mn-lt"/>
                <a:cs typeface="Arial" panose="020B0604020202020204" pitchFamily="34" charset="0"/>
              </a:rPr>
              <a:t>slide placeholders to their default settings</a:t>
            </a:r>
            <a:endParaRPr lang="nb-NO" altLang="da-DK" sz="1800" noProof="1">
              <a:solidFill>
                <a:schemeClr val="tx1"/>
              </a:solidFill>
              <a:latin typeface="+mn-lt"/>
              <a:cs typeface="Arial" panose="020B0604020202020204" pitchFamily="34" charset="0"/>
            </a:endParaRPr>
          </a:p>
          <a:p>
            <a:pPr eaLnBrk="1" hangingPunct="1">
              <a:spcAft>
                <a:spcPts val="1200"/>
              </a:spcAft>
              <a:defRPr/>
            </a:pPr>
            <a:endParaRPr lang="nb-NO" altLang="da-DK" sz="1800" b="0" noProof="1">
              <a:solidFill>
                <a:schemeClr val="tx1"/>
              </a:solidFill>
              <a:latin typeface="+mn-lt"/>
              <a:cs typeface="Arial" panose="020B06040202020202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stretch>
            <a:fillRect/>
          </a:stretch>
        </p:blipFill>
        <p:spPr>
          <a:xfrm>
            <a:off x="5719263" y="6645700"/>
            <a:ext cx="514286" cy="571428"/>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stretch>
            <a:fillRect/>
          </a:stretch>
        </p:blipFill>
        <p:spPr>
          <a:xfrm>
            <a:off x="5720345" y="5199335"/>
            <a:ext cx="914286" cy="514286"/>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a:srcRect l="3901" t="45142" r="62601" b="9046"/>
          <a:stretch/>
        </p:blipFill>
        <p:spPr>
          <a:xfrm>
            <a:off x="14508824" y="6237653"/>
            <a:ext cx="682408" cy="643414"/>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a:stretch>
            <a:fillRect/>
          </a:stretch>
        </p:blipFill>
        <p:spPr>
          <a:xfrm>
            <a:off x="5732107" y="8626805"/>
            <a:ext cx="657762" cy="1011002"/>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a:stretch>
            <a:fillRect/>
          </a:stretch>
        </p:blipFill>
        <p:spPr>
          <a:xfrm>
            <a:off x="5732107" y="11283111"/>
            <a:ext cx="1076930" cy="345682"/>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a:stretch>
            <a:fillRect/>
          </a:stretch>
        </p:blipFill>
        <p:spPr>
          <a:xfrm>
            <a:off x="14620866" y="7857132"/>
            <a:ext cx="627576" cy="10878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17459547" y="3216032"/>
            <a:ext cx="4716486" cy="809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8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828800" rtl="0" eaLnBrk="1" fontAlgn="auto" latinLnBrk="0" hangingPunct="1">
              <a:lnSpc>
                <a:spcPct val="100000"/>
              </a:lnSpc>
              <a:spcBef>
                <a:spcPts val="0"/>
              </a:spcBef>
              <a:spcAft>
                <a:spcPts val="1200"/>
              </a:spcAft>
              <a:buClrTx/>
              <a:buSzTx/>
              <a:buFontTx/>
              <a:buNone/>
              <a:tabLst/>
              <a:defRPr/>
            </a:pPr>
            <a:r>
              <a:rPr lang="nb-NO" sz="3200" dirty="0">
                <a:latin typeface="+mn-lt"/>
                <a:cs typeface="Arial" panose="020B0604020202020204" pitchFamily="34" charset="0"/>
              </a:rPr>
              <a:t>HEADER &amp; FOOTER</a:t>
            </a:r>
          </a:p>
          <a:p>
            <a:pPr eaLnBrk="1" hangingPunct="1">
              <a:spcAft>
                <a:spcPts val="1200"/>
              </a:spcAft>
              <a:defRPr/>
            </a:pPr>
            <a:r>
              <a:rPr lang="nb-NO" altLang="da-DK" sz="1800" b="0" noProof="1">
                <a:solidFill>
                  <a:schemeClr val="tx1"/>
                </a:solidFill>
                <a:latin typeface="+mn-lt"/>
                <a:cs typeface="Arial" panose="020B0604020202020204" pitchFamily="34" charset="0"/>
              </a:rPr>
              <a:t>Do this at the very end to apply the changes on all slides</a:t>
            </a:r>
          </a:p>
          <a:p>
            <a:pPr eaLnBrk="1" hangingPunct="1">
              <a:spcAft>
                <a:spcPts val="1200"/>
              </a:spcAft>
              <a:defRPr/>
            </a:pPr>
            <a:r>
              <a:rPr lang="nb-NO" altLang="da-DK" sz="1800" b="0" noProof="1">
                <a:solidFill>
                  <a:schemeClr val="tx1"/>
                </a:solidFill>
                <a:latin typeface="+mn-lt"/>
                <a:cs typeface="Arial" panose="020B0604020202020204" pitchFamily="34" charset="0"/>
              </a:rPr>
              <a:t>Click on </a:t>
            </a:r>
            <a:r>
              <a:rPr lang="nb-NO" altLang="da-DK" sz="1800" b="1" noProof="1">
                <a:solidFill>
                  <a:schemeClr val="tx1"/>
                </a:solidFill>
                <a:latin typeface="+mn-lt"/>
                <a:cs typeface="Arial" panose="020B0604020202020204" pitchFamily="34" charset="0"/>
              </a:rPr>
              <a:t>Header and Footer </a:t>
            </a:r>
            <a:r>
              <a:rPr lang="nb-NO" altLang="da-DK" sz="1800" b="0" noProof="1">
                <a:solidFill>
                  <a:schemeClr val="tx1"/>
                </a:solidFill>
                <a:latin typeface="+mn-lt"/>
                <a:cs typeface="Arial" panose="020B0604020202020204" pitchFamily="34" charset="0"/>
              </a:rPr>
              <a:t>in the </a:t>
            </a:r>
            <a:r>
              <a:rPr lang="nb-NO" altLang="da-DK" sz="1800" b="1" noProof="1">
                <a:solidFill>
                  <a:schemeClr val="tx1"/>
                </a:solidFill>
                <a:latin typeface="+mn-lt"/>
                <a:cs typeface="Arial" panose="020B0604020202020204" pitchFamily="34" charset="0"/>
              </a:rPr>
              <a:t>Insert</a:t>
            </a:r>
            <a:r>
              <a:rPr lang="nb-NO" altLang="da-DK" sz="1800" b="0" noProof="1">
                <a:solidFill>
                  <a:schemeClr val="tx1"/>
                </a:solidFill>
                <a:latin typeface="+mn-lt"/>
                <a:cs typeface="Arial" panose="020B0604020202020204" pitchFamily="34" charset="0"/>
              </a:rPr>
              <a:t> tab (write the desired text)</a:t>
            </a:r>
          </a:p>
          <a:p>
            <a:pPr eaLnBrk="1" hangingPunct="1">
              <a:spcAft>
                <a:spcPts val="1200"/>
              </a:spcAft>
              <a:defRPr/>
            </a:pPr>
            <a:r>
              <a:rPr lang="nb-NO" altLang="da-DK" sz="1800" b="0" noProof="1">
                <a:solidFill>
                  <a:schemeClr val="tx1"/>
                </a:solidFill>
                <a:latin typeface="+mn-lt"/>
                <a:cs typeface="Arial" panose="020B0604020202020204" pitchFamily="34" charset="0"/>
              </a:rPr>
              <a:t>Click </a:t>
            </a:r>
            <a:r>
              <a:rPr lang="nb-NO" altLang="da-DK" sz="1800" b="1" noProof="1">
                <a:solidFill>
                  <a:schemeClr val="tx1"/>
                </a:solidFill>
                <a:latin typeface="+mn-lt"/>
                <a:cs typeface="Arial" panose="020B0604020202020204" pitchFamily="34" charset="0"/>
              </a:rPr>
              <a:t>Apply to All </a:t>
            </a:r>
            <a:r>
              <a:rPr lang="nb-NO" altLang="da-DK" sz="1800" b="0" noProof="1">
                <a:solidFill>
                  <a:schemeClr val="tx1"/>
                </a:solidFill>
                <a:latin typeface="+mn-lt"/>
                <a:cs typeface="Arial" panose="020B0604020202020204" pitchFamily="34" charset="0"/>
              </a:rPr>
              <a:t>or </a:t>
            </a:r>
            <a:r>
              <a:rPr lang="nb-NO" altLang="da-DK" sz="1800" b="1" noProof="1">
                <a:solidFill>
                  <a:schemeClr val="tx1"/>
                </a:solidFill>
                <a:latin typeface="+mn-lt"/>
                <a:cs typeface="Arial" panose="020B0604020202020204" pitchFamily="34" charset="0"/>
              </a:rPr>
              <a:t>Apply</a:t>
            </a:r>
            <a:r>
              <a:rPr lang="nb-NO" altLang="da-DK" sz="1800" b="0" noProof="1">
                <a:solidFill>
                  <a:schemeClr val="tx1"/>
                </a:solidFill>
                <a:latin typeface="+mn-lt"/>
                <a:cs typeface="Arial" panose="020B0604020202020204" pitchFamily="34" charset="0"/>
              </a:rPr>
              <a:t> if only used on one slide</a:t>
            </a:r>
          </a:p>
          <a:p>
            <a:pPr marL="0" marR="0" lvl="0" indent="0" algn="l" defTabSz="1828800" rtl="0" eaLnBrk="1" fontAlgn="auto" latinLnBrk="0" hangingPunct="1">
              <a:lnSpc>
                <a:spcPct val="100000"/>
              </a:lnSpc>
              <a:spcBef>
                <a:spcPts val="2400"/>
              </a:spcBef>
              <a:spcAft>
                <a:spcPts val="1200"/>
              </a:spcAft>
              <a:buClrTx/>
              <a:buSzTx/>
              <a:buFontTx/>
              <a:buNone/>
              <a:tabLst/>
              <a:defRPr/>
            </a:pPr>
            <a:r>
              <a:rPr lang="nb-NO" sz="3200" dirty="0">
                <a:latin typeface="+mn-lt"/>
                <a:cs typeface="Arial" panose="020B0604020202020204" pitchFamily="34" charset="0"/>
              </a:rPr>
              <a:t>GRIDLINES</a:t>
            </a:r>
            <a:endParaRPr lang="nb-NO" sz="3200" b="1" noProof="1">
              <a:solidFill>
                <a:schemeClr val="tx1"/>
              </a:solidFill>
              <a:latin typeface="+mn-lt"/>
              <a:cs typeface="Arial" panose="020B0604020202020204" pitchFamily="34" charset="0"/>
            </a:endParaRPr>
          </a:p>
          <a:p>
            <a:pPr eaLnBrk="1" hangingPunct="1">
              <a:spcAft>
                <a:spcPts val="1200"/>
              </a:spcAft>
              <a:defRPr/>
            </a:pPr>
            <a:r>
              <a:rPr lang="nb-NO" altLang="da-DK" sz="1800" b="0" noProof="1">
                <a:solidFill>
                  <a:schemeClr val="tx1"/>
                </a:solidFill>
                <a:latin typeface="+mn-lt"/>
                <a:cs typeface="Arial" panose="020B0604020202020204" pitchFamily="34" charset="0"/>
              </a:rPr>
              <a:t>Click the </a:t>
            </a:r>
            <a:r>
              <a:rPr lang="nb-NO" altLang="da-DK" sz="1800" b="1" noProof="1">
                <a:solidFill>
                  <a:schemeClr val="tx1"/>
                </a:solidFill>
                <a:latin typeface="+mn-lt"/>
                <a:cs typeface="Arial" panose="020B0604020202020204" pitchFamily="34" charset="0"/>
              </a:rPr>
              <a:t>View</a:t>
            </a:r>
            <a:r>
              <a:rPr lang="nb-NO" altLang="da-DK" sz="1800" b="0" noProof="1">
                <a:solidFill>
                  <a:schemeClr val="tx1"/>
                </a:solidFill>
                <a:latin typeface="+mn-lt"/>
                <a:cs typeface="Arial" panose="020B0604020202020204" pitchFamily="34" charset="0"/>
              </a:rPr>
              <a:t> tab and set tick mark next to </a:t>
            </a:r>
            <a:r>
              <a:rPr lang="nb-NO" altLang="da-DK" sz="1800" b="1" noProof="1">
                <a:solidFill>
                  <a:schemeClr val="tx1"/>
                </a:solidFill>
                <a:latin typeface="+mn-lt"/>
                <a:cs typeface="Arial" panose="020B0604020202020204" pitchFamily="34" charset="0"/>
              </a:rPr>
              <a:t>Guides</a:t>
            </a:r>
            <a:endParaRPr lang="nb-NO" altLang="da-DK" sz="1800" b="0" noProof="1">
              <a:solidFill>
                <a:schemeClr val="tx1"/>
              </a:solidFill>
              <a:latin typeface="+mn-lt"/>
              <a:cs typeface="Arial" panose="020B0604020202020204" pitchFamily="34" charset="0"/>
            </a:endParaRPr>
          </a:p>
          <a:p>
            <a:pPr eaLnBrk="1" hangingPunct="1">
              <a:spcAft>
                <a:spcPts val="1200"/>
              </a:spcAft>
              <a:defRPr/>
            </a:pPr>
            <a:r>
              <a:rPr lang="nb-NO" altLang="da-DK" sz="1800" b="1" noProof="1">
                <a:solidFill>
                  <a:schemeClr val="tx1"/>
                </a:solidFill>
                <a:latin typeface="+mn-lt"/>
                <a:cs typeface="Arial" panose="020B0604020202020204" pitchFamily="34" charset="0"/>
              </a:rPr>
              <a:t>HINT: Alt + F9 </a:t>
            </a:r>
            <a:r>
              <a:rPr lang="nb-NO" altLang="da-DK" sz="1800" b="0" noProof="1">
                <a:solidFill>
                  <a:schemeClr val="tx1"/>
                </a:solidFill>
                <a:latin typeface="+mn-lt"/>
                <a:cs typeface="Arial" panose="020B0604020202020204" pitchFamily="34" charset="0"/>
              </a:rPr>
              <a:t>for quick view of guides</a:t>
            </a:r>
          </a:p>
          <a:p>
            <a:pPr eaLnBrk="1" hangingPunct="1">
              <a:spcAft>
                <a:spcPts val="1200"/>
              </a:spcAft>
              <a:defRPr/>
            </a:pPr>
            <a:endParaRPr lang="nb-NO" altLang="da-DK" sz="1800" b="0" noProof="1">
              <a:solidFill>
                <a:schemeClr val="tx1"/>
              </a:solidFill>
              <a:latin typeface="+mn-lt"/>
              <a:cs typeface="Arial" panose="020B0604020202020204" pitchFamily="34" charset="0"/>
            </a:endParaRPr>
          </a:p>
          <a:p>
            <a:pPr marL="0" marR="0" lvl="0" indent="0" algn="l" defTabSz="1828800" rtl="0" eaLnBrk="1" fontAlgn="auto" latinLnBrk="0" hangingPunct="1">
              <a:lnSpc>
                <a:spcPct val="100000"/>
              </a:lnSpc>
              <a:spcBef>
                <a:spcPts val="0"/>
              </a:spcBef>
              <a:spcAft>
                <a:spcPts val="1200"/>
              </a:spcAft>
              <a:buClrTx/>
              <a:buSzTx/>
              <a:buFontTx/>
              <a:buNone/>
              <a:tabLst/>
              <a:defRPr/>
            </a:pPr>
            <a:r>
              <a:rPr lang="nb-NO" sz="3200" dirty="0">
                <a:latin typeface="+mn-lt"/>
                <a:cs typeface="Arial" panose="020B0604020202020204" pitchFamily="34" charset="0"/>
              </a:rPr>
              <a:t>SLIDES &amp; SLIDE ELEMENTS</a:t>
            </a:r>
          </a:p>
          <a:p>
            <a:pPr marL="0" marR="0" lvl="0" indent="0" algn="l" defTabSz="1828800" rtl="0" eaLnBrk="1" fontAlgn="auto" latinLnBrk="0" hangingPunct="1">
              <a:lnSpc>
                <a:spcPct val="100000"/>
              </a:lnSpc>
              <a:spcBef>
                <a:spcPts val="0"/>
              </a:spcBef>
              <a:spcAft>
                <a:spcPts val="1200"/>
              </a:spcAft>
              <a:buClrTx/>
              <a:buSzTx/>
              <a:buFontTx/>
              <a:buNone/>
              <a:tabLst/>
              <a:defRPr/>
            </a:pPr>
            <a:r>
              <a:rPr lang="nb-NO" altLang="da-DK" sz="1800" b="0" noProof="1">
                <a:solidFill>
                  <a:schemeClr val="tx1"/>
                </a:solidFill>
                <a:latin typeface="+mn-lt"/>
                <a:cs typeface="Arial" panose="020B0604020202020204" pitchFamily="34" charset="0"/>
              </a:rPr>
              <a:t>Insert predefined slides and elements from the Templafy button. Choose </a:t>
            </a:r>
            <a:r>
              <a:rPr lang="nb-NO" altLang="da-DK" sz="1800" b="1" noProof="1">
                <a:solidFill>
                  <a:schemeClr val="tx1"/>
                </a:solidFill>
                <a:latin typeface="+mn-lt"/>
                <a:cs typeface="Arial" panose="020B0604020202020204" pitchFamily="34" charset="0"/>
              </a:rPr>
              <a:t>Slides</a:t>
            </a:r>
            <a:r>
              <a:rPr lang="nb-NO" altLang="da-DK" sz="1800" b="0" noProof="1">
                <a:solidFill>
                  <a:schemeClr val="tx1"/>
                </a:solidFill>
                <a:latin typeface="+mn-lt"/>
                <a:cs typeface="Arial" panose="020B0604020202020204" pitchFamily="34" charset="0"/>
              </a:rPr>
              <a:t> and </a:t>
            </a:r>
            <a:r>
              <a:rPr lang="nb-NO" altLang="da-DK" sz="1800" b="1" noProof="1">
                <a:solidFill>
                  <a:schemeClr val="tx1"/>
                </a:solidFill>
                <a:latin typeface="+mn-lt"/>
                <a:cs typeface="Arial" panose="020B0604020202020204" pitchFamily="34" charset="0"/>
              </a:rPr>
              <a:t>Slide elements </a:t>
            </a:r>
            <a:r>
              <a:rPr lang="nb-NO" altLang="da-DK" sz="1800" b="0" noProof="1">
                <a:solidFill>
                  <a:schemeClr val="tx1"/>
                </a:solidFill>
                <a:latin typeface="+mn-lt"/>
                <a:cs typeface="Arial" panose="020B0604020202020204" pitchFamily="34" charset="0"/>
              </a:rPr>
              <a:t>from the dropdown menu or from the buttons in the Templafy pane on the right side of the screen</a:t>
            </a:r>
            <a:endParaRPr lang="nb-NO" altLang="da-DK" sz="1800"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1079505" y="897427"/>
            <a:ext cx="22218642" cy="1300342"/>
          </a:xfrm>
          <a:prstGeom prst="rect">
            <a:avLst/>
          </a:prstGeom>
          <a:noFill/>
        </p:spPr>
        <p:txBody>
          <a:bodyPr wrap="square" lIns="0" tIns="0" rIns="0" bIns="0" rtlCol="0" anchor="t" anchorCtr="0">
            <a:noAutofit/>
          </a:bodyPr>
          <a:lstStyle/>
          <a:p>
            <a:r>
              <a:rPr lang="nb-NO" sz="6400" b="0" noProof="1">
                <a:solidFill>
                  <a:schemeClr val="tx1"/>
                </a:solidFill>
                <a:latin typeface="+mj-lt"/>
                <a:cs typeface="Arial" panose="020B0604020202020204" pitchFamily="34" charset="0"/>
              </a:rPr>
              <a:t>TIPS &amp; TRICKS - YOUR USER GUIDE</a:t>
            </a:r>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532396" y="9271698"/>
            <a:ext cx="1301700" cy="19476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a:stretch>
            <a:fillRect/>
          </a:stretch>
        </p:blipFill>
        <p:spPr>
          <a:xfrm>
            <a:off x="5732104" y="10154028"/>
            <a:ext cx="950856" cy="353524"/>
          </a:xfrm>
          <a:prstGeom prst="rect">
            <a:avLst/>
          </a:prstGeom>
        </p:spPr>
      </p:pic>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12"/>
          <a:stretch>
            <a:fillRect/>
          </a:stretch>
        </p:blipFill>
        <p:spPr>
          <a:xfrm>
            <a:off x="22532397" y="4434488"/>
            <a:ext cx="756586" cy="1086732"/>
          </a:xfrm>
          <a:prstGeom prst="rect">
            <a:avLst/>
          </a:prstGeom>
        </p:spPr>
      </p:pic>
      <p:sp>
        <p:nvSpPr>
          <p:cNvPr id="24" name="Date Placeholder 2">
            <a:extLst>
              <a:ext uri="{FF2B5EF4-FFF2-40B4-BE49-F238E27FC236}">
                <a16:creationId xmlns:a16="http://schemas.microsoft.com/office/drawing/2014/main" id="{1F8C8E0B-D06C-46E0-A5F7-4C15A408C44C}"/>
              </a:ext>
            </a:extLst>
          </p:cNvPr>
          <p:cNvSpPr>
            <a:spLocks noGrp="1"/>
          </p:cNvSpPr>
          <p:nvPr>
            <p:ph type="dt" sz="half" idx="10"/>
          </p:nvPr>
        </p:nvSpPr>
        <p:spPr>
          <a:xfrm>
            <a:off x="0" y="13716000"/>
            <a:ext cx="0" cy="0"/>
          </a:xfrm>
          <a:prstGeom prst="rect">
            <a:avLst/>
          </a:prstGeom>
        </p:spPr>
        <p:txBody>
          <a:bodyPr/>
          <a:lstStyle>
            <a:lvl1pPr>
              <a:defRPr>
                <a:noFill/>
              </a:defRPr>
            </a:lvl1pPr>
          </a:lstStyle>
          <a:p>
            <a:fld id="{223AAE07-EB27-43E7-9585-F1218A89B699}" type="datetime3">
              <a:rPr lang="nb-NO" smtClean="0"/>
              <a:t>2024.05.02</a:t>
            </a:fld>
            <a:endParaRPr lang="nb-NO" dirty="0"/>
          </a:p>
        </p:txBody>
      </p:sp>
      <p:sp>
        <p:nvSpPr>
          <p:cNvPr id="28" name="Footer Placeholder 3">
            <a:extLst>
              <a:ext uri="{FF2B5EF4-FFF2-40B4-BE49-F238E27FC236}">
                <a16:creationId xmlns:a16="http://schemas.microsoft.com/office/drawing/2014/main" id="{8CDD10FE-C715-4059-9E70-B3D6B72E3881}"/>
              </a:ext>
            </a:extLst>
          </p:cNvPr>
          <p:cNvSpPr>
            <a:spLocks noGrp="1"/>
          </p:cNvSpPr>
          <p:nvPr>
            <p:ph type="ftr" sz="quarter" idx="11"/>
          </p:nvPr>
        </p:nvSpPr>
        <p:spPr>
          <a:xfrm>
            <a:off x="0" y="13716000"/>
            <a:ext cx="0" cy="0"/>
          </a:xfrm>
          <a:prstGeom prst="rect">
            <a:avLst/>
          </a:prstGeom>
        </p:spPr>
        <p:txBody>
          <a:bodyPr/>
          <a:lstStyle>
            <a:lvl1pPr>
              <a:defRPr>
                <a:noFill/>
              </a:defRPr>
            </a:lvl1pPr>
          </a:lstStyle>
          <a:p>
            <a:endParaRPr lang="nb-NO" dirty="0"/>
          </a:p>
        </p:txBody>
      </p:sp>
      <p:sp>
        <p:nvSpPr>
          <p:cNvPr id="29" name="Slide Number Placeholder 4">
            <a:extLst>
              <a:ext uri="{FF2B5EF4-FFF2-40B4-BE49-F238E27FC236}">
                <a16:creationId xmlns:a16="http://schemas.microsoft.com/office/drawing/2014/main" id="{1C3A74FE-0308-4F81-AF0D-E5ADD81D89FA}"/>
              </a:ext>
            </a:extLst>
          </p:cNvPr>
          <p:cNvSpPr>
            <a:spLocks noGrp="1"/>
          </p:cNvSpPr>
          <p:nvPr>
            <p:ph type="sldNum" sz="quarter" idx="12"/>
          </p:nvPr>
        </p:nvSpPr>
        <p:spPr>
          <a:xfrm flipV="1">
            <a:off x="0" y="13716000"/>
            <a:ext cx="0" cy="0"/>
          </a:xfrm>
          <a:prstGeom prst="rect">
            <a:avLst/>
          </a:prstGeom>
        </p:spPr>
        <p:txBody>
          <a:bodyPr/>
          <a:lstStyle>
            <a:lvl1pPr>
              <a:defRPr>
                <a:noFill/>
              </a:defRPr>
            </a:lvl1pPr>
          </a:lstStyle>
          <a:p>
            <a:fld id="{24C8C45C-947F-4981-8B3F-4F32E973C901}" type="slidenum">
              <a:rPr lang="nb-NO" smtClean="0"/>
              <a:pPr/>
              <a:t>‹#›</a:t>
            </a:fld>
            <a:endParaRPr lang="nb-NO" dirty="0"/>
          </a:p>
        </p:txBody>
      </p:sp>
    </p:spTree>
    <p:extLst>
      <p:ext uri="{BB962C8B-B14F-4D97-AF65-F5344CB8AC3E}">
        <p14:creationId xmlns:p14="http://schemas.microsoft.com/office/powerpoint/2010/main" val="27031300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24384000" cy="13716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algn="ctr">
              <a:spcBef>
                <a:spcPts val="1200"/>
              </a:spcBef>
              <a:buClr>
                <a:srgbClr val="003755"/>
              </a:buClr>
            </a:pPr>
            <a:endParaRPr lang="nb-NO" sz="2800" dirty="0" err="1">
              <a:solidFill>
                <a:schemeClr val="tx1"/>
              </a:solidFill>
            </a:endParaRPr>
          </a:p>
        </p:txBody>
      </p:sp>
      <p:sp>
        <p:nvSpPr>
          <p:cNvPr id="5" name="Do not use"/>
          <p:cNvSpPr txBox="1"/>
          <p:nvPr userDrawn="1"/>
        </p:nvSpPr>
        <p:spPr>
          <a:xfrm>
            <a:off x="860427" y="1313646"/>
            <a:ext cx="22713954" cy="5786199"/>
          </a:xfrm>
          <a:prstGeom prst="rect">
            <a:avLst/>
          </a:prstGeom>
          <a:noFill/>
        </p:spPr>
        <p:txBody>
          <a:bodyPr wrap="square" lIns="0" tIns="0" rIns="0" bIns="0" rtlCol="0">
            <a:spAutoFit/>
          </a:bodyPr>
          <a:lstStyle/>
          <a:p>
            <a:pPr marL="0" marR="0" indent="0" algn="ctr" fontAlgn="auto">
              <a:lnSpc>
                <a:spcPct val="100000"/>
              </a:lnSpc>
              <a:spcBef>
                <a:spcPts val="1200"/>
              </a:spcBef>
              <a:spcAft>
                <a:spcPts val="0"/>
              </a:spcAft>
              <a:buClr>
                <a:srgbClr val="003755"/>
              </a:buClr>
              <a:buSzTx/>
              <a:buFontTx/>
              <a:buNone/>
              <a:tabLst/>
            </a:pPr>
            <a:r>
              <a:rPr lang="nb-NO" sz="8800" b="0" noProof="0" dirty="0">
                <a:solidFill>
                  <a:schemeClr val="bg1"/>
                </a:solidFill>
              </a:rPr>
              <a:t>If you see any </a:t>
            </a:r>
            <a:r>
              <a:rPr lang="nb-NO" sz="8800" b="1" i="1" noProof="0" dirty="0">
                <a:solidFill>
                  <a:schemeClr val="bg1"/>
                </a:solidFill>
              </a:rPr>
              <a:t>layouts after this </a:t>
            </a:r>
            <a:r>
              <a:rPr lang="nb-NO" sz="8800" b="0" i="0" noProof="0" dirty="0">
                <a:solidFill>
                  <a:schemeClr val="bg1"/>
                </a:solidFill>
              </a:rPr>
              <a:t>one</a:t>
            </a:r>
            <a:r>
              <a:rPr lang="nb-NO" sz="8800" b="1" i="1" noProof="0" dirty="0">
                <a:solidFill>
                  <a:schemeClr val="bg1"/>
                </a:solidFill>
              </a:rPr>
              <a:t>,</a:t>
            </a:r>
            <a:br>
              <a:rPr lang="nb-NO" sz="8800" b="0" i="0" noProof="0" dirty="0">
                <a:solidFill>
                  <a:schemeClr val="bg1"/>
                </a:solidFill>
              </a:rPr>
            </a:br>
            <a:r>
              <a:rPr lang="nb-NO" sz="8800" b="0" noProof="0" dirty="0">
                <a:solidFill>
                  <a:schemeClr val="bg1"/>
                </a:solidFill>
              </a:rPr>
              <a:t>do not use them. These layouts </a:t>
            </a:r>
            <a:r>
              <a:rPr lang="nb-NO" sz="8800" b="1" i="1" u="none" noProof="0" dirty="0">
                <a:solidFill>
                  <a:schemeClr val="bg1"/>
                </a:solidFill>
              </a:rPr>
              <a:t>are not </a:t>
            </a:r>
            <a:r>
              <a:rPr lang="nb-NO" sz="8800" b="0" noProof="0" dirty="0">
                <a:solidFill>
                  <a:schemeClr val="bg1"/>
                </a:solidFill>
              </a:rPr>
              <a:t>part of our corporate template.</a:t>
            </a:r>
            <a:br>
              <a:rPr lang="nb-NO" sz="5600" b="0" noProof="0" dirty="0">
                <a:solidFill>
                  <a:schemeClr val="bg1"/>
                </a:solidFill>
              </a:rPr>
            </a:br>
            <a:br>
              <a:rPr lang="nb-NO" sz="5600" b="0" noProof="0" dirty="0">
                <a:solidFill>
                  <a:schemeClr val="bg1"/>
                </a:solidFill>
              </a:rPr>
            </a:br>
            <a:endParaRPr lang="nb-NO" sz="56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20809748" y="6650452"/>
            <a:ext cx="2073576" cy="2073576"/>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1200"/>
                </a:spcBef>
                <a:buClr>
                  <a:srgbClr val="003755"/>
                </a:buClr>
              </a:pPr>
              <a:endParaRPr lang="nb-NO" sz="28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1200"/>
                </a:spcBef>
                <a:buClr>
                  <a:srgbClr val="003755"/>
                </a:buClr>
              </a:pPr>
              <a:endParaRPr lang="nb-NO" sz="28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860426" y="5176749"/>
            <a:ext cx="20304692" cy="4339650"/>
          </a:xfrm>
          <a:prstGeom prst="rect">
            <a:avLst/>
          </a:prstGeom>
        </p:spPr>
        <p:txBody>
          <a:bodyPr wrap="square">
            <a:spAutoFit/>
          </a:bodyPr>
          <a:lstStyle/>
          <a:p>
            <a:pPr algn="ctr"/>
            <a:r>
              <a:rPr lang="nb-NO" sz="27600" b="1" i="1" noProof="0" dirty="0">
                <a:solidFill>
                  <a:schemeClr val="bg1"/>
                </a:solidFill>
              </a:rPr>
              <a:t>Do not use </a:t>
            </a:r>
            <a:endParaRPr lang="nb-NO" sz="48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860428" y="10372911"/>
            <a:ext cx="22713948" cy="1938992"/>
          </a:xfrm>
          <a:prstGeom prst="rect">
            <a:avLst/>
          </a:prstGeom>
          <a:noFill/>
        </p:spPr>
        <p:txBody>
          <a:bodyPr wrap="square" lIns="0" tIns="0" rIns="0" bIns="0" rtlCol="0">
            <a:spAutoFit/>
          </a:bodyPr>
          <a:lstStyle/>
          <a:p>
            <a:pPr marL="0" marR="0" indent="0" algn="ctr" fontAlgn="auto">
              <a:lnSpc>
                <a:spcPct val="100000"/>
              </a:lnSpc>
              <a:spcBef>
                <a:spcPts val="1200"/>
              </a:spcBef>
              <a:spcAft>
                <a:spcPts val="0"/>
              </a:spcAft>
              <a:buClr>
                <a:srgbClr val="003755"/>
              </a:buClr>
              <a:buSzTx/>
              <a:buFontTx/>
              <a:buNone/>
              <a:tabLst/>
            </a:pPr>
            <a:r>
              <a:rPr lang="nb-NO" sz="4000" b="0" noProof="0" dirty="0">
                <a:solidFill>
                  <a:schemeClr val="bg1"/>
                </a:solidFill>
              </a:rPr>
              <a:t>Due to PowerPoint’s standard Copy/Paste functionality extra undesirable layouts can appear.</a:t>
            </a:r>
          </a:p>
          <a:p>
            <a:pPr marL="0" marR="0" indent="0" algn="ctr" fontAlgn="auto">
              <a:lnSpc>
                <a:spcPct val="100000"/>
              </a:lnSpc>
              <a:spcBef>
                <a:spcPts val="1200"/>
              </a:spcBef>
              <a:spcAft>
                <a:spcPts val="0"/>
              </a:spcAft>
              <a:buClr>
                <a:srgbClr val="003755"/>
              </a:buClr>
              <a:buSzTx/>
              <a:buFontTx/>
              <a:buNone/>
              <a:tabLst/>
            </a:pPr>
            <a:r>
              <a:rPr lang="nb-NO" sz="4000" b="0" noProof="0" dirty="0">
                <a:solidFill>
                  <a:schemeClr val="bg1"/>
                </a:solidFill>
              </a:rPr>
              <a:t>Also notice: Layouts after this might contain potential confidential information.</a:t>
            </a:r>
            <a:br>
              <a:rPr lang="nb-NO" sz="3600" b="0" noProof="0" dirty="0">
                <a:solidFill>
                  <a:schemeClr val="bg1"/>
                </a:solidFill>
              </a:rPr>
            </a:br>
            <a:endParaRPr lang="nb-NO" sz="3600" b="0" noProof="0" dirty="0">
              <a:solidFill>
                <a:schemeClr val="bg1"/>
              </a:solidFill>
            </a:endParaRPr>
          </a:p>
        </p:txBody>
      </p:sp>
      <p:sp>
        <p:nvSpPr>
          <p:cNvPr id="9" name="Date Placeholder 2" hidden="1">
            <a:extLst>
              <a:ext uri="{FF2B5EF4-FFF2-40B4-BE49-F238E27FC236}">
                <a16:creationId xmlns:a16="http://schemas.microsoft.com/office/drawing/2014/main" id="{B12B154D-76F1-409D-A798-AA5203EE7F44}"/>
              </a:ext>
            </a:extLst>
          </p:cNvPr>
          <p:cNvSpPr>
            <a:spLocks noGrp="1"/>
          </p:cNvSpPr>
          <p:nvPr>
            <p:ph type="dt" sz="half" idx="10"/>
          </p:nvPr>
        </p:nvSpPr>
        <p:spPr>
          <a:xfrm>
            <a:off x="0" y="13716000"/>
            <a:ext cx="0" cy="0"/>
          </a:xfrm>
          <a:prstGeom prst="rect">
            <a:avLst/>
          </a:prstGeom>
        </p:spPr>
        <p:txBody>
          <a:bodyPr/>
          <a:lstStyle>
            <a:lvl1pPr>
              <a:defRPr>
                <a:noFill/>
              </a:defRPr>
            </a:lvl1pPr>
          </a:lstStyle>
          <a:p>
            <a:fld id="{223AAE07-EB27-43E7-9585-F1218A89B699}" type="datetime3">
              <a:rPr lang="nb-NO" smtClean="0"/>
              <a:t>2024.05.02</a:t>
            </a:fld>
            <a:endParaRPr lang="nb-NO" dirty="0"/>
          </a:p>
        </p:txBody>
      </p:sp>
      <p:sp>
        <p:nvSpPr>
          <p:cNvPr id="10" name="Footer Placeholder 3" hidden="1">
            <a:extLst>
              <a:ext uri="{FF2B5EF4-FFF2-40B4-BE49-F238E27FC236}">
                <a16:creationId xmlns:a16="http://schemas.microsoft.com/office/drawing/2014/main" id="{7D212C3A-1726-4BC5-8AF1-72D08F6358E7}"/>
              </a:ext>
            </a:extLst>
          </p:cNvPr>
          <p:cNvSpPr>
            <a:spLocks noGrp="1"/>
          </p:cNvSpPr>
          <p:nvPr>
            <p:ph type="ftr" sz="quarter" idx="11"/>
          </p:nvPr>
        </p:nvSpPr>
        <p:spPr>
          <a:xfrm>
            <a:off x="0" y="13716000"/>
            <a:ext cx="0" cy="0"/>
          </a:xfrm>
          <a:prstGeom prst="rect">
            <a:avLst/>
          </a:prstGeom>
        </p:spPr>
        <p:txBody>
          <a:bodyPr/>
          <a:lstStyle>
            <a:lvl1pPr>
              <a:defRPr>
                <a:noFill/>
              </a:defRPr>
            </a:lvl1pPr>
          </a:lstStyle>
          <a:p>
            <a:endParaRPr lang="nb-NO" dirty="0"/>
          </a:p>
        </p:txBody>
      </p:sp>
      <p:sp>
        <p:nvSpPr>
          <p:cNvPr id="11" name="Slide Number Placeholder 4" hidden="1">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13716000"/>
            <a:ext cx="0" cy="0"/>
          </a:xfrm>
          <a:prstGeom prst="rect">
            <a:avLst/>
          </a:prstGeom>
        </p:spPr>
        <p:txBody>
          <a:bodyPr/>
          <a:lstStyle>
            <a:lvl1pPr>
              <a:defRPr>
                <a:noFill/>
              </a:defRPr>
            </a:lvl1pPr>
          </a:lstStyle>
          <a:p>
            <a:fld id="{24C8C45C-947F-4981-8B3F-4F32E973C901}" type="slidenum">
              <a:rPr lang="nb-NO" smtClean="0"/>
              <a:pPr/>
              <a:t>‹#›</a:t>
            </a:fld>
            <a:endParaRPr lang="nb-NO" dirty="0"/>
          </a:p>
        </p:txBody>
      </p:sp>
    </p:spTree>
    <p:extLst>
      <p:ext uri="{BB962C8B-B14F-4D97-AF65-F5344CB8AC3E}">
        <p14:creationId xmlns:p14="http://schemas.microsoft.com/office/powerpoint/2010/main" val="7244710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emf"/><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48.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tags" Target="../tags/tag1.xml"/><Relationship Id="rId47" Type="http://schemas.openxmlformats.org/officeDocument/2006/relationships/tags" Target="../tags/tag6.xml"/><Relationship Id="rId50" Type="http://schemas.openxmlformats.org/officeDocument/2006/relationships/tags" Target="../tags/tag9.xml"/><Relationship Id="rId55" Type="http://schemas.openxmlformats.org/officeDocument/2006/relationships/tags" Target="../tags/tag14.xml"/><Relationship Id="rId63" Type="http://schemas.openxmlformats.org/officeDocument/2006/relationships/tags" Target="../tags/tag22.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tags" Target="../tags/tag4.xml"/><Relationship Id="rId53" Type="http://schemas.openxmlformats.org/officeDocument/2006/relationships/tags" Target="../tags/tag12.xml"/><Relationship Id="rId58" Type="http://schemas.openxmlformats.org/officeDocument/2006/relationships/tags" Target="../tags/tag17.xml"/><Relationship Id="rId5" Type="http://schemas.openxmlformats.org/officeDocument/2006/relationships/slideLayout" Target="../slideLayouts/slideLayout27.xml"/><Relationship Id="rId61" Type="http://schemas.openxmlformats.org/officeDocument/2006/relationships/tags" Target="../tags/tag20.xml"/><Relationship Id="rId19" Type="http://schemas.openxmlformats.org/officeDocument/2006/relationships/slideLayout" Target="../slideLayouts/slideLayout4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tags" Target="../tags/tag2.xml"/><Relationship Id="rId48" Type="http://schemas.openxmlformats.org/officeDocument/2006/relationships/tags" Target="../tags/tag7.xml"/><Relationship Id="rId56" Type="http://schemas.openxmlformats.org/officeDocument/2006/relationships/tags" Target="../tags/tag15.xml"/><Relationship Id="rId64" Type="http://schemas.openxmlformats.org/officeDocument/2006/relationships/tags" Target="../tags/tag23.xml"/><Relationship Id="rId8" Type="http://schemas.openxmlformats.org/officeDocument/2006/relationships/slideLayout" Target="../slideLayouts/slideLayout30.xml"/><Relationship Id="rId51" Type="http://schemas.openxmlformats.org/officeDocument/2006/relationships/tags" Target="../tags/tag1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tags" Target="../tags/tag5.xml"/><Relationship Id="rId59" Type="http://schemas.openxmlformats.org/officeDocument/2006/relationships/tags" Target="../tags/tag18.xml"/><Relationship Id="rId20" Type="http://schemas.openxmlformats.org/officeDocument/2006/relationships/slideLayout" Target="../slideLayouts/slideLayout42.xml"/><Relationship Id="rId41" Type="http://schemas.openxmlformats.org/officeDocument/2006/relationships/theme" Target="../theme/theme4.xml"/><Relationship Id="rId54" Type="http://schemas.openxmlformats.org/officeDocument/2006/relationships/tags" Target="../tags/tag13.xml"/><Relationship Id="rId62" Type="http://schemas.openxmlformats.org/officeDocument/2006/relationships/tags" Target="../tags/tag2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49" Type="http://schemas.openxmlformats.org/officeDocument/2006/relationships/tags" Target="../tags/tag8.xml"/><Relationship Id="rId57" Type="http://schemas.openxmlformats.org/officeDocument/2006/relationships/tags" Target="../tags/tag16.xml"/><Relationship Id="rId10" Type="http://schemas.openxmlformats.org/officeDocument/2006/relationships/slideLayout" Target="../slideLayouts/slideLayout32.xml"/><Relationship Id="rId31" Type="http://schemas.openxmlformats.org/officeDocument/2006/relationships/slideLayout" Target="../slideLayouts/slideLayout53.xml"/><Relationship Id="rId44" Type="http://schemas.openxmlformats.org/officeDocument/2006/relationships/tags" Target="../tags/tag3.xml"/><Relationship Id="rId52" Type="http://schemas.openxmlformats.org/officeDocument/2006/relationships/tags" Target="../tags/tag11.xml"/><Relationship Id="rId60" Type="http://schemas.openxmlformats.org/officeDocument/2006/relationships/tags" Target="../tags/tag19.xml"/><Relationship Id="rId65" Type="http://schemas.openxmlformats.org/officeDocument/2006/relationships/image" Target="../media/image2.emf"/><Relationship Id="rId4" Type="http://schemas.openxmlformats.org/officeDocument/2006/relationships/slideLayout" Target="../slideLayouts/slideLayout26.xml"/><Relationship Id="rId9" Type="http://schemas.openxmlformats.org/officeDocument/2006/relationships/slideLayout" Target="../slideLayouts/slideLayout31.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24383998" cy="13716000"/>
          </a:xfrm>
          <a:prstGeom prst="rect">
            <a:avLst/>
          </a:prstGeom>
          <a:solidFill>
            <a:srgbClr val="53585F"/>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24383998" cy="13716000"/>
          </a:xfrm>
          <a:prstGeom prst="rect">
            <a:avLst/>
          </a:prstGeom>
          <a:solidFill>
            <a:srgbClr val="53585F"/>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2424908643"/>
      </p:ext>
    </p:extLst>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6" r:id="rId6"/>
    <p:sldLayoutId id="2147483667" r:id="rId7"/>
    <p:sldLayoutId id="2147483668" r:id="rId8"/>
  </p:sldLayoutIdLst>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9FA80C20-97F3-6D46-B1ED-FE557D697FE4}"/>
              </a:ext>
            </a:extLst>
          </p:cNvPr>
          <p:cNvPicPr>
            <a:picLocks noChangeAspect="1"/>
          </p:cNvPicPr>
          <p:nvPr userDrawn="1"/>
        </p:nvPicPr>
        <p:blipFill>
          <a:blip r:embed="rId10"/>
          <a:stretch>
            <a:fillRect/>
          </a:stretch>
        </p:blipFill>
        <p:spPr>
          <a:xfrm>
            <a:off x="21294281" y="550980"/>
            <a:ext cx="2268006" cy="942340"/>
          </a:xfrm>
          <a:prstGeom prst="rect">
            <a:avLst/>
          </a:prstGeom>
        </p:spPr>
      </p:pic>
      <p:sp>
        <p:nvSpPr>
          <p:cNvPr id="1026" name="Rectangle 2"/>
          <p:cNvSpPr>
            <a:spLocks noGrp="1" noChangeArrowheads="1"/>
          </p:cNvSpPr>
          <p:nvPr>
            <p:ph type="title"/>
          </p:nvPr>
        </p:nvSpPr>
        <p:spPr bwMode="auto">
          <a:xfrm>
            <a:off x="956735" y="680520"/>
            <a:ext cx="19109266" cy="812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da-DK" dirty="0"/>
              <a:t>Klik for at redigere titeltypografi i masteren</a:t>
            </a:r>
          </a:p>
        </p:txBody>
      </p:sp>
      <p:sp>
        <p:nvSpPr>
          <p:cNvPr id="1027" name="Rectangle 3"/>
          <p:cNvSpPr>
            <a:spLocks noGrp="1" noChangeArrowheads="1"/>
          </p:cNvSpPr>
          <p:nvPr>
            <p:ph type="body" idx="1"/>
          </p:nvPr>
        </p:nvSpPr>
        <p:spPr bwMode="auto">
          <a:xfrm>
            <a:off x="965200" y="2162176"/>
            <a:ext cx="19100800" cy="973772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20196" name="Rectangle 4"/>
          <p:cNvSpPr>
            <a:spLocks noGrp="1" noChangeArrowheads="1"/>
          </p:cNvSpPr>
          <p:nvPr>
            <p:ph type="dt" sz="half" idx="2"/>
          </p:nvPr>
        </p:nvSpPr>
        <p:spPr bwMode="auto">
          <a:xfrm>
            <a:off x="1794934" y="13252450"/>
            <a:ext cx="4318000" cy="358776"/>
          </a:xfrm>
          <a:prstGeom prst="rect">
            <a:avLst/>
          </a:prstGeom>
          <a:noFill/>
          <a:ln>
            <a:noFill/>
          </a:ln>
          <a:effectLst/>
        </p:spPr>
        <p:txBody>
          <a:bodyPr vert="horz" wrap="square" lIns="0" tIns="0" rIns="0" bIns="0" numCol="1" anchor="t" anchorCtr="0" compatLnSpc="1">
            <a:prstTxWarp prst="textNoShape">
              <a:avLst/>
            </a:prstTxWarp>
          </a:bodyPr>
          <a:lstStyle>
            <a:lvl1pPr>
              <a:defRPr sz="1600">
                <a:solidFill>
                  <a:srgbClr val="5A5A5A"/>
                </a:solidFill>
              </a:defRPr>
            </a:lvl1pPr>
          </a:lstStyle>
          <a:p>
            <a:pPr>
              <a:defRPr/>
            </a:pPr>
            <a:fld id="{64D1EE03-CB04-4DE1-AD1C-9BB1F23A9C39}" type="datetime1">
              <a:rPr lang="da-DK" smtClean="0"/>
              <a:pPr>
                <a:defRPr/>
              </a:pPr>
              <a:t>02-05-2024</a:t>
            </a:fld>
            <a:endParaRPr lang="da-DK"/>
          </a:p>
        </p:txBody>
      </p:sp>
      <p:sp>
        <p:nvSpPr>
          <p:cNvPr id="520197" name="Rectangle 5"/>
          <p:cNvSpPr>
            <a:spLocks noGrp="1" noChangeArrowheads="1"/>
          </p:cNvSpPr>
          <p:nvPr>
            <p:ph type="ftr" sz="quarter" idx="3"/>
          </p:nvPr>
        </p:nvSpPr>
        <p:spPr bwMode="auto">
          <a:xfrm>
            <a:off x="6388101" y="13252450"/>
            <a:ext cx="13102166" cy="358776"/>
          </a:xfrm>
          <a:prstGeom prst="rect">
            <a:avLst/>
          </a:prstGeom>
          <a:noFill/>
          <a:ln>
            <a:noFill/>
          </a:ln>
          <a:effectLst/>
        </p:spPr>
        <p:txBody>
          <a:bodyPr vert="horz" wrap="square" lIns="0" tIns="0" rIns="0" bIns="0" numCol="1" anchor="t" anchorCtr="0" compatLnSpc="1">
            <a:prstTxWarp prst="textNoShape">
              <a:avLst/>
            </a:prstTxWarp>
          </a:bodyPr>
          <a:lstStyle>
            <a:lvl1pPr>
              <a:defRPr>
                <a:solidFill>
                  <a:srgbClr val="5A5A5A"/>
                </a:solidFill>
              </a:defRPr>
            </a:lvl1pPr>
          </a:lstStyle>
          <a:p>
            <a:pPr>
              <a:defRPr/>
            </a:pPr>
            <a:endParaRPr lang="da-DK"/>
          </a:p>
        </p:txBody>
      </p:sp>
      <p:sp>
        <p:nvSpPr>
          <p:cNvPr id="520198" name="Rectangle 6"/>
          <p:cNvSpPr>
            <a:spLocks noGrp="1" noChangeArrowheads="1"/>
          </p:cNvSpPr>
          <p:nvPr>
            <p:ph type="sldNum" sz="quarter" idx="4"/>
          </p:nvPr>
        </p:nvSpPr>
        <p:spPr bwMode="auto">
          <a:xfrm>
            <a:off x="3" y="13252450"/>
            <a:ext cx="1130302" cy="358776"/>
          </a:xfrm>
          <a:prstGeom prst="rect">
            <a:avLst/>
          </a:prstGeom>
          <a:noFill/>
          <a:ln>
            <a:noFill/>
          </a:ln>
          <a:effectLst/>
        </p:spPr>
        <p:txBody>
          <a:bodyPr vert="horz" wrap="square" lIns="0" tIns="0" rIns="0" bIns="0" numCol="1" anchor="t" anchorCtr="0" compatLnSpc="1">
            <a:prstTxWarp prst="textNoShape">
              <a:avLst/>
            </a:prstTxWarp>
          </a:bodyPr>
          <a:lstStyle>
            <a:lvl1pPr algn="r">
              <a:defRPr>
                <a:solidFill>
                  <a:srgbClr val="5A5A5A"/>
                </a:solidFill>
              </a:defRPr>
            </a:lvl1pPr>
          </a:lstStyle>
          <a:p>
            <a:pPr>
              <a:defRPr/>
            </a:pPr>
            <a:fld id="{5EC86A4A-9F18-4944-AAC0-65EA86703F30}" type="slidenum">
              <a:rPr lang="da-DK" smtClean="0"/>
              <a:pPr>
                <a:defRPr/>
              </a:pPr>
              <a:t>‹#›</a:t>
            </a:fld>
            <a:endParaRPr lang="da-DK"/>
          </a:p>
        </p:txBody>
      </p:sp>
      <p:sp>
        <p:nvSpPr>
          <p:cNvPr id="2057" name="Line 17"/>
          <p:cNvSpPr>
            <a:spLocks noChangeShapeType="1"/>
          </p:cNvSpPr>
          <p:nvPr/>
        </p:nvSpPr>
        <p:spPr bwMode="auto">
          <a:xfrm>
            <a:off x="1439334" y="13265153"/>
            <a:ext cx="0" cy="288926"/>
          </a:xfrm>
          <a:prstGeom prst="line">
            <a:avLst/>
          </a:prstGeom>
          <a:noFill/>
          <a:ln w="12700">
            <a:noFill/>
            <a:round/>
            <a:headEnd/>
            <a:tailEnd/>
          </a:ln>
        </p:spPr>
        <p:txBody>
          <a:bodyPr/>
          <a:lstStyle/>
          <a:p>
            <a:pPr>
              <a:defRPr/>
            </a:pPr>
            <a:endParaRPr lang="da-DK" sz="1600">
              <a:solidFill>
                <a:srgbClr val="5A5A5A"/>
              </a:solidFill>
            </a:endParaRPr>
          </a:p>
        </p:txBody>
      </p:sp>
    </p:spTree>
    <p:extLst>
      <p:ext uri="{BB962C8B-B14F-4D97-AF65-F5344CB8AC3E}">
        <p14:creationId xmlns:p14="http://schemas.microsoft.com/office/powerpoint/2010/main" val="245147635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p:txStyles>
    <p:titleStyle>
      <a:lvl1pPr algn="l" rtl="0" eaLnBrk="1" fontAlgn="base" hangingPunct="1">
        <a:spcBef>
          <a:spcPct val="0"/>
        </a:spcBef>
        <a:spcAft>
          <a:spcPct val="0"/>
        </a:spcAft>
        <a:defRPr sz="4800">
          <a:solidFill>
            <a:srgbClr val="DE0000"/>
          </a:solidFill>
          <a:latin typeface="+mj-lt"/>
          <a:ea typeface="+mj-ea"/>
          <a:cs typeface="+mj-cs"/>
        </a:defRPr>
      </a:lvl1pPr>
      <a:lvl2pPr algn="l" rtl="0" eaLnBrk="1" fontAlgn="base" hangingPunct="1">
        <a:spcBef>
          <a:spcPct val="0"/>
        </a:spcBef>
        <a:spcAft>
          <a:spcPct val="0"/>
        </a:spcAft>
        <a:defRPr sz="4800">
          <a:solidFill>
            <a:schemeClr val="accent1"/>
          </a:solidFill>
          <a:latin typeface="Verdana" pitchFamily="34" charset="0"/>
        </a:defRPr>
      </a:lvl2pPr>
      <a:lvl3pPr algn="l" rtl="0" eaLnBrk="1" fontAlgn="base" hangingPunct="1">
        <a:spcBef>
          <a:spcPct val="0"/>
        </a:spcBef>
        <a:spcAft>
          <a:spcPct val="0"/>
        </a:spcAft>
        <a:defRPr sz="4800">
          <a:solidFill>
            <a:schemeClr val="accent1"/>
          </a:solidFill>
          <a:latin typeface="Verdana" pitchFamily="34" charset="0"/>
        </a:defRPr>
      </a:lvl3pPr>
      <a:lvl4pPr algn="l" rtl="0" eaLnBrk="1" fontAlgn="base" hangingPunct="1">
        <a:spcBef>
          <a:spcPct val="0"/>
        </a:spcBef>
        <a:spcAft>
          <a:spcPct val="0"/>
        </a:spcAft>
        <a:defRPr sz="4800">
          <a:solidFill>
            <a:schemeClr val="accent1"/>
          </a:solidFill>
          <a:latin typeface="Verdana" pitchFamily="34" charset="0"/>
        </a:defRPr>
      </a:lvl4pPr>
      <a:lvl5pPr algn="l" rtl="0" eaLnBrk="1" fontAlgn="base" hangingPunct="1">
        <a:spcBef>
          <a:spcPct val="0"/>
        </a:spcBef>
        <a:spcAft>
          <a:spcPct val="0"/>
        </a:spcAft>
        <a:defRPr sz="4800">
          <a:solidFill>
            <a:schemeClr val="accent1"/>
          </a:solidFill>
          <a:latin typeface="Verdana" pitchFamily="34" charset="0"/>
        </a:defRPr>
      </a:lvl5pPr>
      <a:lvl6pPr marL="914400" algn="l" rtl="0" eaLnBrk="1" fontAlgn="base" hangingPunct="1">
        <a:spcBef>
          <a:spcPct val="0"/>
        </a:spcBef>
        <a:spcAft>
          <a:spcPct val="0"/>
        </a:spcAft>
        <a:defRPr sz="4800">
          <a:solidFill>
            <a:schemeClr val="tx2"/>
          </a:solidFill>
          <a:latin typeface="Verdana" pitchFamily="34" charset="0"/>
        </a:defRPr>
      </a:lvl6pPr>
      <a:lvl7pPr marL="1828800" algn="l" rtl="0" eaLnBrk="1" fontAlgn="base" hangingPunct="1">
        <a:spcBef>
          <a:spcPct val="0"/>
        </a:spcBef>
        <a:spcAft>
          <a:spcPct val="0"/>
        </a:spcAft>
        <a:defRPr sz="4800">
          <a:solidFill>
            <a:schemeClr val="tx2"/>
          </a:solidFill>
          <a:latin typeface="Verdana" pitchFamily="34" charset="0"/>
        </a:defRPr>
      </a:lvl7pPr>
      <a:lvl8pPr marL="2743200" algn="l" rtl="0" eaLnBrk="1" fontAlgn="base" hangingPunct="1">
        <a:spcBef>
          <a:spcPct val="0"/>
        </a:spcBef>
        <a:spcAft>
          <a:spcPct val="0"/>
        </a:spcAft>
        <a:defRPr sz="4800">
          <a:solidFill>
            <a:schemeClr val="tx2"/>
          </a:solidFill>
          <a:latin typeface="Verdana" pitchFamily="34" charset="0"/>
        </a:defRPr>
      </a:lvl8pPr>
      <a:lvl9pPr marL="3657600" algn="l" rtl="0" eaLnBrk="1" fontAlgn="base" hangingPunct="1">
        <a:spcBef>
          <a:spcPct val="0"/>
        </a:spcBef>
        <a:spcAft>
          <a:spcPct val="0"/>
        </a:spcAft>
        <a:defRPr sz="4800">
          <a:solidFill>
            <a:schemeClr val="tx2"/>
          </a:solidFill>
          <a:latin typeface="Verdana" pitchFamily="34" charset="0"/>
        </a:defRPr>
      </a:lvl9pPr>
    </p:titleStyle>
    <p:bodyStyle>
      <a:lvl1pPr marL="685800" indent="-685800" algn="l" rtl="0" eaLnBrk="1" fontAlgn="base" hangingPunct="1">
        <a:lnSpc>
          <a:spcPct val="104000"/>
        </a:lnSpc>
        <a:spcBef>
          <a:spcPct val="21000"/>
        </a:spcBef>
        <a:spcAft>
          <a:spcPct val="0"/>
        </a:spcAft>
        <a:buClr>
          <a:schemeClr val="tx2"/>
        </a:buClr>
        <a:buSzPct val="110000"/>
        <a:defRPr sz="3200">
          <a:solidFill>
            <a:schemeClr val="tx1"/>
          </a:solidFill>
          <a:latin typeface="+mn-lt"/>
          <a:ea typeface="+mn-ea"/>
          <a:cs typeface="+mn-cs"/>
        </a:defRPr>
      </a:lvl1pPr>
      <a:lvl2pPr marL="542926" indent="-539750" algn="l" rtl="0" eaLnBrk="1" fontAlgn="base" hangingPunct="1">
        <a:lnSpc>
          <a:spcPct val="104000"/>
        </a:lnSpc>
        <a:spcBef>
          <a:spcPct val="21000"/>
        </a:spcBef>
        <a:spcAft>
          <a:spcPct val="0"/>
        </a:spcAft>
        <a:buClr>
          <a:srgbClr val="F20403"/>
        </a:buClr>
        <a:buSzPct val="110000"/>
        <a:buChar char="•"/>
        <a:defRPr sz="3200">
          <a:solidFill>
            <a:schemeClr val="tx1"/>
          </a:solidFill>
          <a:latin typeface="+mn-lt"/>
        </a:defRPr>
      </a:lvl2pPr>
      <a:lvl3pPr marL="1203326" indent="-508000" algn="l" rtl="0" eaLnBrk="1" fontAlgn="base" hangingPunct="1">
        <a:lnSpc>
          <a:spcPct val="104000"/>
        </a:lnSpc>
        <a:spcBef>
          <a:spcPct val="21000"/>
        </a:spcBef>
        <a:spcAft>
          <a:spcPct val="0"/>
        </a:spcAft>
        <a:buChar char="•"/>
        <a:defRPr sz="3200">
          <a:solidFill>
            <a:schemeClr val="tx1"/>
          </a:solidFill>
          <a:latin typeface="+mn-lt"/>
        </a:defRPr>
      </a:lvl3pPr>
      <a:lvl4pPr marL="1828800" indent="-473076" algn="l" rtl="0" eaLnBrk="1" fontAlgn="base" hangingPunct="1">
        <a:lnSpc>
          <a:spcPct val="107000"/>
        </a:lnSpc>
        <a:spcBef>
          <a:spcPct val="24000"/>
        </a:spcBef>
        <a:spcAft>
          <a:spcPct val="0"/>
        </a:spcAft>
        <a:buChar char="•"/>
        <a:defRPr sz="2800">
          <a:solidFill>
            <a:schemeClr val="tx1"/>
          </a:solidFill>
          <a:latin typeface="+mn-lt"/>
        </a:defRPr>
      </a:lvl4pPr>
      <a:lvl5pPr marL="2438400" indent="-422276" algn="l" rtl="0" eaLnBrk="1" fontAlgn="base" hangingPunct="1">
        <a:lnSpc>
          <a:spcPct val="107000"/>
        </a:lnSpc>
        <a:spcBef>
          <a:spcPct val="24000"/>
        </a:spcBef>
        <a:spcAft>
          <a:spcPct val="0"/>
        </a:spcAft>
        <a:buFont typeface="Arial" charset="0"/>
        <a:buChar char="&gt;"/>
        <a:defRPr sz="2800">
          <a:solidFill>
            <a:schemeClr val="tx1"/>
          </a:solidFill>
          <a:latin typeface="+mn-lt"/>
        </a:defRPr>
      </a:lvl5pPr>
      <a:lvl6pPr marL="3352800" indent="-422276" algn="l" rtl="0" eaLnBrk="1" fontAlgn="base" hangingPunct="1">
        <a:lnSpc>
          <a:spcPct val="107000"/>
        </a:lnSpc>
        <a:spcBef>
          <a:spcPct val="24000"/>
        </a:spcBef>
        <a:spcAft>
          <a:spcPct val="0"/>
        </a:spcAft>
        <a:buFont typeface="Arial" charset="0"/>
        <a:buChar char="&gt;"/>
        <a:defRPr sz="2800">
          <a:solidFill>
            <a:schemeClr val="tx1"/>
          </a:solidFill>
          <a:latin typeface="+mn-lt"/>
        </a:defRPr>
      </a:lvl6pPr>
      <a:lvl7pPr marL="4267200" indent="-422276" algn="l" rtl="0" eaLnBrk="1" fontAlgn="base" hangingPunct="1">
        <a:lnSpc>
          <a:spcPct val="107000"/>
        </a:lnSpc>
        <a:spcBef>
          <a:spcPct val="24000"/>
        </a:spcBef>
        <a:spcAft>
          <a:spcPct val="0"/>
        </a:spcAft>
        <a:buFont typeface="Arial" charset="0"/>
        <a:buChar char="&gt;"/>
        <a:defRPr sz="2800">
          <a:solidFill>
            <a:schemeClr val="tx1"/>
          </a:solidFill>
          <a:latin typeface="+mn-lt"/>
        </a:defRPr>
      </a:lvl7pPr>
      <a:lvl8pPr marL="5181600" indent="-422276" algn="l" rtl="0" eaLnBrk="1" fontAlgn="base" hangingPunct="1">
        <a:lnSpc>
          <a:spcPct val="107000"/>
        </a:lnSpc>
        <a:spcBef>
          <a:spcPct val="24000"/>
        </a:spcBef>
        <a:spcAft>
          <a:spcPct val="0"/>
        </a:spcAft>
        <a:buFont typeface="Arial" charset="0"/>
        <a:buChar char="&gt;"/>
        <a:defRPr sz="2800">
          <a:solidFill>
            <a:schemeClr val="tx1"/>
          </a:solidFill>
          <a:latin typeface="+mn-lt"/>
        </a:defRPr>
      </a:lvl8pPr>
      <a:lvl9pPr marL="6096000" indent="-422276" algn="l" rtl="0" eaLnBrk="1" fontAlgn="base" hangingPunct="1">
        <a:lnSpc>
          <a:spcPct val="107000"/>
        </a:lnSpc>
        <a:spcBef>
          <a:spcPct val="24000"/>
        </a:spcBef>
        <a:spcAft>
          <a:spcPct val="0"/>
        </a:spcAft>
        <a:buFont typeface="Arial" charset="0"/>
        <a:buChar char="&gt;"/>
        <a:defRPr sz="2800">
          <a:solidFill>
            <a:schemeClr val="tx1"/>
          </a:solidFill>
          <a:latin typeface="+mn-lt"/>
        </a:defRPr>
      </a:lvl9pPr>
    </p:bodyStyle>
    <p:otherStyle>
      <a:defPPr>
        <a:defRPr lang="da-DK"/>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80000" y="3311532"/>
            <a:ext cx="22224240" cy="8964468"/>
          </a:xfrm>
          <a:prstGeom prst="rect">
            <a:avLst/>
          </a:prstGeom>
        </p:spPr>
        <p:txBody>
          <a:bodyPr vert="horz" lIns="0" tIns="0" rIns="0" bIns="0" rtlCol="0">
            <a:noAutofit/>
          </a:bodyPr>
          <a:lstStyle/>
          <a:p>
            <a:pPr lvl="0"/>
            <a:r>
              <a:rPr lang="nb-NO" noProof="0" dirty="0"/>
              <a:t>Level 1</a:t>
            </a:r>
          </a:p>
          <a:p>
            <a:pPr lvl="1"/>
            <a:r>
              <a:rPr lang="nb-NO" noProof="0" dirty="0"/>
              <a:t>Level 2</a:t>
            </a:r>
          </a:p>
          <a:p>
            <a:pPr lvl="2"/>
            <a:r>
              <a:rPr lang="nb-NO" noProof="0" dirty="0"/>
              <a:t>Level 3</a:t>
            </a:r>
          </a:p>
          <a:p>
            <a:pPr lvl="3"/>
            <a:r>
              <a:rPr lang="nb-NO" noProof="0" dirty="0"/>
              <a:t>Paragraph header Level 4 Century Gothic 10</a:t>
            </a:r>
          </a:p>
          <a:p>
            <a:pPr lvl="4"/>
            <a:r>
              <a:rPr lang="nb-NO" noProof="0" dirty="0"/>
              <a:t>Body Level 5 Century Gothic 9</a:t>
            </a:r>
          </a:p>
          <a:p>
            <a:pPr lvl="5"/>
            <a:r>
              <a:rPr lang="nb-NO" noProof="0" dirty="0"/>
              <a:t>Paragraph header Level 6 Century Gothic 14</a:t>
            </a:r>
          </a:p>
          <a:p>
            <a:pPr lvl="6"/>
            <a:r>
              <a:rPr lang="nb-NO" noProof="0" dirty="0"/>
              <a:t>Body level 7 Century Gothic 14</a:t>
            </a:r>
          </a:p>
          <a:p>
            <a:pPr lvl="7"/>
            <a:r>
              <a:rPr lang="nb-NO" noProof="0" dirty="0"/>
              <a:t>Bullet Level 8 Century Gothic 10</a:t>
            </a:r>
          </a:p>
          <a:p>
            <a:pPr lvl="8"/>
            <a:r>
              <a:rPr lang="nb-NO" noProof="0" dirty="0"/>
              <a:t>Text highlight Level 9 40</a:t>
            </a:r>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0" y="13716000"/>
            <a:ext cx="0" cy="0"/>
          </a:xfrm>
          <a:prstGeom prst="rect">
            <a:avLst/>
          </a:prstGeom>
        </p:spPr>
        <p:txBody>
          <a:bodyPr vert="horz" lIns="0" tIns="0" rIns="0" bIns="0" rtlCol="0" anchor="ctr"/>
          <a:lstStyle>
            <a:lvl1pPr algn="l">
              <a:defRPr sz="200">
                <a:noFill/>
              </a:defRPr>
            </a:lvl1pPr>
          </a:lstStyle>
          <a:p>
            <a:fld id="{4E9D65B6-DA0D-4EC9-B07F-2D6756082304}" type="datetime3">
              <a:rPr lang="nb-NO" smtClean="0"/>
              <a:t>2024.05.02</a:t>
            </a:fld>
            <a:endParaRPr lang="nb-NO" dirty="0"/>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8607425" y="12987246"/>
            <a:ext cx="7165974" cy="432000"/>
          </a:xfrm>
          <a:prstGeom prst="rect">
            <a:avLst/>
          </a:prstGeom>
        </p:spPr>
        <p:txBody>
          <a:bodyPr vert="horz" lIns="0" tIns="0" rIns="0" bIns="0" rtlCol="0" anchor="ctr"/>
          <a:lstStyle>
            <a:lvl1pPr algn="l">
              <a:defRPr sz="2000" cap="all" baseline="0">
                <a:solidFill>
                  <a:schemeClr val="tx1"/>
                </a:solidFill>
              </a:defRPr>
            </a:lvl1pPr>
          </a:lstStyle>
          <a:p>
            <a:endParaRPr lang="nb-NO" dirty="0"/>
          </a:p>
        </p:txBody>
      </p:sp>
      <p:sp>
        <p:nvSpPr>
          <p:cNvPr id="4" name="[WorkArea]" descr="&lt;?xml version=&quot;1.0&quot; encoding=&quot;utf-16&quot;?&gt;&#10;&lt;GridTheme xmlns:xsi=&quot;http://www.w3.org/2001/XMLSchema-instance&quot; xmlns:xsd=&quot;http://www.w3.org/2001/XMLSchema&quot;&gt;&#10;  &lt;GuideLines /&gt;&#10;  &lt;SubGrids&gt;&#10;    &lt;SubGrid&gt;&#10;      &lt;Left&gt;42.5196838&lt;/Left&gt;&#10;      &lt;Top&gt;42.5196838&lt;/Top&gt;&#10;      &lt;Width&gt;59.92126&lt;/Width&gt;&#10;      &lt;Height&gt;454.960632&lt;/Height&gt;&#10;    &lt;/SubGrid&gt;&#10;    &lt;SubGrid&gt;&#10;      &lt;Left&gt;102.440948&lt;/Left&gt;&#10;      &lt;Top&gt;42.5196838&lt;/Top&gt;&#10;      &lt;Width&gt;14.1732283&lt;/Width&gt;&#10;      &lt;Height&gt;454.960632&lt;/Height&gt;&#10;    &lt;/SubGrid&gt;&#10;    &lt;SubGrid&gt;&#10;      &lt;Left&gt;116.614174&lt;/Left&gt;&#10;      &lt;Top&gt;42.5196838&lt;/Top&gt;&#10;      &lt;Width&gt;59.92126&lt;/Width&gt;&#10;      &lt;Height&gt;454.960632&lt;/Height&gt;&#10;    &lt;/SubGrid&gt;&#10;    &lt;SubGrid&gt;&#10;      &lt;Left&gt;176.535431&lt;/Left&gt;&#10;      &lt;Top&gt;42.5196838&lt;/Top&gt;&#10;      &lt;Width&gt;14.1732283&lt;/Width&gt;&#10;      &lt;Height&gt;454.960632&lt;/Height&gt;&#10;    &lt;/SubGrid&gt;&#10;    &lt;SubGrid&gt;&#10;      &lt;Left&gt;190.708664&lt;/Left&gt;&#10;      &lt;Top&gt;42.5196838&lt;/Top&gt;&#10;      &lt;Width&gt;59.92126&lt;/Width&gt;&#10;      &lt;Height&gt;454.960632&lt;/Height&gt;&#10;    &lt;/SubGrid&gt;&#10;    &lt;SubGrid&gt;&#10;      &lt;Left&gt;250.629929&lt;/Left&gt;&#10;      &lt;Top&gt;42.5196838&lt;/Top&gt;&#10;      &lt;Width&gt;14.1732283&lt;/Width&gt;&#10;      &lt;Height&gt;454.960632&lt;/Height&gt;&#10;    &lt;/SubGrid&gt;&#10;    &lt;SubGrid&gt;&#10;      &lt;Left&gt;264.803162&lt;/Left&gt;&#10;      &lt;Top&gt;42.5196838&lt;/Top&gt;&#10;      &lt;Width&gt;59.92126&lt;/Width&gt;&#10;      &lt;Height&gt;454.960632&lt;/Height&gt;&#10;    &lt;/SubGrid&gt;&#10;    &lt;SubGrid&gt;&#10;      &lt;Left&gt;324.7244&lt;/Left&gt;&#10;      &lt;Top&gt;42.5196838&lt;/Top&gt;&#10;      &lt;Width&gt;14.1732283&lt;/Width&gt;&#10;      &lt;Height&gt;454.960632&lt;/Height&gt;&#10;    &lt;/SubGrid&gt;&#10;    &lt;SubGrid&gt;&#10;      &lt;Left&gt;338.897644&lt;/Left&gt;&#10;      &lt;Top&gt;42.5196838&lt;/Top&gt;&#10;      &lt;Width&gt;59.92126&lt;/Width&gt;&#10;      &lt;Height&gt;454.960632&lt;/Height&gt;&#10;    &lt;/SubGrid&gt;&#10;    &lt;SubGrid&gt;&#10;      &lt;Left&gt;398.8189&lt;/Left&gt;&#10;      &lt;Top&gt;42.5196838&lt;/Top&gt;&#10;      &lt;Width&gt;14.1732283&lt;/Width&gt;&#10;      &lt;Height&gt;454.960632&lt;/Height&gt;&#10;    &lt;/SubGrid&gt;&#10;    &lt;SubGrid&gt;&#10;      &lt;Left&gt;412.992126&lt;/Left&gt;&#10;      &lt;Top&gt;42.5196838&lt;/Top&gt;&#10;      &lt;Width&gt;59.92126&lt;/Width&gt;&#10;      &lt;Height&gt;454.960632&lt;/Height&gt;&#10;    &lt;/SubGrid&gt;&#10;    &lt;SubGrid&gt;&#10;      &lt;Left&gt;472.9134&lt;/Left&gt;&#10;      &lt;Top&gt;42.5196838&lt;/Top&gt;&#10;      &lt;Width&gt;14.1732283&lt;/Width&gt;&#10;      &lt;Height&gt;454.960632&lt;/Height&gt;&#10;    &lt;/SubGrid&gt;&#10;    &lt;SubGrid&gt;&#10;      &lt;Left&gt;487.0866&lt;/Left&gt;&#10;      &lt;Top&gt;42.5196838&lt;/Top&gt;&#10;      &lt;Width&gt;59.92126&lt;/Width&gt;&#10;      &lt;Height&gt;454.960632&lt;/Height&gt;&#10;    &lt;/SubGrid&gt;&#10;    &lt;SubGrid&gt;&#10;      &lt;Left&gt;547.0079&lt;/Left&gt;&#10;      &lt;Top&gt;42.5196838&lt;/Top&gt;&#10;      &lt;Width&gt;14.1732283&lt;/Width&gt;&#10;      &lt;Height&gt;454.960632&lt;/Height&gt;&#10;    &lt;/SubGrid&gt;&#10;    &lt;SubGrid&gt;&#10;      &lt;Left&gt;561.1811&lt;/Left&gt;&#10;      &lt;Top&gt;42.5196838&lt;/Top&gt;&#10;      &lt;Width&gt;59.92126&lt;/Width&gt;&#10;      &lt;Height&gt;454.960632&lt;/Height&gt;&#10;    &lt;/SubGrid&gt;&#10;    &lt;SubGrid&gt;&#10;      &lt;Left&gt;621.102356&lt;/Left&gt;&#10;      &lt;Top&gt;42.5196838&lt;/Top&gt;&#10;      &lt;Width&gt;14.1732283&lt;/Width&gt;&#10;      &lt;Height&gt;454.960632&lt;/Height&gt;&#10;    &lt;/SubGrid&gt;&#10;    &lt;SubGrid&gt;&#10;      &lt;Left&gt;635.2756&lt;/Left&gt;&#10;      &lt;Top&gt;42.5196838&lt;/Top&gt;&#10;      &lt;Width&gt;59.92126&lt;/Width&gt;&#10;      &lt;Height&gt;454.960632&lt;/Height&gt;&#10;    &lt;/SubGrid&gt;&#10;    &lt;SubGrid&gt;&#10;      &lt;Left&gt;695.196838&lt;/Left&gt;&#10;      &lt;Top&gt;42.5196838&lt;/Top&gt;&#10;      &lt;Width&gt;14.1732283&lt;/Width&gt;&#10;      &lt;Height&gt;454.960632&lt;/Height&gt;&#10;    &lt;/SubGrid&gt;&#10;    &lt;SubGrid&gt;&#10;      &lt;Left&gt;709.370056&lt;/Left&gt;&#10;      &lt;Top&gt;42.5196838&lt;/Top&gt;&#10;      &lt;Width&gt;59.92126&lt;/Width&gt;&#10;      &lt;Height&gt;454.960632&lt;/Height&gt;&#10;    &lt;/SubGrid&gt;&#10;    &lt;SubGrid&gt;&#10;      &lt;Left&gt;769.2913&lt;/Left&gt;&#10;      &lt;Top&gt;42.5196838&lt;/Top&gt;&#10;      &lt;Width&gt;14.1732283&lt;/Width&gt;&#10;      &lt;Height&gt;454.960632&lt;/Height&gt;&#10;    &lt;/SubGrid&gt;&#10;    &lt;SubGrid&gt;&#10;      &lt;Left&gt;783.464539&lt;/Left&gt;&#10;      &lt;Top&gt;42.5196838&lt;/Top&gt;&#10;      &lt;Width&gt;59.92126&lt;/Width&gt;&#10;      &lt;Height&gt;454.960632&lt;/Height&gt;&#10;    &lt;/SubGrid&gt;&#10;    &lt;SubGrid&gt;&#10;      &lt;Left&gt;843.3858&lt;/Left&gt;&#10;      &lt;Top&gt;42.5196838&lt;/Top&gt;&#10;      &lt;Width&gt;14.1732283&lt;/Width&gt;&#10;      &lt;Height&gt;454.960632&lt;/Height&gt;&#10;    &lt;/SubGrid&gt;&#10;    &lt;SubGrid&gt;&#10;      &lt;Left&gt;857.5591&lt;/Left&gt;&#10;      &lt;Top&gt;42.5196838&lt;/Top&gt;&#10;      &lt;Width&gt;59.92126&lt;/Width&gt;&#10;      &lt;Height&gt;454.960632&lt;/Height&gt;&#10;    &lt;/SubGrid&gt;&#10;  &lt;/SubGrids&gt;&#10;  &lt;WorkArea&gt;&#10;    &lt;Top&gt;42.5196838&lt;/Top&gt;&#10;    &lt;Left&gt;42.5196838&lt;/Left&gt;&#10;    &lt;Width&gt;874.960632&lt;/Width&gt;&#10;    &lt;Height&gt;454.960632&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60106020-2511-420E-9F53-208F216F9DB0}"/>
              </a:ext>
            </a:extLst>
          </p:cNvPr>
          <p:cNvSpPr/>
          <p:nvPr userDrawn="1"/>
        </p:nvSpPr>
        <p:spPr>
          <a:xfrm>
            <a:off x="1080000" y="1080000"/>
            <a:ext cx="22224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5" name="Rectangle 4" hidden="1">
            <a:extLst>
              <a:ext uri="{FF2B5EF4-FFF2-40B4-BE49-F238E27FC236}">
                <a16:creationId xmlns:a16="http://schemas.microsoft.com/office/drawing/2014/main" id="{2CD84BAC-3CD9-4055-9787-72F89353D6B7}"/>
              </a:ext>
            </a:extLst>
          </p:cNvPr>
          <p:cNvSpPr/>
          <p:nvPr userDrawn="1">
            <p:custDataLst>
              <p:tags r:id="rId42"/>
            </p:custDataLst>
          </p:nvPr>
        </p:nvSpPr>
        <p:spPr>
          <a:xfrm>
            <a:off x="1080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6" name="Rectangle 5" hidden="1">
            <a:extLst>
              <a:ext uri="{FF2B5EF4-FFF2-40B4-BE49-F238E27FC236}">
                <a16:creationId xmlns:a16="http://schemas.microsoft.com/office/drawing/2014/main" id="{D5BD3276-5082-42C0-A197-AD799D688F7F}"/>
              </a:ext>
            </a:extLst>
          </p:cNvPr>
          <p:cNvSpPr/>
          <p:nvPr userDrawn="1">
            <p:custDataLst>
              <p:tags r:id="rId43"/>
            </p:custDataLst>
          </p:nvPr>
        </p:nvSpPr>
        <p:spPr>
          <a:xfrm>
            <a:off x="2602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0" name="Rectangle 9" hidden="1">
            <a:extLst>
              <a:ext uri="{FF2B5EF4-FFF2-40B4-BE49-F238E27FC236}">
                <a16:creationId xmlns:a16="http://schemas.microsoft.com/office/drawing/2014/main" id="{7223DD10-79DD-44B1-908A-06E3549BE3A1}"/>
              </a:ext>
            </a:extLst>
          </p:cNvPr>
          <p:cNvSpPr/>
          <p:nvPr userDrawn="1">
            <p:custDataLst>
              <p:tags r:id="rId44"/>
            </p:custDataLst>
          </p:nvPr>
        </p:nvSpPr>
        <p:spPr>
          <a:xfrm>
            <a:off x="2962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1" name="Rectangle 10" hidden="1">
            <a:extLst>
              <a:ext uri="{FF2B5EF4-FFF2-40B4-BE49-F238E27FC236}">
                <a16:creationId xmlns:a16="http://schemas.microsoft.com/office/drawing/2014/main" id="{FE0AD302-793D-495B-9C2E-FE79EF68235D}"/>
              </a:ext>
            </a:extLst>
          </p:cNvPr>
          <p:cNvSpPr/>
          <p:nvPr userDrawn="1">
            <p:custDataLst>
              <p:tags r:id="rId45"/>
            </p:custDataLst>
          </p:nvPr>
        </p:nvSpPr>
        <p:spPr>
          <a:xfrm>
            <a:off x="4484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2" name="Rectangle 11" hidden="1">
            <a:extLst>
              <a:ext uri="{FF2B5EF4-FFF2-40B4-BE49-F238E27FC236}">
                <a16:creationId xmlns:a16="http://schemas.microsoft.com/office/drawing/2014/main" id="{E3748E3E-8BA1-43DA-A0A5-EC12C94F7CB2}"/>
              </a:ext>
            </a:extLst>
          </p:cNvPr>
          <p:cNvSpPr/>
          <p:nvPr userDrawn="1">
            <p:custDataLst>
              <p:tags r:id="rId46"/>
            </p:custDataLst>
          </p:nvPr>
        </p:nvSpPr>
        <p:spPr>
          <a:xfrm>
            <a:off x="4844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3" name="Rectangle 12" hidden="1">
            <a:extLst>
              <a:ext uri="{FF2B5EF4-FFF2-40B4-BE49-F238E27FC236}">
                <a16:creationId xmlns:a16="http://schemas.microsoft.com/office/drawing/2014/main" id="{D7DF2BEE-1BA7-414A-8E36-89A405825316}"/>
              </a:ext>
            </a:extLst>
          </p:cNvPr>
          <p:cNvSpPr/>
          <p:nvPr userDrawn="1">
            <p:custDataLst>
              <p:tags r:id="rId47"/>
            </p:custDataLst>
          </p:nvPr>
        </p:nvSpPr>
        <p:spPr>
          <a:xfrm>
            <a:off x="6366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4" name="Rectangle 13" hidden="1">
            <a:extLst>
              <a:ext uri="{FF2B5EF4-FFF2-40B4-BE49-F238E27FC236}">
                <a16:creationId xmlns:a16="http://schemas.microsoft.com/office/drawing/2014/main" id="{E8F83E76-59EF-47FD-B5D6-705B5DF5AA40}"/>
              </a:ext>
            </a:extLst>
          </p:cNvPr>
          <p:cNvSpPr/>
          <p:nvPr userDrawn="1">
            <p:custDataLst>
              <p:tags r:id="rId48"/>
            </p:custDataLst>
          </p:nvPr>
        </p:nvSpPr>
        <p:spPr>
          <a:xfrm>
            <a:off x="6726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5" name="Rectangle 14" hidden="1">
            <a:extLst>
              <a:ext uri="{FF2B5EF4-FFF2-40B4-BE49-F238E27FC236}">
                <a16:creationId xmlns:a16="http://schemas.microsoft.com/office/drawing/2014/main" id="{CA944BBB-690F-463A-AA5C-007AA73585C9}"/>
              </a:ext>
            </a:extLst>
          </p:cNvPr>
          <p:cNvSpPr/>
          <p:nvPr userDrawn="1">
            <p:custDataLst>
              <p:tags r:id="rId49"/>
            </p:custDataLst>
          </p:nvPr>
        </p:nvSpPr>
        <p:spPr>
          <a:xfrm>
            <a:off x="8248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6" name="Rectangle 15" hidden="1">
            <a:extLst>
              <a:ext uri="{FF2B5EF4-FFF2-40B4-BE49-F238E27FC236}">
                <a16:creationId xmlns:a16="http://schemas.microsoft.com/office/drawing/2014/main" id="{63D1FF37-062F-4784-B3CE-D89AAF42177B}"/>
              </a:ext>
            </a:extLst>
          </p:cNvPr>
          <p:cNvSpPr/>
          <p:nvPr userDrawn="1">
            <p:custDataLst>
              <p:tags r:id="rId50"/>
            </p:custDataLst>
          </p:nvPr>
        </p:nvSpPr>
        <p:spPr>
          <a:xfrm>
            <a:off x="8608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7" name="Rectangle 16" hidden="1">
            <a:extLst>
              <a:ext uri="{FF2B5EF4-FFF2-40B4-BE49-F238E27FC236}">
                <a16:creationId xmlns:a16="http://schemas.microsoft.com/office/drawing/2014/main" id="{18E1DB87-0448-43E7-A964-639827D2DC78}"/>
              </a:ext>
            </a:extLst>
          </p:cNvPr>
          <p:cNvSpPr/>
          <p:nvPr userDrawn="1">
            <p:custDataLst>
              <p:tags r:id="rId51"/>
            </p:custDataLst>
          </p:nvPr>
        </p:nvSpPr>
        <p:spPr>
          <a:xfrm>
            <a:off x="10130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8" name="Rectangle 17" hidden="1">
            <a:extLst>
              <a:ext uri="{FF2B5EF4-FFF2-40B4-BE49-F238E27FC236}">
                <a16:creationId xmlns:a16="http://schemas.microsoft.com/office/drawing/2014/main" id="{75161B61-5C7C-44FD-921A-D2047035DEB9}"/>
              </a:ext>
            </a:extLst>
          </p:cNvPr>
          <p:cNvSpPr/>
          <p:nvPr userDrawn="1">
            <p:custDataLst>
              <p:tags r:id="rId52"/>
            </p:custDataLst>
          </p:nvPr>
        </p:nvSpPr>
        <p:spPr>
          <a:xfrm>
            <a:off x="10490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19" name="Rectangle 18" hidden="1">
            <a:extLst>
              <a:ext uri="{FF2B5EF4-FFF2-40B4-BE49-F238E27FC236}">
                <a16:creationId xmlns:a16="http://schemas.microsoft.com/office/drawing/2014/main" id="{665CB1B6-1698-4CF5-9B45-EF0A6751324C}"/>
              </a:ext>
            </a:extLst>
          </p:cNvPr>
          <p:cNvSpPr/>
          <p:nvPr userDrawn="1">
            <p:custDataLst>
              <p:tags r:id="rId53"/>
            </p:custDataLst>
          </p:nvPr>
        </p:nvSpPr>
        <p:spPr>
          <a:xfrm>
            <a:off x="12012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0" name="Rectangle 19" hidden="1">
            <a:extLst>
              <a:ext uri="{FF2B5EF4-FFF2-40B4-BE49-F238E27FC236}">
                <a16:creationId xmlns:a16="http://schemas.microsoft.com/office/drawing/2014/main" id="{CFF8A874-2A5E-412A-8BD5-1EB5E15DFDE3}"/>
              </a:ext>
            </a:extLst>
          </p:cNvPr>
          <p:cNvSpPr/>
          <p:nvPr userDrawn="1">
            <p:custDataLst>
              <p:tags r:id="rId54"/>
            </p:custDataLst>
          </p:nvPr>
        </p:nvSpPr>
        <p:spPr>
          <a:xfrm>
            <a:off x="12372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1" name="Rectangle 20" hidden="1">
            <a:extLst>
              <a:ext uri="{FF2B5EF4-FFF2-40B4-BE49-F238E27FC236}">
                <a16:creationId xmlns:a16="http://schemas.microsoft.com/office/drawing/2014/main" id="{7A3E3C66-2699-4E6F-9454-AEBBE6DEA1D9}"/>
              </a:ext>
            </a:extLst>
          </p:cNvPr>
          <p:cNvSpPr/>
          <p:nvPr userDrawn="1">
            <p:custDataLst>
              <p:tags r:id="rId55"/>
            </p:custDataLst>
          </p:nvPr>
        </p:nvSpPr>
        <p:spPr>
          <a:xfrm>
            <a:off x="13894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2" name="Rectangle 21" hidden="1">
            <a:extLst>
              <a:ext uri="{FF2B5EF4-FFF2-40B4-BE49-F238E27FC236}">
                <a16:creationId xmlns:a16="http://schemas.microsoft.com/office/drawing/2014/main" id="{F2F27DFB-5770-4B6C-A2D4-3365EE7A32C9}"/>
              </a:ext>
            </a:extLst>
          </p:cNvPr>
          <p:cNvSpPr/>
          <p:nvPr userDrawn="1">
            <p:custDataLst>
              <p:tags r:id="rId56"/>
            </p:custDataLst>
          </p:nvPr>
        </p:nvSpPr>
        <p:spPr>
          <a:xfrm>
            <a:off x="14254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3" name="Rectangle 22" hidden="1">
            <a:extLst>
              <a:ext uri="{FF2B5EF4-FFF2-40B4-BE49-F238E27FC236}">
                <a16:creationId xmlns:a16="http://schemas.microsoft.com/office/drawing/2014/main" id="{267E2A14-BE8F-4443-ABA8-445A3F22A859}"/>
              </a:ext>
            </a:extLst>
          </p:cNvPr>
          <p:cNvSpPr/>
          <p:nvPr userDrawn="1">
            <p:custDataLst>
              <p:tags r:id="rId57"/>
            </p:custDataLst>
          </p:nvPr>
        </p:nvSpPr>
        <p:spPr>
          <a:xfrm>
            <a:off x="15776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4" name="Rectangle 23" hidden="1">
            <a:extLst>
              <a:ext uri="{FF2B5EF4-FFF2-40B4-BE49-F238E27FC236}">
                <a16:creationId xmlns:a16="http://schemas.microsoft.com/office/drawing/2014/main" id="{2A2E9B7E-2C2F-4946-804D-E4A8182F84E8}"/>
              </a:ext>
            </a:extLst>
          </p:cNvPr>
          <p:cNvSpPr/>
          <p:nvPr userDrawn="1">
            <p:custDataLst>
              <p:tags r:id="rId58"/>
            </p:custDataLst>
          </p:nvPr>
        </p:nvSpPr>
        <p:spPr>
          <a:xfrm>
            <a:off x="16136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5" name="Rectangle 24" hidden="1">
            <a:extLst>
              <a:ext uri="{FF2B5EF4-FFF2-40B4-BE49-F238E27FC236}">
                <a16:creationId xmlns:a16="http://schemas.microsoft.com/office/drawing/2014/main" id="{2962A05B-6C3E-4CFE-B050-553D7B5D5B9B}"/>
              </a:ext>
            </a:extLst>
          </p:cNvPr>
          <p:cNvSpPr/>
          <p:nvPr userDrawn="1">
            <p:custDataLst>
              <p:tags r:id="rId59"/>
            </p:custDataLst>
          </p:nvPr>
        </p:nvSpPr>
        <p:spPr>
          <a:xfrm>
            <a:off x="17658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6" name="Rectangle 25" hidden="1">
            <a:extLst>
              <a:ext uri="{FF2B5EF4-FFF2-40B4-BE49-F238E27FC236}">
                <a16:creationId xmlns:a16="http://schemas.microsoft.com/office/drawing/2014/main" id="{8BB3E7C4-E3FB-48F0-A7CD-A9594DEFDACC}"/>
              </a:ext>
            </a:extLst>
          </p:cNvPr>
          <p:cNvSpPr/>
          <p:nvPr userDrawn="1">
            <p:custDataLst>
              <p:tags r:id="rId60"/>
            </p:custDataLst>
          </p:nvPr>
        </p:nvSpPr>
        <p:spPr>
          <a:xfrm>
            <a:off x="18018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7" name="Rectangle 26" hidden="1">
            <a:extLst>
              <a:ext uri="{FF2B5EF4-FFF2-40B4-BE49-F238E27FC236}">
                <a16:creationId xmlns:a16="http://schemas.microsoft.com/office/drawing/2014/main" id="{2F73E081-E647-4380-8A99-B1435FF4A8E8}"/>
              </a:ext>
            </a:extLst>
          </p:cNvPr>
          <p:cNvSpPr/>
          <p:nvPr userDrawn="1">
            <p:custDataLst>
              <p:tags r:id="rId61"/>
            </p:custDataLst>
          </p:nvPr>
        </p:nvSpPr>
        <p:spPr>
          <a:xfrm>
            <a:off x="19540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8" name="Rectangle 27" hidden="1">
            <a:extLst>
              <a:ext uri="{FF2B5EF4-FFF2-40B4-BE49-F238E27FC236}">
                <a16:creationId xmlns:a16="http://schemas.microsoft.com/office/drawing/2014/main" id="{6112AF1B-BB17-4088-963A-2165F779ECF8}"/>
              </a:ext>
            </a:extLst>
          </p:cNvPr>
          <p:cNvSpPr/>
          <p:nvPr userDrawn="1">
            <p:custDataLst>
              <p:tags r:id="rId62"/>
            </p:custDataLst>
          </p:nvPr>
        </p:nvSpPr>
        <p:spPr>
          <a:xfrm>
            <a:off x="19900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29" name="Rectangle 28" hidden="1">
            <a:extLst>
              <a:ext uri="{FF2B5EF4-FFF2-40B4-BE49-F238E27FC236}">
                <a16:creationId xmlns:a16="http://schemas.microsoft.com/office/drawing/2014/main" id="{402E9599-CACC-449B-91C8-1000EF2A3629}"/>
              </a:ext>
            </a:extLst>
          </p:cNvPr>
          <p:cNvSpPr/>
          <p:nvPr userDrawn="1">
            <p:custDataLst>
              <p:tags r:id="rId63"/>
            </p:custDataLst>
          </p:nvPr>
        </p:nvSpPr>
        <p:spPr>
          <a:xfrm>
            <a:off x="21422000" y="1080000"/>
            <a:ext cx="360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30" name="Rectangle 29" hidden="1">
            <a:extLst>
              <a:ext uri="{FF2B5EF4-FFF2-40B4-BE49-F238E27FC236}">
                <a16:creationId xmlns:a16="http://schemas.microsoft.com/office/drawing/2014/main" id="{AF730791-A304-4AD0-B706-E76E8CC03DF3}"/>
              </a:ext>
            </a:extLst>
          </p:cNvPr>
          <p:cNvSpPr/>
          <p:nvPr userDrawn="1">
            <p:custDataLst>
              <p:tags r:id="rId64"/>
            </p:custDataLst>
          </p:nvPr>
        </p:nvSpPr>
        <p:spPr>
          <a:xfrm>
            <a:off x="21782000" y="1080000"/>
            <a:ext cx="1522000" cy="11556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endParaRPr lang="nb-NO" sz="4000" noProof="0" dirty="0" err="1"/>
          </a:p>
        </p:txBody>
      </p:sp>
      <p:sp>
        <p:nvSpPr>
          <p:cNvPr id="31" name="Title Placeholder 30">
            <a:extLst>
              <a:ext uri="{FF2B5EF4-FFF2-40B4-BE49-F238E27FC236}">
                <a16:creationId xmlns:a16="http://schemas.microsoft.com/office/drawing/2014/main" id="{9C0576B2-C245-4775-8371-0EACFC42FA5D}"/>
              </a:ext>
            </a:extLst>
          </p:cNvPr>
          <p:cNvSpPr>
            <a:spLocks noGrp="1"/>
          </p:cNvSpPr>
          <p:nvPr>
            <p:ph type="title"/>
          </p:nvPr>
        </p:nvSpPr>
        <p:spPr>
          <a:xfrm>
            <a:off x="1079500" y="1082674"/>
            <a:ext cx="22218648" cy="1440000"/>
          </a:xfrm>
          <a:prstGeom prst="rect">
            <a:avLst/>
          </a:prstGeom>
        </p:spPr>
        <p:txBody>
          <a:bodyPr vert="horz" lIns="0" tIns="0" rIns="0" bIns="0" rtlCol="0" anchor="t" anchorCtr="0">
            <a:normAutofit/>
          </a:bodyPr>
          <a:lstStyle/>
          <a:p>
            <a:r>
              <a:rPr lang="nb-NO" dirty="0"/>
              <a:t>Click to edit Master title style</a:t>
            </a:r>
          </a:p>
        </p:txBody>
      </p:sp>
      <p:grpSp>
        <p:nvGrpSpPr>
          <p:cNvPr id="32" name="Group 31">
            <a:extLst>
              <a:ext uri="{FF2B5EF4-FFF2-40B4-BE49-F238E27FC236}">
                <a16:creationId xmlns:a16="http://schemas.microsoft.com/office/drawing/2014/main" id="{4590F027-DAB9-474B-A647-D530DDC05C6D}"/>
              </a:ext>
            </a:extLst>
          </p:cNvPr>
          <p:cNvGrpSpPr/>
          <p:nvPr userDrawn="1"/>
        </p:nvGrpSpPr>
        <p:grpSpPr>
          <a:xfrm>
            <a:off x="1079501" y="2832980"/>
            <a:ext cx="22253494" cy="0"/>
            <a:chOff x="539750" y="1456579"/>
            <a:chExt cx="11126747" cy="0"/>
          </a:xfrm>
        </p:grpSpPr>
        <p:cxnSp>
          <p:nvCxnSpPr>
            <p:cNvPr id="33" name="Straight Connector 32">
              <a:extLst>
                <a:ext uri="{FF2B5EF4-FFF2-40B4-BE49-F238E27FC236}">
                  <a16:creationId xmlns:a16="http://schemas.microsoft.com/office/drawing/2014/main" id="{6DEFB507-1B89-4AAC-9A50-57877B4474F8}"/>
                </a:ext>
              </a:extLst>
            </p:cNvPr>
            <p:cNvCxnSpPr>
              <a:cxnSpLocks/>
            </p:cNvCxnSpPr>
            <p:nvPr/>
          </p:nvCxnSpPr>
          <p:spPr>
            <a:xfrm>
              <a:off x="539750" y="1456579"/>
              <a:ext cx="11126747" cy="0"/>
            </a:xfrm>
            <a:prstGeom prst="line">
              <a:avLst/>
            </a:prstGeom>
            <a:ln w="28575">
              <a:solidFill>
                <a:srgbClr val="EAEDEE"/>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168E287-FFEB-4704-A50E-C806F655C4BB}"/>
                </a:ext>
              </a:extLst>
            </p:cNvPr>
            <p:cNvCxnSpPr>
              <a:cxnSpLocks/>
            </p:cNvCxnSpPr>
            <p:nvPr/>
          </p:nvCxnSpPr>
          <p:spPr>
            <a:xfrm>
              <a:off x="539750" y="1456579"/>
              <a:ext cx="1701800" cy="0"/>
            </a:xfrm>
            <a:prstGeom prst="line">
              <a:avLst/>
            </a:prstGeom>
            <a:ln w="28575">
              <a:solidFill>
                <a:srgbClr val="E7511E"/>
              </a:solidFill>
            </a:ln>
          </p:spPr>
          <p:style>
            <a:lnRef idx="1">
              <a:schemeClr val="accent1"/>
            </a:lnRef>
            <a:fillRef idx="0">
              <a:schemeClr val="accent1"/>
            </a:fillRef>
            <a:effectRef idx="0">
              <a:schemeClr val="accent1"/>
            </a:effectRef>
            <a:fontRef idx="minor">
              <a:schemeClr val="tx1"/>
            </a:fontRef>
          </p:style>
        </p:cxnSp>
      </p:grpSp>
      <p:pic>
        <p:nvPicPr>
          <p:cNvPr id="35" name="Logo Black">
            <a:extLst>
              <a:ext uri="{FF2B5EF4-FFF2-40B4-BE49-F238E27FC236}">
                <a16:creationId xmlns:a16="http://schemas.microsoft.com/office/drawing/2014/main" id="{20DE4F4A-F991-40D5-ABBB-CA8B3637173D}"/>
              </a:ext>
            </a:extLst>
          </p:cNvPr>
          <p:cNvPicPr>
            <a:picLocks noChangeAspect="1"/>
          </p:cNvPicPr>
          <p:nvPr userDrawn="1"/>
        </p:nvPicPr>
        <p:blipFill>
          <a:blip r:embed="rId65">
            <a:extLst>
              <a:ext uri="{28A0092B-C50C-407E-A947-70E740481C1C}">
                <a14:useLocalDpi xmlns:a14="http://schemas.microsoft.com/office/drawing/2010/main" val="0"/>
              </a:ext>
            </a:extLst>
          </a:blip>
          <a:stretch>
            <a:fillRect/>
          </a:stretch>
        </p:blipFill>
        <p:spPr>
          <a:xfrm>
            <a:off x="21418550" y="13005259"/>
            <a:ext cx="1893888" cy="272214"/>
          </a:xfrm>
          <a:prstGeom prst="rect">
            <a:avLst/>
          </a:prstGeom>
        </p:spPr>
      </p:pic>
    </p:spTree>
    <p:extLst>
      <p:ext uri="{BB962C8B-B14F-4D97-AF65-F5344CB8AC3E}">
        <p14:creationId xmlns:p14="http://schemas.microsoft.com/office/powerpoint/2010/main" val="17608863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Lst>
  <p:hf hdr="0" ftr="0" dt="0"/>
  <p:txStyles>
    <p:titleStyle>
      <a:lvl1pPr algn="l" defTabSz="1828800" rtl="0" eaLnBrk="1" latinLnBrk="0" hangingPunct="1">
        <a:lnSpc>
          <a:spcPct val="90000"/>
        </a:lnSpc>
        <a:spcBef>
          <a:spcPct val="0"/>
        </a:spcBef>
        <a:buNone/>
        <a:defRPr sz="4800" b="1" kern="1200">
          <a:solidFill>
            <a:schemeClr val="accent1"/>
          </a:solidFill>
          <a:latin typeface="+mj-lt"/>
          <a:ea typeface="+mj-ea"/>
          <a:cs typeface="+mj-cs"/>
        </a:defRPr>
      </a:lvl1pPr>
    </p:titleStyle>
    <p:bodyStyle>
      <a:lvl1pPr marL="360000" indent="-360000" algn="l" defTabSz="1828800" rtl="0" eaLnBrk="1" latinLnBrk="0" hangingPunct="1">
        <a:lnSpc>
          <a:spcPct val="100000"/>
        </a:lnSpc>
        <a:spcBef>
          <a:spcPts val="2400"/>
        </a:spcBef>
        <a:spcAft>
          <a:spcPts val="0"/>
        </a:spcAft>
        <a:buClr>
          <a:srgbClr val="E7511E"/>
        </a:buClr>
        <a:buFont typeface="Arial" panose="020B0604020202020204" pitchFamily="34" charset="0"/>
        <a:buChar char="•"/>
        <a:defRPr sz="2800" kern="1200">
          <a:solidFill>
            <a:schemeClr val="tx1"/>
          </a:solidFill>
          <a:latin typeface="+mn-lt"/>
          <a:ea typeface="+mn-ea"/>
          <a:cs typeface="+mn-cs"/>
        </a:defRPr>
      </a:lvl1pPr>
      <a:lvl2pPr marL="717550" indent="-324000" algn="l" defTabSz="1828800" rtl="0" eaLnBrk="1" latinLnBrk="0" hangingPunct="1">
        <a:lnSpc>
          <a:spcPct val="100000"/>
        </a:lnSpc>
        <a:spcBef>
          <a:spcPts val="1200"/>
        </a:spcBef>
        <a:spcAft>
          <a:spcPts val="0"/>
        </a:spcAft>
        <a:buClr>
          <a:srgbClr val="E7511E"/>
        </a:buClr>
        <a:buFont typeface="Century Gothic" panose="020B0502020202020204" pitchFamily="34" charset="0"/>
        <a:buChar char="–"/>
        <a:defRPr sz="2400" kern="1200">
          <a:solidFill>
            <a:schemeClr val="tx1"/>
          </a:solidFill>
          <a:latin typeface="+mn-lt"/>
          <a:ea typeface="+mn-ea"/>
          <a:cs typeface="+mn-cs"/>
        </a:defRPr>
      </a:lvl2pPr>
      <a:lvl3pPr marL="1044000" indent="-324000" algn="l" defTabSz="1828800" rtl="0" eaLnBrk="1" latinLnBrk="0" hangingPunct="1">
        <a:lnSpc>
          <a:spcPct val="100000"/>
        </a:lnSpc>
        <a:spcBef>
          <a:spcPts val="1200"/>
        </a:spcBef>
        <a:spcAft>
          <a:spcPts val="0"/>
        </a:spcAft>
        <a:buClr>
          <a:srgbClr val="E7511E"/>
        </a:buClr>
        <a:buFont typeface="Arial" panose="020B0604020202020204" pitchFamily="34" charset="0"/>
        <a:buChar char="•"/>
        <a:defRPr sz="2200" kern="1200">
          <a:solidFill>
            <a:schemeClr val="tx1"/>
          </a:solidFill>
          <a:latin typeface="+mn-lt"/>
          <a:ea typeface="+mn-ea"/>
          <a:cs typeface="+mn-cs"/>
        </a:defRPr>
      </a:lvl3pPr>
      <a:lvl4pPr marL="1389600" indent="-324000" algn="l" defTabSz="1828800" rtl="0" eaLnBrk="1" latinLnBrk="0" hangingPunct="1">
        <a:lnSpc>
          <a:spcPct val="100000"/>
        </a:lnSpc>
        <a:spcBef>
          <a:spcPts val="1200"/>
        </a:spcBef>
        <a:spcAft>
          <a:spcPts val="0"/>
        </a:spcAft>
        <a:buClr>
          <a:schemeClr val="accent6"/>
        </a:buClr>
        <a:buFont typeface="Century Gothic" panose="020B0502020202020204" pitchFamily="34" charset="0"/>
        <a:buChar char="–"/>
        <a:defRPr sz="2000" b="0" i="0" kern="1200" cap="none" baseline="0">
          <a:solidFill>
            <a:schemeClr val="tx1"/>
          </a:solidFill>
          <a:latin typeface="+mn-lt"/>
          <a:ea typeface="+mn-ea"/>
          <a:cs typeface="+mn-cs"/>
        </a:defRPr>
      </a:lvl4pPr>
      <a:lvl5pPr marL="1713600" indent="-324000" algn="l" defTabSz="1828800" rtl="0" eaLnBrk="1" latinLnBrk="0" hangingPunct="1">
        <a:lnSpc>
          <a:spcPct val="100000"/>
        </a:lnSpc>
        <a:spcBef>
          <a:spcPts val="1200"/>
        </a:spcBef>
        <a:spcAft>
          <a:spcPts val="0"/>
        </a:spcAft>
        <a:buClr>
          <a:schemeClr val="accent6"/>
        </a:buClr>
        <a:buFont typeface="Arial" panose="020B0604020202020204" pitchFamily="34" charset="0"/>
        <a:buChar char="•"/>
        <a:tabLst/>
        <a:defRPr sz="1800" kern="1200">
          <a:solidFill>
            <a:schemeClr val="tx1"/>
          </a:solidFill>
          <a:latin typeface="+mn-lt"/>
          <a:ea typeface="+mn-ea"/>
          <a:cs typeface="+mn-cs"/>
        </a:defRPr>
      </a:lvl5pPr>
      <a:lvl6pPr marL="0" indent="0" algn="l" defTabSz="1828800" rtl="0" eaLnBrk="1" latinLnBrk="0" hangingPunct="1">
        <a:lnSpc>
          <a:spcPct val="100000"/>
        </a:lnSpc>
        <a:spcBef>
          <a:spcPts val="3600"/>
        </a:spcBef>
        <a:spcAft>
          <a:spcPts val="0"/>
        </a:spcAft>
        <a:buFont typeface="Arial" panose="020B0604020202020204" pitchFamily="34" charset="0"/>
        <a:buChar char="​"/>
        <a:defRPr sz="2800" b="1" kern="1200" cap="all" baseline="0">
          <a:solidFill>
            <a:schemeClr val="tx1"/>
          </a:solidFill>
          <a:latin typeface="+mn-lt"/>
          <a:ea typeface="+mn-ea"/>
          <a:cs typeface="+mn-cs"/>
        </a:defRPr>
      </a:lvl6pPr>
      <a:lvl7pPr marL="0" indent="0" algn="l" defTabSz="1828800" rtl="0" eaLnBrk="1" latinLnBrk="0" hangingPunct="1">
        <a:lnSpc>
          <a:spcPct val="100000"/>
        </a:lnSpc>
        <a:spcBef>
          <a:spcPts val="1200"/>
        </a:spcBef>
        <a:spcAft>
          <a:spcPts val="0"/>
        </a:spcAft>
        <a:buFont typeface="Arial" panose="020B0604020202020204" pitchFamily="34" charset="0"/>
        <a:buChar char="​"/>
        <a:defRPr sz="2800" b="0" kern="1200" baseline="0">
          <a:solidFill>
            <a:schemeClr val="tx1"/>
          </a:solidFill>
          <a:latin typeface="+mn-lt"/>
          <a:ea typeface="+mn-ea"/>
          <a:cs typeface="+mn-cs"/>
        </a:defRPr>
      </a:lvl7pPr>
      <a:lvl8pPr marL="360000" indent="-360000" algn="l" defTabSz="1828800" rtl="0" eaLnBrk="1" latinLnBrk="0" hangingPunct="1">
        <a:lnSpc>
          <a:spcPct val="100000"/>
        </a:lnSpc>
        <a:spcBef>
          <a:spcPts val="1200"/>
        </a:spcBef>
        <a:spcAft>
          <a:spcPts val="0"/>
        </a:spcAft>
        <a:buClr>
          <a:srgbClr val="E7511E"/>
        </a:buClr>
        <a:buFont typeface="Arial" panose="020B0604020202020204" pitchFamily="34" charset="0"/>
        <a:buChar char="•"/>
        <a:defRPr sz="2000" kern="1200">
          <a:solidFill>
            <a:schemeClr val="tx1"/>
          </a:solidFill>
          <a:latin typeface="+mn-lt"/>
          <a:ea typeface="+mn-ea"/>
          <a:cs typeface="+mn-cs"/>
        </a:defRPr>
      </a:lvl8pPr>
      <a:lvl9pPr marL="0" indent="0" algn="l" defTabSz="1828800" rtl="0" eaLnBrk="1" latinLnBrk="0" hangingPunct="1">
        <a:lnSpc>
          <a:spcPct val="83000"/>
        </a:lnSpc>
        <a:spcBef>
          <a:spcPts val="2400"/>
        </a:spcBef>
        <a:spcAft>
          <a:spcPts val="0"/>
        </a:spcAft>
        <a:buFont typeface="Arial" panose="020B0604020202020204" pitchFamily="34" charset="0"/>
        <a:buChar char="​"/>
        <a:defRPr sz="8000" kern="1200" baseline="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32">
          <p15:clr>
            <a:srgbClr val="F26B43"/>
          </p15:clr>
        </p15:guide>
        <p15:guide id="2" pos="1412">
          <p15:clr>
            <a:srgbClr val="F26B43"/>
          </p15:clr>
        </p15:guide>
        <p15:guide id="3" orient="horz" pos="340">
          <p15:clr>
            <a:srgbClr val="F26B43"/>
          </p15:clr>
        </p15:guide>
        <p15:guide id="4" orient="horz" pos="3979">
          <p15:clr>
            <a:srgbClr val="F26B43"/>
          </p15:clr>
        </p15:guide>
        <p15:guide id="5" pos="1525">
          <p15:clr>
            <a:srgbClr val="F26B43"/>
          </p15:clr>
        </p15:guide>
        <p15:guide id="6" pos="6747">
          <p15:clr>
            <a:srgbClr val="F26B43"/>
          </p15:clr>
        </p15:guide>
        <p15:guide id="7" pos="6860">
          <p15:clr>
            <a:srgbClr val="F26B43"/>
          </p15:clr>
        </p15:guide>
        <p15:guide id="8" pos="7339">
          <p15:clr>
            <a:srgbClr val="F26B43"/>
          </p15:clr>
        </p15:guide>
        <p15:guide id="9" pos="5561">
          <p15:clr>
            <a:srgbClr val="F26B43"/>
          </p15:clr>
        </p15:guide>
        <p15:guide id="10" pos="5674">
          <p15:clr>
            <a:srgbClr val="F26B43"/>
          </p15:clr>
        </p15:guide>
        <p15:guide id="11" pos="2005">
          <p15:clr>
            <a:srgbClr val="F26B43"/>
          </p15:clr>
        </p15:guide>
        <p15:guide id="12" pos="2118">
          <p15:clr>
            <a:srgbClr val="F26B43"/>
          </p15:clr>
        </p15:guide>
        <p15:guide id="13" pos="3896">
          <p15:clr>
            <a:srgbClr val="F26B43"/>
          </p15:clr>
        </p15:guide>
        <p15:guide id="14" pos="4376">
          <p15:clr>
            <a:srgbClr val="F26B43"/>
          </p15:clr>
        </p15:guide>
        <p15:guide id="15" pos="4968">
          <p15:clr>
            <a:srgbClr val="F26B43"/>
          </p15:clr>
        </p15:guide>
        <p15:guide id="16" pos="5082">
          <p15:clr>
            <a:srgbClr val="F26B43"/>
          </p15:clr>
        </p15:guide>
        <p15:guide id="17" pos="3783">
          <p15:clr>
            <a:srgbClr val="F26B43"/>
          </p15:clr>
        </p15:guide>
        <p15:guide id="18" pos="2597">
          <p15:clr>
            <a:srgbClr val="F26B43"/>
          </p15:clr>
        </p15:guide>
        <p15:guide id="19" pos="2711">
          <p15:clr>
            <a:srgbClr val="F26B43"/>
          </p15:clr>
        </p15:guide>
        <p15:guide id="20" pos="6154">
          <p15:clr>
            <a:srgbClr val="F26B43"/>
          </p15:clr>
        </p15:guide>
        <p15:guide id="21" pos="6267">
          <p15:clr>
            <a:srgbClr val="F26B43"/>
          </p15:clr>
        </p15:guide>
        <p15:guide id="22" pos="3190">
          <p15:clr>
            <a:srgbClr val="F26B43"/>
          </p15:clr>
        </p15:guide>
        <p15:guide id="23" pos="3303">
          <p15:clr>
            <a:srgbClr val="F26B43"/>
          </p15:clr>
        </p15:guide>
        <p15:guide id="24" pos="819">
          <p15:clr>
            <a:srgbClr val="F26B43"/>
          </p15:clr>
        </p15:guide>
        <p15:guide id="25" pos="4489">
          <p15:clr>
            <a:srgbClr val="F26B43"/>
          </p15:clr>
        </p15:guide>
        <p15:guide id="26" pos="340">
          <p15:clr>
            <a:srgbClr val="F26B43"/>
          </p15:clr>
        </p15:guide>
        <p15:guide id="27" orient="horz" pos="3866">
          <p15:clr>
            <a:srgbClr val="F26B43"/>
          </p15:clr>
        </p15:guide>
        <p15:guide id="29" orient="horz" pos="104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2.png"/><Relationship Id="rId5" Type="http://schemas.openxmlformats.org/officeDocument/2006/relationships/image" Target="../media/image33.png"/><Relationship Id="rId4" Type="http://schemas.openxmlformats.org/officeDocument/2006/relationships/image" Target="../media/image41.svg"/></Relationships>
</file>

<file path=ppt/slides/_rels/slide1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hyperlink" Target="https://orgbrain.no/om-oss/partnerskap/"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7A11FC7-75A0-027F-222F-1C0DC53433E7}"/>
              </a:ext>
            </a:extLst>
          </p:cNvPr>
          <p:cNvPicPr>
            <a:picLocks noChangeAspect="1"/>
          </p:cNvPicPr>
          <p:nvPr/>
        </p:nvPicPr>
        <p:blipFill rotWithShape="1">
          <a:blip r:embed="rId2"/>
          <a:srcRect l="9360" t="17928" r="10281" b="14955"/>
          <a:stretch/>
        </p:blipFill>
        <p:spPr>
          <a:xfrm>
            <a:off x="0" y="0"/>
            <a:ext cx="24633568" cy="13716000"/>
          </a:xfrm>
          <a:prstGeom prst="rect">
            <a:avLst/>
          </a:prstGeom>
        </p:spPr>
      </p:pic>
      <p:pic>
        <p:nvPicPr>
          <p:cNvPr id="4" name="Bilde 3">
            <a:extLst>
              <a:ext uri="{FF2B5EF4-FFF2-40B4-BE49-F238E27FC236}">
                <a16:creationId xmlns:a16="http://schemas.microsoft.com/office/drawing/2014/main" id="{91D60AEC-902C-FF8D-4B6E-AA0C99759894}"/>
              </a:ext>
            </a:extLst>
          </p:cNvPr>
          <p:cNvPicPr>
            <a:picLocks noChangeAspect="1"/>
          </p:cNvPicPr>
          <p:nvPr/>
        </p:nvPicPr>
        <p:blipFill>
          <a:blip r:embed="rId3"/>
          <a:stretch>
            <a:fillRect/>
          </a:stretch>
        </p:blipFill>
        <p:spPr>
          <a:xfrm>
            <a:off x="17904941" y="10819847"/>
            <a:ext cx="6479059" cy="2553441"/>
          </a:xfrm>
          <a:prstGeom prst="rect">
            <a:avLst/>
          </a:prstGeom>
        </p:spPr>
      </p:pic>
    </p:spTree>
    <p:extLst>
      <p:ext uri="{BB962C8B-B14F-4D97-AF65-F5344CB8AC3E}">
        <p14:creationId xmlns:p14="http://schemas.microsoft.com/office/powerpoint/2010/main" val="3518529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pic>
        <p:nvPicPr>
          <p:cNvPr id="8" name="Google Shape;93;p20">
            <a:extLst>
              <a:ext uri="{FF2B5EF4-FFF2-40B4-BE49-F238E27FC236}">
                <a16:creationId xmlns:a16="http://schemas.microsoft.com/office/drawing/2014/main" id="{EE762A9B-4093-1EA7-7DAE-14FF67509E56}"/>
              </a:ext>
            </a:extLst>
          </p:cNvPr>
          <p:cNvPicPr preferRelativeResize="0"/>
          <p:nvPr/>
        </p:nvPicPr>
        <p:blipFill rotWithShape="1">
          <a:blip r:embed="rId3">
            <a:alphaModFix/>
          </a:blip>
          <a:srcRect l="52593" t="25590" r="14747" b="19016"/>
          <a:stretch/>
        </p:blipFill>
        <p:spPr>
          <a:xfrm>
            <a:off x="12804775" y="0"/>
            <a:ext cx="11579225" cy="13716000"/>
          </a:xfrm>
          <a:prstGeom prst="rect">
            <a:avLst/>
          </a:prstGeom>
          <a:noFill/>
          <a:ln>
            <a:noFill/>
          </a:ln>
        </p:spPr>
      </p:pic>
      <p:sp>
        <p:nvSpPr>
          <p:cNvPr id="9" name="Google Shape;29;p11">
            <a:extLst>
              <a:ext uri="{FF2B5EF4-FFF2-40B4-BE49-F238E27FC236}">
                <a16:creationId xmlns:a16="http://schemas.microsoft.com/office/drawing/2014/main" id="{3B9FCBB4-2DEA-1451-661B-B2EEDE817232}"/>
              </a:ext>
            </a:extLst>
          </p:cNvPr>
          <p:cNvSpPr/>
          <p:nvPr/>
        </p:nvSpPr>
        <p:spPr>
          <a:xfrm rot="-85">
            <a:off x="1501437" y="7843783"/>
            <a:ext cx="11970422" cy="2194200"/>
          </a:xfrm>
          <a:prstGeom prst="rect">
            <a:avLst/>
          </a:prstGeom>
          <a:noFill/>
          <a:ln>
            <a:noFill/>
          </a:ln>
        </p:spPr>
        <p:txBody>
          <a:bodyPr spcFirstLastPara="1" wrap="square" lIns="50800" tIns="50800" rIns="50800" bIns="50800" anchor="b" anchorCtr="0">
            <a:noAutofit/>
          </a:bodyPr>
          <a:lstStyle/>
          <a:p>
            <a:pPr marL="0" marR="0" lvl="0" indent="0" algn="l" defTabSz="914400" rtl="0" eaLnBrk="1" fontAlgn="auto" latinLnBrk="0" hangingPunct="1">
              <a:lnSpc>
                <a:spcPct val="120000"/>
              </a:lnSpc>
              <a:spcBef>
                <a:spcPts val="0"/>
              </a:spcBef>
              <a:spcAft>
                <a:spcPts val="0"/>
              </a:spcAft>
              <a:buClr>
                <a:srgbClr val="FFFFFF"/>
              </a:buClr>
              <a:buSzPts val="6000"/>
              <a:buFont typeface="Open Sans"/>
              <a:buNone/>
              <a:tabLst/>
              <a:defRPr/>
            </a:pPr>
            <a:endParaRPr kumimoji="0" sz="2800" b="0" i="0" u="none" strike="noStrike" kern="0" cap="none" spc="0" normalizeH="0" baseline="0" noProof="0" dirty="0">
              <a:ln>
                <a:noFill/>
              </a:ln>
              <a:solidFill>
                <a:srgbClr val="53585F"/>
              </a:solidFill>
              <a:effectLst/>
              <a:uLnTx/>
              <a:uFillTx/>
              <a:latin typeface="Open Sans"/>
              <a:ea typeface="Open Sans"/>
              <a:cs typeface="Open Sans"/>
              <a:sym typeface="Open Sans"/>
            </a:endParaRPr>
          </a:p>
        </p:txBody>
      </p:sp>
      <p:sp>
        <p:nvSpPr>
          <p:cNvPr id="11" name="Google Shape;30;p11">
            <a:extLst>
              <a:ext uri="{FF2B5EF4-FFF2-40B4-BE49-F238E27FC236}">
                <a16:creationId xmlns:a16="http://schemas.microsoft.com/office/drawing/2014/main" id="{F0F133DE-C73D-4BEB-1F15-D1DD5DBC3F86}"/>
              </a:ext>
            </a:extLst>
          </p:cNvPr>
          <p:cNvSpPr/>
          <p:nvPr/>
        </p:nvSpPr>
        <p:spPr>
          <a:xfrm>
            <a:off x="1356656" y="10319790"/>
            <a:ext cx="11306173" cy="1011470"/>
          </a:xfrm>
          <a:prstGeom prst="rect">
            <a:avLst/>
          </a:prstGeom>
          <a:noFill/>
          <a:ln>
            <a:noFill/>
          </a:ln>
        </p:spPr>
        <p:txBody>
          <a:bodyPr spcFirstLastPara="1" wrap="square" lIns="50800" tIns="50800" rIns="50800" bIns="50800" anchor="b" anchorCtr="0">
            <a:noAutofit/>
          </a:bodyPr>
          <a:lstStyle/>
          <a:p>
            <a:pPr marL="0" marR="0" lvl="0" indent="0" algn="l" defTabSz="914400" rtl="0" eaLnBrk="1" fontAlgn="auto" latinLnBrk="0" hangingPunct="1">
              <a:lnSpc>
                <a:spcPct val="120000"/>
              </a:lnSpc>
              <a:spcBef>
                <a:spcPts val="0"/>
              </a:spcBef>
              <a:spcAft>
                <a:spcPts val="0"/>
              </a:spcAft>
              <a:buClr>
                <a:srgbClr val="FFFFFF"/>
              </a:buClr>
              <a:buSzPts val="2000"/>
              <a:buFont typeface="Open Sans Light"/>
              <a:buNone/>
              <a:tabLst/>
              <a:defRPr/>
            </a:pPr>
            <a:r>
              <a:rPr lang="nb-NO" sz="3200" b="1" dirty="0">
                <a:solidFill>
                  <a:srgbClr val="53585F"/>
                </a:solidFill>
                <a:latin typeface="Open Sans Light"/>
                <a:ea typeface="Open Sans Light"/>
                <a:cs typeface="Open Sans Light"/>
                <a:sym typeface="Open Sans Light"/>
              </a:rPr>
              <a:t>KI i styrearbeid – effektivitet og sikkerhet</a:t>
            </a:r>
            <a:br>
              <a:rPr lang="nb-NO" sz="3200" b="1" dirty="0">
                <a:solidFill>
                  <a:srgbClr val="53585F"/>
                </a:solidFill>
                <a:latin typeface="Open Sans Light"/>
                <a:ea typeface="Open Sans Light"/>
                <a:cs typeface="Open Sans Light"/>
                <a:sym typeface="Open Sans Light"/>
              </a:rPr>
            </a:br>
            <a:br>
              <a:rPr lang="nb-NO" sz="3200" dirty="0">
                <a:solidFill>
                  <a:srgbClr val="53585F"/>
                </a:solidFill>
                <a:latin typeface="Open Sans Light"/>
                <a:ea typeface="Open Sans Light"/>
                <a:cs typeface="Open Sans Light"/>
                <a:sym typeface="Open Sans Light"/>
              </a:rPr>
            </a:br>
            <a:r>
              <a:rPr lang="nb-NO" sz="3200" dirty="0">
                <a:solidFill>
                  <a:srgbClr val="53585F"/>
                </a:solidFill>
                <a:latin typeface="Open Sans Light"/>
                <a:ea typeface="Open Sans Light"/>
                <a:cs typeface="Open Sans Light"/>
                <a:sym typeface="Open Sans Light"/>
              </a:rPr>
              <a:t>03.05.2024</a:t>
            </a:r>
            <a:br>
              <a:rPr lang="nb-NO" sz="3200" dirty="0">
                <a:solidFill>
                  <a:srgbClr val="53585F"/>
                </a:solidFill>
                <a:latin typeface="Open Sans Light"/>
                <a:ea typeface="Open Sans Light"/>
                <a:cs typeface="Open Sans Light"/>
                <a:sym typeface="Open Sans Light"/>
              </a:rPr>
            </a:br>
            <a:endParaRPr lang="nb-NO" sz="3200" dirty="0">
              <a:solidFill>
                <a:srgbClr val="53585F"/>
              </a:solidFill>
              <a:latin typeface="Open Sans Light"/>
              <a:ea typeface="Open Sans Light"/>
              <a:cs typeface="Open Sans Light"/>
              <a:sym typeface="Open Sans Light"/>
            </a:endParaRPr>
          </a:p>
          <a:p>
            <a:pPr marL="0" marR="0" lvl="0" indent="0" algn="l" defTabSz="914400" rtl="0" eaLnBrk="1" fontAlgn="auto" latinLnBrk="0" hangingPunct="1">
              <a:lnSpc>
                <a:spcPct val="120000"/>
              </a:lnSpc>
              <a:spcBef>
                <a:spcPts val="0"/>
              </a:spcBef>
              <a:spcAft>
                <a:spcPts val="0"/>
              </a:spcAft>
              <a:buClr>
                <a:srgbClr val="FFFFFF"/>
              </a:buClr>
              <a:buSzPts val="2000"/>
              <a:buFont typeface="Open Sans Light"/>
              <a:buNone/>
              <a:tabLst/>
              <a:defRPr/>
            </a:pPr>
            <a:r>
              <a:rPr lang="nb-NO" sz="3200" dirty="0">
                <a:solidFill>
                  <a:srgbClr val="53585F"/>
                </a:solidFill>
                <a:latin typeface="Open Sans Light"/>
                <a:ea typeface="Open Sans Light"/>
                <a:cs typeface="Open Sans Light"/>
                <a:sym typeface="Open Sans Light"/>
              </a:rPr>
              <a:t>Bergen Næringsråd</a:t>
            </a:r>
            <a:br>
              <a:rPr kumimoji="0" lang="nb-NO" sz="2000" i="0" u="none" strike="noStrike" kern="0" cap="none" spc="0" normalizeH="0" baseline="0" noProof="0" dirty="0">
                <a:ln>
                  <a:noFill/>
                </a:ln>
                <a:solidFill>
                  <a:srgbClr val="53585F"/>
                </a:solidFill>
                <a:effectLst/>
                <a:uLnTx/>
                <a:uFillTx/>
                <a:latin typeface="Open Sans Light"/>
                <a:ea typeface="Open Sans Light"/>
                <a:cs typeface="Open Sans Light"/>
                <a:sym typeface="Open Sans Light"/>
              </a:rPr>
            </a:br>
            <a:endParaRPr kumimoji="0" lang="nb-NO" sz="2000" i="0" u="none" strike="noStrike" kern="0" cap="none" spc="0" normalizeH="0" baseline="0" noProof="0" dirty="0">
              <a:ln>
                <a:noFill/>
              </a:ln>
              <a:solidFill>
                <a:srgbClr val="53585F"/>
              </a:solidFill>
              <a:effectLst/>
              <a:uLnTx/>
              <a:uFillTx/>
              <a:latin typeface="Open Sans Light"/>
              <a:ea typeface="Open Sans Light"/>
              <a:cs typeface="Open Sans Light"/>
              <a:sym typeface="Open Sans Light"/>
            </a:endParaRPr>
          </a:p>
        </p:txBody>
      </p:sp>
      <p:pic>
        <p:nvPicPr>
          <p:cNvPr id="13" name="Bilde 12">
            <a:extLst>
              <a:ext uri="{FF2B5EF4-FFF2-40B4-BE49-F238E27FC236}">
                <a16:creationId xmlns:a16="http://schemas.microsoft.com/office/drawing/2014/main" id="{BAFFCA55-783E-4923-D3CA-452E5FB68900}"/>
              </a:ext>
            </a:extLst>
          </p:cNvPr>
          <p:cNvPicPr>
            <a:picLocks noChangeAspect="1"/>
          </p:cNvPicPr>
          <p:nvPr/>
        </p:nvPicPr>
        <p:blipFill>
          <a:blip r:embed="rId4"/>
          <a:stretch>
            <a:fillRect/>
          </a:stretch>
        </p:blipFill>
        <p:spPr>
          <a:xfrm>
            <a:off x="1091142" y="2171890"/>
            <a:ext cx="12682621" cy="4998307"/>
          </a:xfrm>
          <a:prstGeom prst="rect">
            <a:avLst/>
          </a:prstGeom>
        </p:spPr>
      </p:pic>
    </p:spTree>
    <p:extLst>
      <p:ext uri="{BB962C8B-B14F-4D97-AF65-F5344CB8AC3E}">
        <p14:creationId xmlns:p14="http://schemas.microsoft.com/office/powerpoint/2010/main" val="3265404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pic>
        <p:nvPicPr>
          <p:cNvPr id="5" name="Bilde 4">
            <a:extLst>
              <a:ext uri="{FF2B5EF4-FFF2-40B4-BE49-F238E27FC236}">
                <a16:creationId xmlns:a16="http://schemas.microsoft.com/office/drawing/2014/main" id="{7AA82734-19FD-4503-B195-A5B580D9C89B}"/>
              </a:ext>
            </a:extLst>
          </p:cNvPr>
          <p:cNvPicPr>
            <a:picLocks noChangeAspect="1"/>
          </p:cNvPicPr>
          <p:nvPr/>
        </p:nvPicPr>
        <p:blipFill>
          <a:blip r:embed="rId3"/>
          <a:stretch>
            <a:fillRect/>
          </a:stretch>
        </p:blipFill>
        <p:spPr>
          <a:xfrm>
            <a:off x="2016758" y="544137"/>
            <a:ext cx="2907323" cy="4325775"/>
          </a:xfrm>
          <a:prstGeom prst="ellipse">
            <a:avLst/>
          </a:prstGeom>
          <a:ln>
            <a:noFill/>
          </a:ln>
          <a:effectLst>
            <a:softEdge rad="112500"/>
          </a:effectLst>
        </p:spPr>
      </p:pic>
      <p:sp>
        <p:nvSpPr>
          <p:cNvPr id="9" name="Google Shape;56;p16">
            <a:extLst>
              <a:ext uri="{FF2B5EF4-FFF2-40B4-BE49-F238E27FC236}">
                <a16:creationId xmlns:a16="http://schemas.microsoft.com/office/drawing/2014/main" id="{4EF9605C-D6FD-4654-81F0-174CE796659D}"/>
              </a:ext>
            </a:extLst>
          </p:cNvPr>
          <p:cNvSpPr txBox="1"/>
          <p:nvPr/>
        </p:nvSpPr>
        <p:spPr>
          <a:xfrm>
            <a:off x="6118594" y="1354617"/>
            <a:ext cx="16187176" cy="2819751"/>
          </a:xfrm>
          <a:prstGeom prst="rect">
            <a:avLst/>
          </a:prstGeom>
          <a:noFill/>
          <a:ln>
            <a:noFill/>
          </a:ln>
        </p:spPr>
        <p:txBody>
          <a:bodyPr spcFirstLastPara="1" wrap="square" lIns="91450" tIns="91450" rIns="91450" bIns="91450" anchor="t" anchorCtr="0">
            <a:noAutofit/>
          </a:bodyPr>
          <a:lstStyle/>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Thomas Evensen – CEO – </a:t>
            </a:r>
            <a:r>
              <a:rPr kumimoji="0" lang="nb-NO" sz="2800" b="0" i="0" u="none" strike="noStrike" kern="0" cap="none" spc="0" normalizeH="0" baseline="0" noProof="0" dirty="0" err="1">
                <a:ln>
                  <a:noFill/>
                </a:ln>
                <a:solidFill>
                  <a:srgbClr val="53585F"/>
                </a:solidFill>
                <a:effectLst/>
                <a:uLnTx/>
                <a:uFillTx/>
                <a:latin typeface="Arial"/>
                <a:ea typeface="Open Sans"/>
                <a:cs typeface="Open Sans"/>
                <a:sym typeface="Open Sans"/>
              </a:rPr>
              <a:t>Orgbrain</a:t>
            </a: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AS</a:t>
            </a:r>
          </a:p>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Styreleder og/eller CEO i 16 år </a:t>
            </a:r>
          </a:p>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Leder for eierstyring i Telenor Norge, i 8 år</a:t>
            </a:r>
          </a:p>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+ 30 styreverv i store og små bedrifter</a:t>
            </a:r>
          </a:p>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r>
              <a:rPr lang="nb-NO" sz="2800" dirty="0">
                <a:solidFill>
                  <a:srgbClr val="53585F"/>
                </a:solidFill>
                <a:ea typeface="Open Sans"/>
                <a:cs typeface="Open Sans"/>
                <a:sym typeface="Open Sans"/>
              </a:rPr>
              <a:t>Har ledet </a:t>
            </a:r>
            <a:r>
              <a:rPr lang="nb-NO" sz="2800" dirty="0" err="1">
                <a:solidFill>
                  <a:srgbClr val="53585F"/>
                </a:solidFill>
                <a:ea typeface="Open Sans"/>
                <a:cs typeface="Open Sans"/>
                <a:sym typeface="Open Sans"/>
              </a:rPr>
              <a:t>startups</a:t>
            </a:r>
            <a:r>
              <a:rPr lang="nb-NO" sz="2800" dirty="0">
                <a:solidFill>
                  <a:srgbClr val="53585F"/>
                </a:solidFill>
                <a:ea typeface="Open Sans"/>
                <a:cs typeface="Open Sans"/>
                <a:sym typeface="Open Sans"/>
              </a:rPr>
              <a:t>, </a:t>
            </a:r>
            <a:r>
              <a:rPr lang="nb-NO" sz="2800" dirty="0" err="1">
                <a:solidFill>
                  <a:srgbClr val="53585F"/>
                </a:solidFill>
                <a:ea typeface="Open Sans"/>
                <a:cs typeface="Open Sans"/>
                <a:sym typeface="Open Sans"/>
              </a:rPr>
              <a:t>scaleups</a:t>
            </a:r>
            <a:r>
              <a:rPr lang="nb-NO" sz="2800" dirty="0">
                <a:solidFill>
                  <a:srgbClr val="53585F"/>
                </a:solidFill>
                <a:ea typeface="Open Sans"/>
                <a:cs typeface="Open Sans"/>
                <a:sym typeface="Open Sans"/>
              </a:rPr>
              <a:t> og større konsern</a:t>
            </a:r>
            <a:endPar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endParaRPr>
          </a:p>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r>
              <a:rPr lang="nb-NO" sz="2800" dirty="0">
                <a:solidFill>
                  <a:srgbClr val="53585F"/>
                </a:solidFill>
                <a:ea typeface="Open Sans"/>
                <a:cs typeface="Open Sans"/>
                <a:sym typeface="Open Sans"/>
              </a:rPr>
              <a:t>Har holdt mange kurs og foredrag om styrearbeid og digitalisering for ulike organisasjoner </a:t>
            </a:r>
          </a:p>
        </p:txBody>
      </p:sp>
      <p:pic>
        <p:nvPicPr>
          <p:cNvPr id="1026" name="Picture 2">
            <a:extLst>
              <a:ext uri="{FF2B5EF4-FFF2-40B4-BE49-F238E27FC236}">
                <a16:creationId xmlns:a16="http://schemas.microsoft.com/office/drawing/2014/main" id="{DD12700E-7528-55A3-827F-721EEEBD4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6748" y="1611888"/>
            <a:ext cx="4572000" cy="1790700"/>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56;p16">
            <a:extLst>
              <a:ext uri="{FF2B5EF4-FFF2-40B4-BE49-F238E27FC236}">
                <a16:creationId xmlns:a16="http://schemas.microsoft.com/office/drawing/2014/main" id="{49E33849-4DA3-8DC0-ACFE-A92E42F60FDC}"/>
              </a:ext>
            </a:extLst>
          </p:cNvPr>
          <p:cNvSpPr txBox="1"/>
          <p:nvPr/>
        </p:nvSpPr>
        <p:spPr>
          <a:xfrm>
            <a:off x="2016758" y="4655203"/>
            <a:ext cx="21622860" cy="2419018"/>
          </a:xfrm>
          <a:prstGeom prst="rect">
            <a:avLst/>
          </a:prstGeom>
          <a:noFill/>
          <a:ln>
            <a:noFill/>
          </a:ln>
        </p:spPr>
        <p:txBody>
          <a:bodyPr spcFirstLastPara="1" wrap="square" lIns="91450" tIns="91450" rIns="91450" bIns="91450" anchor="t" anchorCtr="0">
            <a:noAutofit/>
          </a:bodyPr>
          <a:lstStyle/>
          <a:p>
            <a:pPr marL="488950" marR="0" lvl="0" indent="-457200" algn="l" defTabSz="914400" rtl="0" eaLnBrk="1" fontAlgn="auto" latinLnBrk="0" hangingPunct="1">
              <a:lnSpc>
                <a:spcPct val="150000"/>
              </a:lnSpc>
              <a:spcBef>
                <a:spcPts val="0"/>
              </a:spcBef>
              <a:spcAft>
                <a:spcPts val="0"/>
              </a:spcAft>
              <a:buClr>
                <a:srgbClr val="1E8897"/>
              </a:buClr>
              <a:buSzPts val="3100"/>
              <a:buFont typeface="Arial" panose="020B0604020202020204" pitchFamily="34" charset="0"/>
              <a:buChar char="•"/>
              <a:tabLst/>
              <a:defRPr/>
            </a:pPr>
            <a:endParaRPr kumimoji="0" lang="nb-NO" sz="2800" b="0" i="0" u="none" strike="noStrike" kern="0" cap="none" spc="0" normalizeH="0" baseline="0" noProof="0" dirty="0">
              <a:ln>
                <a:noFill/>
              </a:ln>
              <a:solidFill>
                <a:srgbClr val="2F9795"/>
              </a:solidFill>
              <a:effectLst/>
              <a:uLnTx/>
              <a:uFillTx/>
              <a:latin typeface="Arial"/>
              <a:ea typeface="Open Sans"/>
              <a:cs typeface="Open Sans"/>
              <a:sym typeface="Open Sans"/>
            </a:endParaRPr>
          </a:p>
          <a:p>
            <a:pPr marL="31750" marR="0" lvl="0" indent="0" algn="l" defTabSz="914400" rtl="0" eaLnBrk="1" fontAlgn="auto" latinLnBrk="0" hangingPunct="1">
              <a:lnSpc>
                <a:spcPct val="150000"/>
              </a:lnSpc>
              <a:spcBef>
                <a:spcPts val="0"/>
              </a:spcBef>
              <a:spcAft>
                <a:spcPts val="0"/>
              </a:spcAft>
              <a:buClr>
                <a:srgbClr val="1E8897"/>
              </a:buClr>
              <a:buSzPts val="3100"/>
              <a:buFont typeface="Arial"/>
              <a:buNone/>
              <a:tabLst/>
              <a:defRPr/>
            </a:pPr>
            <a:r>
              <a:rPr kumimoji="0" lang="nb-NO" sz="2800" b="1" i="0" u="none" strike="noStrike" kern="0" cap="none" spc="0" normalizeH="0" baseline="0" noProof="0" dirty="0" err="1">
                <a:ln>
                  <a:noFill/>
                </a:ln>
                <a:solidFill>
                  <a:srgbClr val="53585F"/>
                </a:solidFill>
                <a:effectLst/>
                <a:uLnTx/>
                <a:uFillTx/>
                <a:latin typeface="Arial"/>
                <a:ea typeface="Open Sans"/>
                <a:cs typeface="Open Sans"/>
                <a:sym typeface="Open Sans"/>
              </a:rPr>
              <a:t>Orgbrain</a:t>
            </a:r>
            <a:b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b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Norskeid selskap, stiftet i 2017</a:t>
            </a:r>
            <a:br>
              <a:rPr lang="nb-NO" sz="2800" dirty="0">
                <a:solidFill>
                  <a:srgbClr val="53585F"/>
                </a:solidFill>
                <a:ea typeface="Open Sans"/>
                <a:cs typeface="Open Sans"/>
                <a:sym typeface="Open Sans"/>
              </a:rPr>
            </a:br>
            <a:r>
              <a:rPr lang="nb-NO" sz="2800" dirty="0">
                <a:solidFill>
                  <a:srgbClr val="53585F"/>
                </a:solidFill>
                <a:ea typeface="Open Sans"/>
                <a:cs typeface="Open Sans"/>
                <a:sym typeface="Open Sans"/>
              </a:rPr>
              <a:t>- </a:t>
            </a:r>
            <a:r>
              <a:rPr lang="nb-NO" sz="2800" dirty="0">
                <a:solidFill>
                  <a:srgbClr val="53585F"/>
                </a:solidFill>
                <a:ea typeface="Open Sans"/>
                <a:cs typeface="Open Sans"/>
              </a:rPr>
              <a:t>Over 2000 kunder og 50.000 brukere</a:t>
            </a:r>
            <a:endPar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endParaRPr>
          </a:p>
          <a:p>
            <a:pPr marL="31750" marR="0" lvl="0" indent="0" algn="l" defTabSz="914400" rtl="0" eaLnBrk="1" fontAlgn="auto" latinLnBrk="0" hangingPunct="1">
              <a:lnSpc>
                <a:spcPct val="150000"/>
              </a:lnSpc>
              <a:spcBef>
                <a:spcPts val="0"/>
              </a:spcBef>
              <a:spcAft>
                <a:spcPts val="0"/>
              </a:spcAft>
              <a:buClr>
                <a:srgbClr val="1E8897"/>
              </a:buClr>
              <a:buSzPts val="3100"/>
              <a:buFont typeface="Arial"/>
              <a:buNone/>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Leverer markedets mest komplette software for styrearbeid, generalforsamlinger, emisjoner, mm</a:t>
            </a:r>
          </a:p>
          <a:p>
            <a:pPr marL="31750" marR="0" lvl="0" indent="0" algn="l" defTabSz="914400" rtl="0" eaLnBrk="1" fontAlgn="auto" latinLnBrk="0" hangingPunct="1">
              <a:lnSpc>
                <a:spcPct val="150000"/>
              </a:lnSpc>
              <a:spcBef>
                <a:spcPts val="0"/>
              </a:spcBef>
              <a:spcAft>
                <a:spcPts val="0"/>
              </a:spcAft>
              <a:buClr>
                <a:srgbClr val="1E8897"/>
              </a:buClr>
              <a:buSzPts val="3100"/>
              <a:buFont typeface="Arial"/>
              <a:buNone/>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Lang erfaring i styrerommet – skriver e-bøker, veiledere, blogger, holder </a:t>
            </a:r>
            <a:r>
              <a:rPr kumimoji="0" lang="nb-NO" sz="2800" b="0" i="0" u="none" strike="noStrike" kern="0" cap="none" spc="0" normalizeH="0" baseline="0" noProof="0" dirty="0" err="1">
                <a:ln>
                  <a:noFill/>
                </a:ln>
                <a:solidFill>
                  <a:srgbClr val="53585F"/>
                </a:solidFill>
                <a:effectLst/>
                <a:uLnTx/>
                <a:uFillTx/>
                <a:latin typeface="Arial"/>
                <a:ea typeface="Open Sans"/>
                <a:cs typeface="Open Sans"/>
                <a:sym typeface="Open Sans"/>
              </a:rPr>
              <a:t>webinarer</a:t>
            </a: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seminarer, kurs om digitalisering og styrearbeid</a:t>
            </a:r>
            <a:b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br>
            <a:endPar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endParaRPr>
          </a:p>
          <a:p>
            <a:pPr marL="488950" marR="0" lvl="0" indent="-457200" algn="l" defTabSz="914400" rtl="0" eaLnBrk="1" fontAlgn="auto" latinLnBrk="0" hangingPunct="1">
              <a:lnSpc>
                <a:spcPct val="150000"/>
              </a:lnSpc>
              <a:spcBef>
                <a:spcPts val="0"/>
              </a:spcBef>
              <a:spcAft>
                <a:spcPts val="0"/>
              </a:spcAft>
              <a:buClr>
                <a:srgbClr val="1E8897"/>
              </a:buClr>
              <a:buSzPts val="3100"/>
              <a:buFontTx/>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Brukes av investorer, aksjonærer, styrer, ledergrupper og prosjekter</a:t>
            </a:r>
          </a:p>
          <a:p>
            <a:pPr marL="488950" marR="0" lvl="0" indent="-457200" algn="l" defTabSz="914400" rtl="0" eaLnBrk="1" fontAlgn="auto" latinLnBrk="0" hangingPunct="1">
              <a:lnSpc>
                <a:spcPct val="150000"/>
              </a:lnSpc>
              <a:spcBef>
                <a:spcPts val="0"/>
              </a:spcBef>
              <a:spcAft>
                <a:spcPts val="0"/>
              </a:spcAft>
              <a:buClr>
                <a:srgbClr val="1E8897"/>
              </a:buClr>
              <a:buSzPts val="3100"/>
              <a:buFontTx/>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Effektive møter, sikker lagring- og kommunikasjon, digital signeringsløsning, oversiktlig aksjeeierbok</a:t>
            </a:r>
          </a:p>
          <a:p>
            <a:pPr marL="488950" marR="0" lvl="0" indent="-457200" algn="l" defTabSz="914400" rtl="0" eaLnBrk="1" fontAlgn="auto" latinLnBrk="0" hangingPunct="1">
              <a:lnSpc>
                <a:spcPct val="150000"/>
              </a:lnSpc>
              <a:spcBef>
                <a:spcPts val="0"/>
              </a:spcBef>
              <a:spcAft>
                <a:spcPts val="0"/>
              </a:spcAft>
              <a:buClr>
                <a:srgbClr val="1E8897"/>
              </a:buClr>
              <a:buSzPts val="3100"/>
              <a:buFontTx/>
              <a:buChar char="-"/>
              <a:tabLst/>
              <a:defRPr/>
            </a:pP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Gjennomfør gode DD prosesser og effektive kapitalforhøyelser</a:t>
            </a:r>
            <a:b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br>
            <a:endPar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endParaRPr>
          </a:p>
          <a:p>
            <a:pPr marL="488950" marR="0" lvl="0" indent="-457200" algn="l" defTabSz="914400" rtl="0" eaLnBrk="1" fontAlgn="auto" latinLnBrk="0" hangingPunct="1">
              <a:lnSpc>
                <a:spcPct val="150000"/>
              </a:lnSpc>
              <a:spcBef>
                <a:spcPts val="0"/>
              </a:spcBef>
              <a:spcAft>
                <a:spcPts val="0"/>
              </a:spcAft>
              <a:buClr>
                <a:srgbClr val="1E8897"/>
              </a:buClr>
              <a:buSzPts val="3100"/>
              <a:buFontTx/>
              <a:buChar char="-"/>
              <a:tabLst/>
              <a:defRPr/>
            </a:pPr>
            <a:r>
              <a:rPr kumimoji="0" lang="nb-NO" sz="2800" b="0" i="0" u="none" strike="noStrike" kern="0" cap="none" spc="0" normalizeH="0" baseline="0" noProof="0" dirty="0" err="1">
                <a:ln>
                  <a:noFill/>
                </a:ln>
                <a:solidFill>
                  <a:srgbClr val="53585F"/>
                </a:solidFill>
                <a:effectLst/>
                <a:uLnTx/>
                <a:uFillTx/>
                <a:latin typeface="Arial"/>
                <a:ea typeface="Open Sans"/>
                <a:cs typeface="Open Sans"/>
                <a:sym typeface="Open Sans"/>
              </a:rPr>
              <a:t>Orgbrain</a:t>
            </a:r>
            <a:r>
              <a:rPr kumimoji="0" lang="nb-NO" sz="2800" b="0" i="0" u="none" strike="noStrike" kern="0" cap="none" spc="0" normalizeH="0" baseline="0" noProof="0" dirty="0">
                <a:ln>
                  <a:noFill/>
                </a:ln>
                <a:solidFill>
                  <a:srgbClr val="53585F"/>
                </a:solidFill>
                <a:effectLst/>
                <a:uLnTx/>
                <a:uFillTx/>
                <a:latin typeface="Arial"/>
                <a:ea typeface="Open Sans"/>
                <a:cs typeface="Open Sans"/>
                <a:sym typeface="Open Sans"/>
              </a:rPr>
              <a:t> har etablert en solid posisjon i det norske markedet, med solide partnere &amp; forhandlere på laget </a:t>
            </a:r>
          </a:p>
        </p:txBody>
      </p:sp>
    </p:spTree>
    <p:extLst>
      <p:ext uri="{BB962C8B-B14F-4D97-AF65-F5344CB8AC3E}">
        <p14:creationId xmlns:p14="http://schemas.microsoft.com/office/powerpoint/2010/main" val="3651177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p:nvPr/>
        </p:nvSpPr>
        <p:spPr>
          <a:xfrm>
            <a:off x="1153913" y="2326748"/>
            <a:ext cx="22237428" cy="7633500"/>
          </a:xfrm>
          <a:prstGeom prst="rect">
            <a:avLst/>
          </a:prstGeom>
          <a:noFill/>
          <a:ln>
            <a:noFill/>
          </a:ln>
        </p:spPr>
        <p:txBody>
          <a:bodyPr spcFirstLastPara="1" wrap="square" lIns="0" tIns="0" rIns="0" bIns="0" anchor="t" anchorCtr="0">
            <a:noAutofit/>
          </a:bodyPr>
          <a:lstStyle/>
          <a:p>
            <a:pPr marL="742950" indent="-742950">
              <a:lnSpc>
                <a:spcPct val="115000"/>
              </a:lnSpc>
              <a:buClr>
                <a:srgbClr val="53585F"/>
              </a:buClr>
              <a:buSzPts val="6000"/>
              <a:buFont typeface="Arial" panose="020B0604020202020204" pitchFamily="34" charset="0"/>
              <a:buChar char="•"/>
              <a:defRPr/>
            </a:pPr>
            <a:r>
              <a:rPr lang="nb-NO" sz="3200" dirty="0">
                <a:solidFill>
                  <a:srgbClr val="53585F"/>
                </a:solidFill>
                <a:ea typeface="Open Sans"/>
                <a:cs typeface="Open Sans"/>
              </a:rPr>
              <a:t>Lovendringer og nye krav til styrets arbeid. Trender som preger fokuset i styrerommet</a:t>
            </a:r>
            <a:br>
              <a:rPr lang="nb-NO" sz="3200" dirty="0">
                <a:solidFill>
                  <a:srgbClr val="53585F"/>
                </a:solidFill>
                <a:ea typeface="Open Sans"/>
                <a:cs typeface="Open Sans"/>
              </a:rPr>
            </a:br>
            <a:endParaRPr lang="nb-NO" sz="3200" dirty="0">
              <a:solidFill>
                <a:srgbClr val="53585F"/>
              </a:solidFill>
              <a:ea typeface="Open Sans"/>
              <a:cs typeface="Open Sans"/>
            </a:endParaRPr>
          </a:p>
          <a:p>
            <a:pPr marL="742950" indent="-742950">
              <a:lnSpc>
                <a:spcPct val="115000"/>
              </a:lnSpc>
              <a:buClr>
                <a:srgbClr val="53585F"/>
              </a:buClr>
              <a:buSzPts val="6000"/>
              <a:buFont typeface="Arial" panose="020B0604020202020204" pitchFamily="34" charset="0"/>
              <a:buChar char="•"/>
              <a:defRPr/>
            </a:pPr>
            <a:r>
              <a:rPr lang="nb-NO" sz="3200" dirty="0">
                <a:solidFill>
                  <a:srgbClr val="53585F"/>
                </a:solidFill>
                <a:ea typeface="Open Sans"/>
                <a:cs typeface="Open Sans"/>
              </a:rPr>
              <a:t>Hvordan kan en god styreportal med KI sikre en mer profesjonell og effektiv hverdag </a:t>
            </a:r>
            <a:br>
              <a:rPr lang="nb-NO" sz="3200" dirty="0">
                <a:solidFill>
                  <a:srgbClr val="53585F"/>
                </a:solidFill>
                <a:ea typeface="Open Sans"/>
                <a:cs typeface="Open Sans"/>
              </a:rPr>
            </a:br>
            <a:r>
              <a:rPr lang="nb-NO" sz="2800" dirty="0">
                <a:solidFill>
                  <a:schemeClr val="bg1">
                    <a:lumMod val="75000"/>
                  </a:schemeClr>
                </a:solidFill>
                <a:ea typeface="Open Sans"/>
                <a:cs typeface="Open Sans"/>
              </a:rPr>
              <a:t>- for både styret og ledelsen</a:t>
            </a:r>
            <a:br>
              <a:rPr lang="nb-NO" sz="2800" dirty="0">
                <a:solidFill>
                  <a:schemeClr val="bg1">
                    <a:lumMod val="75000"/>
                  </a:schemeClr>
                </a:solidFill>
                <a:ea typeface="Open Sans"/>
                <a:cs typeface="Open Sans"/>
              </a:rPr>
            </a:br>
            <a:endParaRPr lang="nb-NO" sz="2800" dirty="0">
              <a:solidFill>
                <a:schemeClr val="bg1">
                  <a:lumMod val="75000"/>
                </a:schemeClr>
              </a:solidFill>
              <a:ea typeface="Open Sans"/>
              <a:cs typeface="Open Sans"/>
            </a:endParaRPr>
          </a:p>
          <a:p>
            <a:pPr marL="742950" indent="-742950">
              <a:lnSpc>
                <a:spcPct val="115000"/>
              </a:lnSpc>
              <a:buClr>
                <a:srgbClr val="53585F"/>
              </a:buClr>
              <a:buSzPts val="6000"/>
              <a:buFont typeface="Arial" panose="020B0604020202020204" pitchFamily="34" charset="0"/>
              <a:buChar char="•"/>
              <a:defRPr/>
            </a:pPr>
            <a:r>
              <a:rPr lang="nb-NO" sz="3200" dirty="0">
                <a:solidFill>
                  <a:srgbClr val="53585F"/>
                </a:solidFill>
                <a:ea typeface="Open Sans"/>
                <a:cs typeface="Open Sans"/>
              </a:rPr>
              <a:t>Hva trenger styrene å ha fokus og kompetanse på i 2024, når de gjennomfører styreevalueringer og velger nye i styrerommet på GF i år.</a:t>
            </a:r>
          </a:p>
          <a:p>
            <a:pPr>
              <a:lnSpc>
                <a:spcPct val="115000"/>
              </a:lnSpc>
              <a:buClr>
                <a:srgbClr val="53585F"/>
              </a:buClr>
              <a:buSzPts val="6000"/>
              <a:defRPr/>
            </a:pPr>
            <a:r>
              <a:rPr lang="nb-NO" sz="3200" dirty="0">
                <a:solidFill>
                  <a:srgbClr val="53585F"/>
                </a:solidFill>
                <a:ea typeface="Open Sans"/>
                <a:cs typeface="Open Sans"/>
              </a:rPr>
              <a:t>-------------------------------------------------------------------------------------------------------------------------------------------------------------</a:t>
            </a:r>
            <a:br>
              <a:rPr lang="nb-NO" sz="3200" dirty="0">
                <a:solidFill>
                  <a:srgbClr val="53585F"/>
                </a:solidFill>
                <a:ea typeface="Open Sans"/>
                <a:cs typeface="Open Sans"/>
              </a:rPr>
            </a:br>
            <a:endParaRPr lang="nb-NO" sz="3200" dirty="0">
              <a:solidFill>
                <a:srgbClr val="53585F"/>
              </a:solidFill>
              <a:ea typeface="Open Sans"/>
              <a:cs typeface="Open Sans"/>
            </a:endParaRPr>
          </a:p>
          <a:p>
            <a:pPr marL="742950" indent="-742950">
              <a:lnSpc>
                <a:spcPct val="115000"/>
              </a:lnSpc>
              <a:buClr>
                <a:srgbClr val="53585F"/>
              </a:buClr>
              <a:buSzPts val="6000"/>
              <a:buFont typeface="Arial" panose="020B0604020202020204" pitchFamily="34" charset="0"/>
              <a:buChar char="•"/>
              <a:defRPr/>
            </a:pPr>
            <a:r>
              <a:rPr lang="nb-NO" sz="3200" dirty="0" err="1">
                <a:solidFill>
                  <a:srgbClr val="53585F"/>
                </a:solidFill>
                <a:ea typeface="Open Sans"/>
                <a:cs typeface="Open Sans"/>
              </a:rPr>
              <a:t>Orgbrain</a:t>
            </a:r>
            <a:r>
              <a:rPr lang="nb-NO" sz="3200" dirty="0">
                <a:solidFill>
                  <a:srgbClr val="53585F"/>
                </a:solidFill>
                <a:ea typeface="Open Sans"/>
                <a:cs typeface="Open Sans"/>
              </a:rPr>
              <a:t> portalen har en Styrematch funksjon, hvor vi i </a:t>
            </a:r>
            <a:r>
              <a:rPr lang="nb-NO" sz="3200" dirty="0" err="1">
                <a:solidFill>
                  <a:srgbClr val="53585F"/>
                </a:solidFill>
                <a:ea typeface="Open Sans"/>
                <a:cs typeface="Open Sans"/>
              </a:rPr>
              <a:t>Orgbrain</a:t>
            </a:r>
            <a:r>
              <a:rPr lang="nb-NO" sz="3200" dirty="0">
                <a:solidFill>
                  <a:srgbClr val="53585F"/>
                </a:solidFill>
                <a:ea typeface="Open Sans"/>
                <a:cs typeface="Open Sans"/>
              </a:rPr>
              <a:t> i samarbeid med rekrutteringspartnere som kan matche styrer og kandidater</a:t>
            </a:r>
            <a:br>
              <a:rPr lang="nb-NO" sz="3200" dirty="0">
                <a:solidFill>
                  <a:srgbClr val="53585F"/>
                </a:solidFill>
                <a:ea typeface="Open Sans"/>
                <a:cs typeface="Open Sans"/>
              </a:rPr>
            </a:br>
            <a:endParaRPr lang="nb-NO" sz="3200" dirty="0">
              <a:solidFill>
                <a:srgbClr val="53585F"/>
              </a:solidFill>
              <a:ea typeface="Open Sans"/>
              <a:cs typeface="Open Sans"/>
            </a:endParaRPr>
          </a:p>
          <a:p>
            <a:pPr marL="742950" indent="-742950">
              <a:lnSpc>
                <a:spcPct val="115000"/>
              </a:lnSpc>
              <a:buClr>
                <a:srgbClr val="53585F"/>
              </a:buClr>
              <a:buSzPts val="6000"/>
              <a:buFont typeface="Arial" panose="020B0604020202020204" pitchFamily="34" charset="0"/>
              <a:buChar char="•"/>
              <a:defRPr/>
            </a:pPr>
            <a:r>
              <a:rPr lang="nb-NO" sz="3200" dirty="0" err="1">
                <a:solidFill>
                  <a:srgbClr val="53585F"/>
                </a:solidFill>
                <a:ea typeface="Open Sans"/>
                <a:cs typeface="Open Sans"/>
              </a:rPr>
              <a:t>Orgbrain</a:t>
            </a:r>
            <a:r>
              <a:rPr lang="nb-NO" sz="3200" dirty="0">
                <a:solidFill>
                  <a:srgbClr val="53585F"/>
                </a:solidFill>
                <a:ea typeface="Open Sans"/>
                <a:cs typeface="Open Sans"/>
              </a:rPr>
              <a:t> </a:t>
            </a:r>
            <a:r>
              <a:rPr lang="nb-NO" sz="3200" dirty="0" err="1">
                <a:solidFill>
                  <a:srgbClr val="53585F"/>
                </a:solidFill>
                <a:ea typeface="Open Sans"/>
                <a:cs typeface="Open Sans"/>
              </a:rPr>
              <a:t>Academy</a:t>
            </a:r>
            <a:r>
              <a:rPr lang="nb-NO" sz="3200" dirty="0">
                <a:solidFill>
                  <a:srgbClr val="53585F"/>
                </a:solidFill>
                <a:ea typeface="Open Sans"/>
                <a:cs typeface="Open Sans"/>
              </a:rPr>
              <a:t> kan på enkelt digitalt vis kan bidra med kompetanse, for enkeltkandidater og styrene </a:t>
            </a:r>
            <a:br>
              <a:rPr lang="nb-NO" sz="3200" dirty="0">
                <a:solidFill>
                  <a:srgbClr val="53585F"/>
                </a:solidFill>
                <a:ea typeface="Open Sans"/>
                <a:cs typeface="Open Sans"/>
              </a:rPr>
            </a:br>
            <a:endParaRPr lang="nb-NO" sz="3200" dirty="0">
              <a:solidFill>
                <a:srgbClr val="53585F"/>
              </a:solidFill>
              <a:ea typeface="Open Sans"/>
              <a:cs typeface="Open Sans"/>
            </a:endParaRPr>
          </a:p>
          <a:p>
            <a:pPr marL="742950" indent="-742950">
              <a:lnSpc>
                <a:spcPct val="115000"/>
              </a:lnSpc>
              <a:buClr>
                <a:srgbClr val="53585F"/>
              </a:buClr>
              <a:buSzPts val="6000"/>
              <a:buFont typeface="Arial" panose="020B0604020202020204" pitchFamily="34" charset="0"/>
              <a:buChar char="•"/>
              <a:defRPr/>
            </a:pPr>
            <a:r>
              <a:rPr lang="nb-NO" sz="3200" dirty="0">
                <a:solidFill>
                  <a:srgbClr val="53585F"/>
                </a:solidFill>
                <a:ea typeface="Open Sans"/>
                <a:cs typeface="Open Sans"/>
              </a:rPr>
              <a:t>Hvorfor anbefaler </a:t>
            </a:r>
            <a:r>
              <a:rPr lang="nb-NO" sz="3200" dirty="0" err="1">
                <a:solidFill>
                  <a:srgbClr val="53585F"/>
                </a:solidFill>
                <a:ea typeface="Open Sans"/>
                <a:cs typeface="Open Sans"/>
              </a:rPr>
              <a:t>Orgbrain</a:t>
            </a:r>
            <a:r>
              <a:rPr lang="nb-NO" sz="3200" dirty="0">
                <a:solidFill>
                  <a:srgbClr val="53585F"/>
                </a:solidFill>
                <a:ea typeface="Open Sans"/>
                <a:cs typeface="Open Sans"/>
              </a:rPr>
              <a:t> å tegne styreansvarforsikring?</a:t>
            </a:r>
            <a:br>
              <a:rPr lang="nb-NO" sz="3600" dirty="0">
                <a:solidFill>
                  <a:srgbClr val="53585F"/>
                </a:solidFill>
                <a:ea typeface="Open Sans"/>
                <a:cs typeface="Open Sans"/>
              </a:rPr>
            </a:br>
            <a:endParaRPr lang="nb-NO" sz="3600" dirty="0">
              <a:solidFill>
                <a:srgbClr val="53585F"/>
              </a:solidFill>
              <a:ea typeface="Open Sans"/>
              <a:cs typeface="Open Sans"/>
            </a:endParaRPr>
          </a:p>
        </p:txBody>
      </p:sp>
      <p:sp>
        <p:nvSpPr>
          <p:cNvPr id="140" name="Google Shape;140;p24"/>
          <p:cNvSpPr/>
          <p:nvPr/>
        </p:nvSpPr>
        <p:spPr>
          <a:xfrm>
            <a:off x="1153914" y="1905701"/>
            <a:ext cx="658200" cy="66600"/>
          </a:xfrm>
          <a:prstGeom prst="rect">
            <a:avLst/>
          </a:prstGeom>
          <a:solidFill>
            <a:srgbClr val="F57C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141;p24"/>
          <p:cNvSpPr/>
          <p:nvPr/>
        </p:nvSpPr>
        <p:spPr>
          <a:xfrm>
            <a:off x="1153914" y="1558604"/>
            <a:ext cx="21800678" cy="1039076"/>
          </a:xfrm>
          <a:prstGeom prst="rect">
            <a:avLst/>
          </a:prstGeom>
          <a:noFill/>
          <a:ln>
            <a:noFill/>
          </a:ln>
        </p:spPr>
        <p:txBody>
          <a:bodyPr spcFirstLastPara="1" wrap="square" lIns="0" tIns="50800" rIns="50800" bIns="50800" anchor="b" anchorCtr="0">
            <a:noAutofit/>
          </a:bodyPr>
          <a:lstStyle/>
          <a:p>
            <a:pPr marL="0" marR="0" lvl="0" indent="0" algn="l" defTabSz="914400" rtl="0" eaLnBrk="1" fontAlgn="auto" latinLnBrk="0" hangingPunct="1">
              <a:lnSpc>
                <a:spcPct val="115000"/>
              </a:lnSpc>
              <a:spcBef>
                <a:spcPts val="0"/>
              </a:spcBef>
              <a:spcAft>
                <a:spcPts val="0"/>
              </a:spcAft>
              <a:buClr>
                <a:srgbClr val="53585F"/>
              </a:buClr>
              <a:buSzPts val="6000"/>
              <a:buFont typeface="Open Sans"/>
              <a:buNone/>
              <a:tabLst/>
              <a:defRPr/>
            </a:pPr>
            <a:r>
              <a:rPr kumimoji="0" lang="nb-NO" sz="4800" b="0" i="0" u="none" strike="noStrike" kern="0" cap="none" spc="0" normalizeH="0" baseline="0" noProof="0" dirty="0">
                <a:ln>
                  <a:noFill/>
                </a:ln>
                <a:solidFill>
                  <a:srgbClr val="53585F"/>
                </a:solidFill>
                <a:effectLst/>
                <a:uLnTx/>
                <a:uFillTx/>
                <a:latin typeface="Arial"/>
                <a:ea typeface="Open Sans"/>
                <a:cs typeface="Open Sans"/>
                <a:sym typeface="Open Sans"/>
              </a:rPr>
              <a:t>Agenda 08:35 – 09:00   &amp;    09:25 – 09:40</a:t>
            </a:r>
            <a:br>
              <a:rPr kumimoji="0" lang="nb-NO" sz="4800" b="0" i="0" u="none" strike="noStrike" kern="0" cap="none" spc="0" normalizeH="0" baseline="0" noProof="0" dirty="0">
                <a:ln>
                  <a:noFill/>
                </a:ln>
                <a:solidFill>
                  <a:srgbClr val="53585F"/>
                </a:solidFill>
                <a:effectLst/>
                <a:uLnTx/>
                <a:uFillTx/>
                <a:latin typeface="Arial"/>
                <a:ea typeface="Open Sans"/>
                <a:cs typeface="Open Sans"/>
                <a:sym typeface="Open Sans"/>
              </a:rPr>
            </a:br>
            <a:endParaRPr kumimoji="0" sz="4800" b="0" i="0" u="none" strike="noStrike" kern="0" cap="none" spc="0" normalizeH="0" baseline="0" noProof="0" dirty="0">
              <a:ln>
                <a:noFill/>
              </a:ln>
              <a:solidFill>
                <a:srgbClr val="53585F"/>
              </a:solidFill>
              <a:effectLst/>
              <a:uLnTx/>
              <a:uFillTx/>
              <a:latin typeface="Arial"/>
              <a:ea typeface="Open Sans"/>
              <a:cs typeface="Open Sans"/>
              <a:sym typeface="Open Sans"/>
            </a:endParaRPr>
          </a:p>
        </p:txBody>
      </p:sp>
      <p:sp>
        <p:nvSpPr>
          <p:cNvPr id="7" name="Google Shape;63;p15">
            <a:extLst>
              <a:ext uri="{FF2B5EF4-FFF2-40B4-BE49-F238E27FC236}">
                <a16:creationId xmlns:a16="http://schemas.microsoft.com/office/drawing/2014/main" id="{77E2DAED-F304-4BAA-8CE9-B81B2335ED07}"/>
              </a:ext>
            </a:extLst>
          </p:cNvPr>
          <p:cNvSpPr/>
          <p:nvPr/>
        </p:nvSpPr>
        <p:spPr>
          <a:xfrm>
            <a:off x="0" y="12281647"/>
            <a:ext cx="24384001" cy="1434600"/>
          </a:xfrm>
          <a:prstGeom prst="rect">
            <a:avLst/>
          </a:prstGeom>
          <a:solidFill>
            <a:schemeClr val="tx2">
              <a:lumMod val="50000"/>
            </a:schemeClr>
          </a:solidFill>
          <a:ln>
            <a:noFill/>
          </a:ln>
        </p:spPr>
        <p:txBody>
          <a:bodyPr spcFirstLastPara="1" wrap="square" lIns="91450" tIns="45700" rIns="9145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0"/>
              <a:buFont typeface="Helvetica Neue Light"/>
              <a:buNone/>
              <a:tabLst/>
              <a:defRPr/>
            </a:pPr>
            <a:endParaRPr kumimoji="0" sz="5000"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endParaRPr>
          </a:p>
        </p:txBody>
      </p:sp>
      <p:pic>
        <p:nvPicPr>
          <p:cNvPr id="8" name="Google Shape;64;p15" descr="orgbrain_hvit@3x.png">
            <a:extLst>
              <a:ext uri="{FF2B5EF4-FFF2-40B4-BE49-F238E27FC236}">
                <a16:creationId xmlns:a16="http://schemas.microsoft.com/office/drawing/2014/main" id="{C9E10B83-90AB-4381-8F3B-9140149CDE22}"/>
              </a:ext>
            </a:extLst>
          </p:cNvPr>
          <p:cNvPicPr preferRelativeResize="0"/>
          <p:nvPr/>
        </p:nvPicPr>
        <p:blipFill rotWithShape="1">
          <a:blip r:embed="rId3">
            <a:alphaModFix/>
          </a:blip>
          <a:srcRect/>
          <a:stretch/>
        </p:blipFill>
        <p:spPr>
          <a:xfrm>
            <a:off x="21814970" y="12608188"/>
            <a:ext cx="2210953" cy="872598"/>
          </a:xfrm>
          <a:prstGeom prst="rect">
            <a:avLst/>
          </a:prstGeom>
          <a:noFill/>
          <a:ln>
            <a:noFill/>
          </a:ln>
        </p:spPr>
      </p:pic>
    </p:spTree>
    <p:extLst>
      <p:ext uri="{BB962C8B-B14F-4D97-AF65-F5344CB8AC3E}">
        <p14:creationId xmlns:p14="http://schemas.microsoft.com/office/powerpoint/2010/main" val="459939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p:nvPr/>
        </p:nvSpPr>
        <p:spPr>
          <a:xfrm>
            <a:off x="794659" y="2368615"/>
            <a:ext cx="13120126" cy="8989282"/>
          </a:xfrm>
          <a:prstGeom prst="rect">
            <a:avLst/>
          </a:prstGeom>
          <a:noFill/>
          <a:ln>
            <a:noFill/>
          </a:ln>
        </p:spPr>
        <p:txBody>
          <a:bodyPr spcFirstLastPara="1" wrap="square" lIns="0" tIns="0" rIns="0" bIns="0" anchor="t" anchorCtr="0">
            <a:noAutofit/>
          </a:bodyPr>
          <a:lstStyle/>
          <a:p>
            <a:pPr marL="342900" indent="-342900">
              <a:buFont typeface="Arial" panose="020B0604020202020204" pitchFamily="34" charset="0"/>
              <a:buChar char="•"/>
              <a:defRPr/>
            </a:pPr>
            <a:r>
              <a:rPr lang="nb-NO" sz="3200" dirty="0">
                <a:solidFill>
                  <a:srgbClr val="263238"/>
                </a:solidFill>
                <a:latin typeface="Open Sans" panose="020B0604020202020204" charset="0"/>
                <a:ea typeface="+mn-ea"/>
              </a:rPr>
              <a:t>Et selskaps virksomhet og økonomiske situasjon vil kunne påvirke mange. </a:t>
            </a:r>
            <a:br>
              <a:rPr lang="nb-NO" sz="3200" dirty="0">
                <a:solidFill>
                  <a:srgbClr val="263238"/>
                </a:solidFill>
                <a:latin typeface="Open Sans" panose="020B0604020202020204" charset="0"/>
                <a:ea typeface="+mn-ea"/>
              </a:rPr>
            </a:br>
            <a:endParaRPr lang="nb-NO" sz="3200" dirty="0">
              <a:solidFill>
                <a:srgbClr val="263238"/>
              </a:solidFill>
              <a:latin typeface="Open Sans" panose="020B0604020202020204" charset="0"/>
              <a:ea typeface="+mn-ea"/>
            </a:endParaRPr>
          </a:p>
          <a:p>
            <a:pPr marL="342900" indent="-342900">
              <a:buFont typeface="Arial" panose="020B0604020202020204" pitchFamily="34" charset="0"/>
              <a:buChar char="•"/>
              <a:defRPr/>
            </a:pPr>
            <a:r>
              <a:rPr lang="nb-NO" sz="3200" dirty="0">
                <a:solidFill>
                  <a:srgbClr val="263238"/>
                </a:solidFill>
                <a:latin typeface="Open Sans" panose="020B0604020202020204" charset="0"/>
                <a:ea typeface="+mn-ea"/>
              </a:rPr>
              <a:t>I tillegg til aksjeeiernes/medlemmenes interesse i selskapet, vil både ansatte, kreditorer, kunder og leverandører ha en direkte interesse i hvordan det forvaltes.</a:t>
            </a:r>
            <a:br>
              <a:rPr lang="nb-NO" sz="3200" dirty="0">
                <a:solidFill>
                  <a:srgbClr val="263238"/>
                </a:solidFill>
                <a:latin typeface="Open Sans" panose="020B0604020202020204" charset="0"/>
                <a:ea typeface="+mn-ea"/>
              </a:rPr>
            </a:br>
            <a:endParaRPr lang="nb-NO" sz="3200" dirty="0">
              <a:solidFill>
                <a:srgbClr val="263238"/>
              </a:solidFill>
              <a:latin typeface="Open Sans" panose="020B0604020202020204" charset="0"/>
              <a:ea typeface="+mn-ea"/>
            </a:endParaRPr>
          </a:p>
          <a:p>
            <a:pPr marL="342900" indent="-342900">
              <a:buFont typeface="Arial" panose="020B0604020202020204" pitchFamily="34" charset="0"/>
              <a:buChar char="•"/>
              <a:defRPr/>
            </a:pPr>
            <a:r>
              <a:rPr lang="nb-NO" sz="3200" b="1" dirty="0">
                <a:solidFill>
                  <a:srgbClr val="263238"/>
                </a:solidFill>
                <a:latin typeface="Open Sans" panose="020B0604020202020204" charset="0"/>
                <a:ea typeface="+mn-ea"/>
              </a:rPr>
              <a:t>Dette innebærer at de som blir satt til å forvalte selskapet/organisasjonen har et stort ansvar.</a:t>
            </a:r>
            <a:br>
              <a:rPr lang="nb-NO" sz="3200" dirty="0">
                <a:solidFill>
                  <a:srgbClr val="263238"/>
                </a:solidFill>
                <a:latin typeface="Open Sans" panose="020B0604020202020204" charset="0"/>
                <a:ea typeface="+mn-ea"/>
              </a:rPr>
            </a:br>
            <a:endParaRPr lang="nb-NO" sz="3200" dirty="0">
              <a:solidFill>
                <a:srgbClr val="263238"/>
              </a:solidFill>
              <a:latin typeface="Open Sans" panose="020B0604020202020204" charset="0"/>
              <a:ea typeface="+mn-ea"/>
            </a:endParaRPr>
          </a:p>
          <a:p>
            <a:pPr marL="342900" indent="-342900">
              <a:buFont typeface="Arial" panose="020B0604020202020204" pitchFamily="34" charset="0"/>
              <a:buChar char="•"/>
              <a:defRPr/>
            </a:pPr>
            <a:endParaRPr lang="nb-NO" sz="2400" dirty="0">
              <a:solidFill>
                <a:srgbClr val="263238"/>
              </a:solidFill>
              <a:latin typeface="Open Sans" panose="020B0604020202020204" charset="0"/>
              <a:ea typeface="+mn-ea"/>
            </a:endParaRPr>
          </a:p>
          <a:p>
            <a:pPr>
              <a:defRPr/>
            </a:pPr>
            <a:br>
              <a:rPr lang="nb-NO" sz="1800" dirty="0">
                <a:ea typeface="+mn-ea"/>
              </a:rPr>
            </a:br>
            <a:endParaRPr lang="nb-NO" dirty="0">
              <a:solidFill>
                <a:srgbClr val="3C4043"/>
              </a:solidFill>
              <a:latin typeface="Roboto" panose="020B0604020202020204" charset="0"/>
              <a:ea typeface="+mn-ea"/>
            </a:endParaRPr>
          </a:p>
        </p:txBody>
      </p:sp>
      <p:sp>
        <p:nvSpPr>
          <p:cNvPr id="140" name="Google Shape;140;p24"/>
          <p:cNvSpPr/>
          <p:nvPr/>
        </p:nvSpPr>
        <p:spPr>
          <a:xfrm>
            <a:off x="1153914" y="1905702"/>
            <a:ext cx="658200" cy="66600"/>
          </a:xfrm>
          <a:prstGeom prst="rect">
            <a:avLst/>
          </a:prstGeom>
          <a:solidFill>
            <a:srgbClr val="F57C00"/>
          </a:solidFill>
          <a:ln>
            <a:noFill/>
          </a:ln>
        </p:spPr>
        <p:txBody>
          <a:bodyPr spcFirstLastPara="1" wrap="square" lIns="91426" tIns="91426" rIns="91426" bIns="91426" anchor="ctr" anchorCtr="0">
            <a:noAutofit/>
          </a:bodyPr>
          <a:lstStyle/>
          <a:p>
            <a:pPr>
              <a:buSzPts val="1400"/>
              <a:defRPr/>
            </a:pPr>
            <a:endParaRPr/>
          </a:p>
        </p:txBody>
      </p:sp>
      <p:sp>
        <p:nvSpPr>
          <p:cNvPr id="141" name="Google Shape;141;p24"/>
          <p:cNvSpPr/>
          <p:nvPr/>
        </p:nvSpPr>
        <p:spPr>
          <a:xfrm>
            <a:off x="1153914" y="866626"/>
            <a:ext cx="9114000" cy="1039076"/>
          </a:xfrm>
          <a:prstGeom prst="rect">
            <a:avLst/>
          </a:prstGeom>
          <a:noFill/>
          <a:ln>
            <a:noFill/>
          </a:ln>
        </p:spPr>
        <p:txBody>
          <a:bodyPr spcFirstLastPara="1" wrap="square" lIns="0" tIns="50800" rIns="50800" bIns="50800" anchor="b" anchorCtr="0">
            <a:noAutofit/>
          </a:bodyPr>
          <a:lstStyle/>
          <a:p>
            <a:pPr>
              <a:defRPr/>
            </a:pPr>
            <a:r>
              <a:rPr lang="nb-NO" sz="5400" dirty="0">
                <a:latin typeface="Calibri" panose="020F0502020204030204" pitchFamily="34" charset="0"/>
                <a:ea typeface="+mn-ea"/>
              </a:rPr>
              <a:t>Styrets ansvar</a:t>
            </a:r>
          </a:p>
        </p:txBody>
      </p:sp>
      <p:sp>
        <p:nvSpPr>
          <p:cNvPr id="7" name="Google Shape;63;p15">
            <a:extLst>
              <a:ext uri="{FF2B5EF4-FFF2-40B4-BE49-F238E27FC236}">
                <a16:creationId xmlns:a16="http://schemas.microsoft.com/office/drawing/2014/main" id="{77E2DAED-F304-4BAA-8CE9-B81B2335ED07}"/>
              </a:ext>
            </a:extLst>
          </p:cNvPr>
          <p:cNvSpPr/>
          <p:nvPr/>
        </p:nvSpPr>
        <p:spPr>
          <a:xfrm>
            <a:off x="1" y="12281648"/>
            <a:ext cx="24384002" cy="1434600"/>
          </a:xfrm>
          <a:prstGeom prst="rect">
            <a:avLst/>
          </a:prstGeom>
          <a:solidFill>
            <a:schemeClr val="tx2">
              <a:lumMod val="50000"/>
            </a:schemeClr>
          </a:solidFill>
          <a:ln>
            <a:noFill/>
          </a:ln>
        </p:spPr>
        <p:txBody>
          <a:bodyPr spcFirstLastPara="1" wrap="square" lIns="91450" tIns="45700" rIns="91450" bIns="45700" anchor="ctr" anchorCtr="0">
            <a:noAutofit/>
          </a:bodyPr>
          <a:lstStyle/>
          <a:p>
            <a:pPr algn="ctr">
              <a:buSzPts val="5000"/>
              <a:defRPr/>
            </a:pPr>
            <a:endParaRPr sz="5000">
              <a:solidFill>
                <a:srgbClr val="FFFFFF"/>
              </a:solidFill>
              <a:latin typeface="Helvetica Neue Light"/>
              <a:ea typeface="Helvetica Neue Light"/>
              <a:cs typeface="Helvetica Neue Light"/>
              <a:sym typeface="Helvetica Neue Light"/>
            </a:endParaRPr>
          </a:p>
        </p:txBody>
      </p:sp>
      <p:pic>
        <p:nvPicPr>
          <p:cNvPr id="8" name="Google Shape;64;p15" descr="orgbrain_hvit@3x.png">
            <a:extLst>
              <a:ext uri="{FF2B5EF4-FFF2-40B4-BE49-F238E27FC236}">
                <a16:creationId xmlns:a16="http://schemas.microsoft.com/office/drawing/2014/main" id="{C9E10B83-90AB-4381-8F3B-9140149CDE22}"/>
              </a:ext>
            </a:extLst>
          </p:cNvPr>
          <p:cNvPicPr preferRelativeResize="0"/>
          <p:nvPr/>
        </p:nvPicPr>
        <p:blipFill rotWithShape="1">
          <a:blip r:embed="rId3">
            <a:alphaModFix/>
          </a:blip>
          <a:srcRect/>
          <a:stretch/>
        </p:blipFill>
        <p:spPr>
          <a:xfrm>
            <a:off x="21814971" y="12608189"/>
            <a:ext cx="2210954" cy="872598"/>
          </a:xfrm>
          <a:prstGeom prst="rect">
            <a:avLst/>
          </a:prstGeom>
          <a:noFill/>
          <a:ln>
            <a:noFill/>
          </a:ln>
        </p:spPr>
      </p:pic>
      <p:pic>
        <p:nvPicPr>
          <p:cNvPr id="2" name="Picture 2">
            <a:extLst>
              <a:ext uri="{FF2B5EF4-FFF2-40B4-BE49-F238E27FC236}">
                <a16:creationId xmlns:a16="http://schemas.microsoft.com/office/drawing/2014/main" id="{79FE4E7B-104D-59FD-3A6A-F3B729F70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6531" y="461489"/>
            <a:ext cx="9279394" cy="1175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30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p:nvPr/>
        </p:nvSpPr>
        <p:spPr>
          <a:xfrm>
            <a:off x="1153914" y="1560473"/>
            <a:ext cx="21800680" cy="8989282"/>
          </a:xfrm>
          <a:prstGeom prst="rect">
            <a:avLst/>
          </a:prstGeom>
          <a:noFill/>
          <a:ln>
            <a:noFill/>
          </a:ln>
        </p:spPr>
        <p:txBody>
          <a:bodyPr spcFirstLastPara="1" wrap="square" lIns="0" tIns="0" rIns="0" bIns="0" anchor="t" anchorCtr="0">
            <a:noAutofit/>
          </a:bodyPr>
          <a:lstStyle/>
          <a:p>
            <a:pPr>
              <a:defRPr/>
            </a:pPr>
            <a:r>
              <a:rPr lang="nb-NO" sz="2400" b="1" dirty="0">
                <a:solidFill>
                  <a:srgbClr val="263238"/>
                </a:solidFill>
                <a:latin typeface="Open Sans" panose="020B0604020202020204" charset="0"/>
                <a:ea typeface="+mn-ea"/>
              </a:rPr>
              <a:t>Sentral lovgivning og anbefalinger</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6-2 (2) sier at </a:t>
            </a:r>
            <a:r>
              <a:rPr lang="nb-NO" sz="2400" b="1" dirty="0">
                <a:solidFill>
                  <a:srgbClr val="263238"/>
                </a:solidFill>
                <a:highlight>
                  <a:srgbClr val="FFFF00"/>
                </a:highlight>
                <a:latin typeface="Open Sans" panose="020B0604020202020204" charset="0"/>
                <a:ea typeface="+mn-ea"/>
              </a:rPr>
              <a:t>styret ansetter daglig leder </a:t>
            </a:r>
            <a:r>
              <a:rPr lang="nb-NO" sz="2400" dirty="0">
                <a:solidFill>
                  <a:srgbClr val="263238"/>
                </a:solidFill>
                <a:latin typeface="Open Sans" panose="020B0604020202020204" charset="0"/>
                <a:ea typeface="+mn-ea"/>
              </a:rPr>
              <a:t>med mindre det er bestemt i vedtektene at dette skal gjøres av generalforsamlingen</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6-12 (1) sier at forvaltningen av selskapet hører under styret. Styret skal sørge for </a:t>
            </a:r>
            <a:r>
              <a:rPr lang="nb-NO" sz="2400" b="1" dirty="0">
                <a:solidFill>
                  <a:srgbClr val="263238"/>
                </a:solidFill>
                <a:highlight>
                  <a:srgbClr val="FFFF00"/>
                </a:highlight>
                <a:latin typeface="Open Sans" panose="020B0604020202020204" charset="0"/>
                <a:ea typeface="+mn-ea"/>
              </a:rPr>
              <a:t>forsvarlig organisering</a:t>
            </a:r>
            <a:r>
              <a:rPr lang="nb-NO" sz="2400" dirty="0">
                <a:solidFill>
                  <a:srgbClr val="263238"/>
                </a:solidFill>
                <a:highlight>
                  <a:srgbClr val="FFFF00"/>
                </a:highlight>
                <a:latin typeface="Open Sans" panose="020B0604020202020204" charset="0"/>
                <a:ea typeface="+mn-ea"/>
              </a:rPr>
              <a:t> </a:t>
            </a:r>
            <a:r>
              <a:rPr lang="nb-NO" sz="2400" dirty="0">
                <a:solidFill>
                  <a:srgbClr val="263238"/>
                </a:solidFill>
                <a:latin typeface="Open Sans" panose="020B0604020202020204" charset="0"/>
                <a:ea typeface="+mn-ea"/>
              </a:rPr>
              <a:t>av virksomheten.</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6-12 (2) sier at styret skal i nødvendig utstrekning </a:t>
            </a:r>
            <a:r>
              <a:rPr lang="nb-NO" sz="2400" b="1" dirty="0">
                <a:solidFill>
                  <a:srgbClr val="263238"/>
                </a:solidFill>
                <a:highlight>
                  <a:srgbClr val="FFFF00"/>
                </a:highlight>
                <a:latin typeface="Open Sans" panose="020B0604020202020204" charset="0"/>
                <a:ea typeface="+mn-ea"/>
              </a:rPr>
              <a:t>fastsette planer og budsjetter </a:t>
            </a:r>
            <a:r>
              <a:rPr lang="nb-NO" sz="2400" dirty="0">
                <a:solidFill>
                  <a:srgbClr val="263238"/>
                </a:solidFill>
                <a:latin typeface="Open Sans" panose="020B0604020202020204" charset="0"/>
                <a:ea typeface="+mn-ea"/>
              </a:rPr>
              <a:t>for selskapets virksomhet. Styret kan også fastsette </a:t>
            </a:r>
            <a:r>
              <a:rPr lang="nb-NO" sz="2400" b="1" dirty="0">
                <a:solidFill>
                  <a:srgbClr val="263238"/>
                </a:solidFill>
                <a:highlight>
                  <a:srgbClr val="FFFF00"/>
                </a:highlight>
                <a:latin typeface="Open Sans" panose="020B0604020202020204" charset="0"/>
                <a:ea typeface="+mn-ea"/>
              </a:rPr>
              <a:t>retningslinjer</a:t>
            </a:r>
            <a:r>
              <a:rPr lang="nb-NO" sz="2400" dirty="0">
                <a:solidFill>
                  <a:srgbClr val="263238"/>
                </a:solidFill>
                <a:latin typeface="Open Sans" panose="020B0604020202020204" charset="0"/>
                <a:ea typeface="+mn-ea"/>
              </a:rPr>
              <a:t> for virksomheten.</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6-12 (3) sier at styret skal </a:t>
            </a:r>
            <a:r>
              <a:rPr lang="nb-NO" sz="2400" b="1" dirty="0">
                <a:solidFill>
                  <a:srgbClr val="263238"/>
                </a:solidFill>
                <a:highlight>
                  <a:srgbClr val="FFFF00"/>
                </a:highlight>
                <a:latin typeface="Open Sans" panose="020B0604020202020204" charset="0"/>
                <a:ea typeface="+mn-ea"/>
              </a:rPr>
              <a:t>holde seg orientert om selskapets økonomiske stilling </a:t>
            </a:r>
            <a:r>
              <a:rPr lang="nb-NO" sz="2400" dirty="0">
                <a:solidFill>
                  <a:srgbClr val="263238"/>
                </a:solidFill>
                <a:latin typeface="Open Sans" panose="020B0604020202020204" charset="0"/>
                <a:ea typeface="+mn-ea"/>
              </a:rPr>
              <a:t>og plikter å påse at dets virksomhet, regnskap og formuesforvaltning er </a:t>
            </a:r>
            <a:r>
              <a:rPr lang="nb-NO" sz="2400" b="1" dirty="0">
                <a:solidFill>
                  <a:srgbClr val="263238"/>
                </a:solidFill>
                <a:highlight>
                  <a:srgbClr val="FFFF00"/>
                </a:highlight>
                <a:latin typeface="Open Sans" panose="020B0604020202020204" charset="0"/>
                <a:ea typeface="+mn-ea"/>
              </a:rPr>
              <a:t>gjenstand for betryggende kontroll</a:t>
            </a:r>
            <a:r>
              <a:rPr lang="nb-NO" sz="2400" dirty="0">
                <a:solidFill>
                  <a:srgbClr val="263238"/>
                </a:solidFill>
                <a:latin typeface="Open Sans" panose="020B0604020202020204" charset="0"/>
                <a:ea typeface="+mn-ea"/>
              </a:rPr>
              <a:t>.</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6-12 (4) sier at </a:t>
            </a:r>
            <a:r>
              <a:rPr lang="nb-NO" sz="2400" b="1" dirty="0">
                <a:solidFill>
                  <a:srgbClr val="263238"/>
                </a:solidFill>
                <a:highlight>
                  <a:srgbClr val="FFFF00"/>
                </a:highlight>
                <a:latin typeface="Open Sans" panose="020B0604020202020204" charset="0"/>
                <a:ea typeface="+mn-ea"/>
              </a:rPr>
              <a:t>styret iverksetter undersøkelser </a:t>
            </a:r>
            <a:r>
              <a:rPr lang="nb-NO" sz="2400" dirty="0">
                <a:solidFill>
                  <a:srgbClr val="263238"/>
                </a:solidFill>
                <a:latin typeface="Open Sans" panose="020B0604020202020204" charset="0"/>
                <a:ea typeface="+mn-ea"/>
              </a:rPr>
              <a:t>det finner nødvendig for å kunne utføre sine oppgaver. Styret skal iverksette slike undersøkelser dersom dette kreves av ett eller flere av styremedlemmene.</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6-13 (1) sier at styret skal </a:t>
            </a:r>
            <a:r>
              <a:rPr lang="nb-NO" sz="2400" b="1" dirty="0">
                <a:solidFill>
                  <a:srgbClr val="263238"/>
                </a:solidFill>
                <a:highlight>
                  <a:srgbClr val="FFFF00"/>
                </a:highlight>
                <a:latin typeface="Open Sans" panose="020B0604020202020204" charset="0"/>
                <a:ea typeface="+mn-ea"/>
              </a:rPr>
              <a:t>føre tilsyn med den daglige ledelse og selskapet</a:t>
            </a:r>
            <a:r>
              <a:rPr lang="nb-NO" sz="2400" dirty="0">
                <a:solidFill>
                  <a:srgbClr val="263238"/>
                </a:solidFill>
                <a:highlight>
                  <a:srgbClr val="FFFF00"/>
                </a:highlight>
                <a:latin typeface="Open Sans" panose="020B0604020202020204" charset="0"/>
                <a:ea typeface="+mn-ea"/>
              </a:rPr>
              <a:t>s </a:t>
            </a:r>
            <a:r>
              <a:rPr lang="nb-NO" sz="2400" dirty="0">
                <a:solidFill>
                  <a:srgbClr val="263238"/>
                </a:solidFill>
                <a:latin typeface="Open Sans" panose="020B0604020202020204" charset="0"/>
                <a:ea typeface="+mn-ea"/>
              </a:rPr>
              <a:t>virksomhet for øvrig.</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6-13 (2) sier at styret kan fastsette </a:t>
            </a:r>
            <a:r>
              <a:rPr lang="nb-NO" sz="2400" b="1" dirty="0">
                <a:solidFill>
                  <a:srgbClr val="263238"/>
                </a:solidFill>
                <a:highlight>
                  <a:srgbClr val="FFFF00"/>
                </a:highlight>
                <a:latin typeface="Open Sans" panose="020B0604020202020204" charset="0"/>
                <a:ea typeface="+mn-ea"/>
              </a:rPr>
              <a:t>instruks for den daglige ledelse.</a:t>
            </a:r>
            <a:br>
              <a:rPr lang="nb-NO" sz="2400" b="1" dirty="0">
                <a:solidFill>
                  <a:srgbClr val="263238"/>
                </a:solidFill>
                <a:latin typeface="Open Sans" panose="020B0604020202020204" charset="0"/>
                <a:ea typeface="+mn-ea"/>
              </a:rPr>
            </a:br>
            <a:endParaRPr lang="nb-NO" sz="2400" b="1" dirty="0">
              <a:solidFill>
                <a:srgbClr val="263238"/>
              </a:solidFill>
              <a:latin typeface="Open Sans" panose="020B0604020202020204" charset="0"/>
              <a:ea typeface="+mn-ea"/>
            </a:endParaRPr>
          </a:p>
          <a:p>
            <a:pPr>
              <a:defRPr/>
            </a:pPr>
            <a:r>
              <a:rPr lang="nb-NO" sz="2400" dirty="0">
                <a:solidFill>
                  <a:srgbClr val="263238"/>
                </a:solidFill>
                <a:latin typeface="Open Sans" panose="020B0604020202020204" charset="0"/>
                <a:ea typeface="+mn-ea"/>
              </a:rPr>
              <a:t>Aksjeloven § 17-1 (2)  sier at selskapet, aksjeeier eller andre kan også kreve </a:t>
            </a:r>
            <a:r>
              <a:rPr lang="nb-NO" sz="2400" b="1" dirty="0">
                <a:solidFill>
                  <a:srgbClr val="263238"/>
                </a:solidFill>
                <a:highlight>
                  <a:srgbClr val="FFFF00"/>
                </a:highlight>
                <a:latin typeface="Open Sans" panose="020B0604020202020204" charset="0"/>
                <a:ea typeface="+mn-ea"/>
              </a:rPr>
              <a:t>erstatning</a:t>
            </a:r>
            <a:r>
              <a:rPr lang="nb-NO" sz="2400" dirty="0">
                <a:solidFill>
                  <a:srgbClr val="263238"/>
                </a:solidFill>
                <a:latin typeface="Open Sans" panose="020B0604020202020204" charset="0"/>
                <a:ea typeface="+mn-ea"/>
              </a:rPr>
              <a:t> av den som </a:t>
            </a:r>
            <a:r>
              <a:rPr lang="nb-NO" sz="2400" b="1" dirty="0">
                <a:solidFill>
                  <a:srgbClr val="263238"/>
                </a:solidFill>
                <a:highlight>
                  <a:srgbClr val="FFFF00"/>
                </a:highlight>
                <a:latin typeface="Open Sans" panose="020B0604020202020204" charset="0"/>
                <a:ea typeface="+mn-ea"/>
              </a:rPr>
              <a:t>forsettlig eller uaktsomt </a:t>
            </a:r>
            <a:r>
              <a:rPr lang="nb-NO" sz="2400" dirty="0">
                <a:solidFill>
                  <a:srgbClr val="263238"/>
                </a:solidFill>
                <a:latin typeface="Open Sans" panose="020B0604020202020204" charset="0"/>
                <a:ea typeface="+mn-ea"/>
              </a:rPr>
              <a:t>har medvirket til skadevolding</a:t>
            </a:r>
          </a:p>
          <a:p>
            <a:endParaRPr lang="nb-NO" sz="2400" dirty="0">
              <a:solidFill>
                <a:srgbClr val="263238"/>
              </a:solidFill>
              <a:latin typeface="Open Sans" panose="020B0604020202020204" charset="0"/>
              <a:ea typeface="+mn-ea"/>
            </a:endParaRPr>
          </a:p>
          <a:p>
            <a:r>
              <a:rPr lang="nb-NO" sz="2400" b="1" dirty="0">
                <a:solidFill>
                  <a:srgbClr val="263238"/>
                </a:solidFill>
                <a:latin typeface="Open Sans" panose="020B0604020202020204" charset="0"/>
                <a:ea typeface="+mn-ea"/>
              </a:rPr>
              <a:t>Styret bør hvert år foreta en evaluering av sitt eget arbeid</a:t>
            </a:r>
            <a:r>
              <a:rPr lang="nb-NO" sz="2400" dirty="0">
                <a:solidFill>
                  <a:srgbClr val="263238"/>
                </a:solidFill>
                <a:latin typeface="Open Sans" panose="020B0604020202020204" charset="0"/>
                <a:ea typeface="+mn-ea"/>
              </a:rPr>
              <a:t>, hvor </a:t>
            </a:r>
            <a:r>
              <a:rPr lang="nb-NO" sz="2400" dirty="0" err="1">
                <a:solidFill>
                  <a:srgbClr val="263238"/>
                </a:solidFill>
                <a:latin typeface="Open Sans" panose="020B0604020202020204" charset="0"/>
                <a:ea typeface="+mn-ea"/>
              </a:rPr>
              <a:t>bl.a</a:t>
            </a:r>
            <a:r>
              <a:rPr lang="nb-NO" sz="2400" dirty="0">
                <a:solidFill>
                  <a:srgbClr val="263238"/>
                </a:solidFill>
                <a:latin typeface="Open Sans" panose="020B0604020202020204" charset="0"/>
                <a:ea typeface="+mn-ea"/>
              </a:rPr>
              <a:t> styrets samlede kompetanse, arbeidsform og møtehyppighet bør evalueres.</a:t>
            </a:r>
            <a:br>
              <a:rPr lang="nb-NO" sz="2400" dirty="0">
                <a:solidFill>
                  <a:srgbClr val="263238"/>
                </a:solidFill>
                <a:latin typeface="Open Sans" panose="020B0604020202020204" charset="0"/>
                <a:ea typeface="+mn-ea"/>
              </a:rPr>
            </a:br>
            <a:endParaRPr lang="nb-NO" sz="2400" dirty="0">
              <a:solidFill>
                <a:srgbClr val="263238"/>
              </a:solidFill>
              <a:latin typeface="Open Sans" panose="020B0604020202020204" charset="0"/>
              <a:ea typeface="+mn-ea"/>
            </a:endParaRPr>
          </a:p>
          <a:p>
            <a:r>
              <a:rPr lang="nb-NO" sz="2400" dirty="0">
                <a:solidFill>
                  <a:srgbClr val="263238"/>
                </a:solidFill>
                <a:latin typeface="Open Sans" panose="020B0604020202020204" charset="0"/>
                <a:ea typeface="+mn-ea"/>
              </a:rPr>
              <a:t>Styret </a:t>
            </a:r>
            <a:r>
              <a:rPr lang="nb-NO" sz="2400" b="1" dirty="0">
                <a:solidFill>
                  <a:srgbClr val="263238"/>
                </a:solidFill>
                <a:latin typeface="Open Sans" panose="020B0604020202020204" charset="0"/>
                <a:ea typeface="+mn-ea"/>
              </a:rPr>
              <a:t>bør også tilsvarende gjøre årlige evalueringer av Daglig Leder</a:t>
            </a:r>
            <a:r>
              <a:rPr lang="nb-NO" sz="2400" dirty="0">
                <a:solidFill>
                  <a:srgbClr val="263238"/>
                </a:solidFill>
                <a:latin typeface="Open Sans" panose="020B0604020202020204" charset="0"/>
                <a:ea typeface="+mn-ea"/>
              </a:rPr>
              <a:t>, også i lys av instruks som eventuelt er gitt</a:t>
            </a:r>
            <a:br>
              <a:rPr lang="nb-NO" sz="1800" dirty="0">
                <a:ea typeface="+mn-ea"/>
              </a:rPr>
            </a:br>
            <a:br>
              <a:rPr lang="nb-NO" sz="1800" dirty="0">
                <a:ea typeface="+mn-ea"/>
              </a:rPr>
            </a:br>
            <a:endParaRPr lang="nb-NO" sz="1800" dirty="0">
              <a:ea typeface="+mn-ea"/>
            </a:endParaRPr>
          </a:p>
          <a:p>
            <a:pPr>
              <a:defRPr/>
            </a:pPr>
            <a:br>
              <a:rPr lang="nb-NO" sz="1800" dirty="0">
                <a:ea typeface="+mn-ea"/>
              </a:rPr>
            </a:br>
            <a:endParaRPr lang="nb-NO" dirty="0">
              <a:solidFill>
                <a:srgbClr val="3C4043"/>
              </a:solidFill>
              <a:latin typeface="Roboto" panose="020B0604020202020204" charset="0"/>
              <a:ea typeface="+mn-ea"/>
            </a:endParaRPr>
          </a:p>
        </p:txBody>
      </p:sp>
      <p:sp>
        <p:nvSpPr>
          <p:cNvPr id="140" name="Google Shape;140;p24"/>
          <p:cNvSpPr/>
          <p:nvPr/>
        </p:nvSpPr>
        <p:spPr>
          <a:xfrm>
            <a:off x="1153914" y="1039076"/>
            <a:ext cx="658200" cy="66600"/>
          </a:xfrm>
          <a:prstGeom prst="rect">
            <a:avLst/>
          </a:prstGeom>
          <a:solidFill>
            <a:srgbClr val="F57C00"/>
          </a:solidFill>
          <a:ln>
            <a:noFill/>
          </a:ln>
        </p:spPr>
        <p:txBody>
          <a:bodyPr spcFirstLastPara="1" wrap="square" lIns="91426" tIns="91426" rIns="91426" bIns="91426" anchor="ctr" anchorCtr="0">
            <a:noAutofit/>
          </a:bodyPr>
          <a:lstStyle/>
          <a:p>
            <a:pPr>
              <a:buSzPts val="1400"/>
              <a:defRPr/>
            </a:pPr>
            <a:endParaRPr/>
          </a:p>
        </p:txBody>
      </p:sp>
      <p:sp>
        <p:nvSpPr>
          <p:cNvPr id="141" name="Google Shape;141;p24"/>
          <p:cNvSpPr/>
          <p:nvPr/>
        </p:nvSpPr>
        <p:spPr>
          <a:xfrm>
            <a:off x="1153914" y="0"/>
            <a:ext cx="9114000" cy="1039076"/>
          </a:xfrm>
          <a:prstGeom prst="rect">
            <a:avLst/>
          </a:prstGeom>
          <a:noFill/>
          <a:ln>
            <a:noFill/>
          </a:ln>
        </p:spPr>
        <p:txBody>
          <a:bodyPr spcFirstLastPara="1" wrap="square" lIns="0" tIns="50800" rIns="50800" bIns="50800" anchor="b" anchorCtr="0">
            <a:noAutofit/>
          </a:bodyPr>
          <a:lstStyle/>
          <a:p>
            <a:pPr>
              <a:defRPr/>
            </a:pPr>
            <a:r>
              <a:rPr lang="nb-NO" sz="5400" dirty="0">
                <a:latin typeface="Calibri" panose="020F0502020204030204" pitchFamily="34" charset="0"/>
                <a:ea typeface="+mn-ea"/>
              </a:rPr>
              <a:t>Styrets ansvar i AS</a:t>
            </a:r>
          </a:p>
        </p:txBody>
      </p:sp>
      <p:sp>
        <p:nvSpPr>
          <p:cNvPr id="7" name="Google Shape;63;p15">
            <a:extLst>
              <a:ext uri="{FF2B5EF4-FFF2-40B4-BE49-F238E27FC236}">
                <a16:creationId xmlns:a16="http://schemas.microsoft.com/office/drawing/2014/main" id="{77E2DAED-F304-4BAA-8CE9-B81B2335ED07}"/>
              </a:ext>
            </a:extLst>
          </p:cNvPr>
          <p:cNvSpPr/>
          <p:nvPr/>
        </p:nvSpPr>
        <p:spPr>
          <a:xfrm>
            <a:off x="1" y="12281648"/>
            <a:ext cx="24384002" cy="1434600"/>
          </a:xfrm>
          <a:prstGeom prst="rect">
            <a:avLst/>
          </a:prstGeom>
          <a:solidFill>
            <a:schemeClr val="tx2">
              <a:lumMod val="50000"/>
            </a:schemeClr>
          </a:solidFill>
          <a:ln>
            <a:noFill/>
          </a:ln>
        </p:spPr>
        <p:txBody>
          <a:bodyPr spcFirstLastPara="1" wrap="square" lIns="91450" tIns="45700" rIns="91450" bIns="45700" anchor="ctr" anchorCtr="0">
            <a:noAutofit/>
          </a:bodyPr>
          <a:lstStyle/>
          <a:p>
            <a:pPr algn="ctr">
              <a:buSzPts val="5000"/>
              <a:defRPr/>
            </a:pPr>
            <a:endParaRPr sz="5000">
              <a:solidFill>
                <a:srgbClr val="FFFFFF"/>
              </a:solidFill>
              <a:latin typeface="Helvetica Neue Light"/>
              <a:ea typeface="Helvetica Neue Light"/>
              <a:cs typeface="Helvetica Neue Light"/>
              <a:sym typeface="Helvetica Neue Light"/>
            </a:endParaRPr>
          </a:p>
        </p:txBody>
      </p:sp>
      <p:pic>
        <p:nvPicPr>
          <p:cNvPr id="8" name="Google Shape;64;p15" descr="orgbrain_hvit@3x.png">
            <a:extLst>
              <a:ext uri="{FF2B5EF4-FFF2-40B4-BE49-F238E27FC236}">
                <a16:creationId xmlns:a16="http://schemas.microsoft.com/office/drawing/2014/main" id="{C9E10B83-90AB-4381-8F3B-9140149CDE22}"/>
              </a:ext>
            </a:extLst>
          </p:cNvPr>
          <p:cNvPicPr preferRelativeResize="0"/>
          <p:nvPr/>
        </p:nvPicPr>
        <p:blipFill rotWithShape="1">
          <a:blip r:embed="rId3">
            <a:alphaModFix/>
          </a:blip>
          <a:srcRect/>
          <a:stretch/>
        </p:blipFill>
        <p:spPr>
          <a:xfrm>
            <a:off x="21814971" y="12608189"/>
            <a:ext cx="2210954" cy="872598"/>
          </a:xfrm>
          <a:prstGeom prst="rect">
            <a:avLst/>
          </a:prstGeom>
          <a:noFill/>
          <a:ln>
            <a:noFill/>
          </a:ln>
        </p:spPr>
      </p:pic>
    </p:spTree>
    <p:extLst>
      <p:ext uri="{BB962C8B-B14F-4D97-AF65-F5344CB8AC3E}">
        <p14:creationId xmlns:p14="http://schemas.microsoft.com/office/powerpoint/2010/main" val="1533570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7" name="Google Shape;63;p15">
            <a:extLst>
              <a:ext uri="{FF2B5EF4-FFF2-40B4-BE49-F238E27FC236}">
                <a16:creationId xmlns:a16="http://schemas.microsoft.com/office/drawing/2014/main" id="{77E2DAED-F304-4BAA-8CE9-B81B2335ED07}"/>
              </a:ext>
            </a:extLst>
          </p:cNvPr>
          <p:cNvSpPr/>
          <p:nvPr/>
        </p:nvSpPr>
        <p:spPr>
          <a:xfrm>
            <a:off x="1" y="12281648"/>
            <a:ext cx="24384002" cy="1434600"/>
          </a:xfrm>
          <a:prstGeom prst="rect">
            <a:avLst/>
          </a:prstGeom>
          <a:solidFill>
            <a:schemeClr val="tx2">
              <a:lumMod val="50000"/>
            </a:schemeClr>
          </a:solidFill>
          <a:ln>
            <a:noFill/>
          </a:ln>
        </p:spPr>
        <p:txBody>
          <a:bodyPr spcFirstLastPara="1" wrap="square" lIns="91450" tIns="45700" rIns="91450" bIns="45700" anchor="ctr" anchorCtr="0">
            <a:noAutofit/>
          </a:bodyPr>
          <a:lstStyle/>
          <a:p>
            <a:pPr algn="ctr">
              <a:buSzPts val="5000"/>
              <a:defRPr/>
            </a:pPr>
            <a:endParaRPr sz="5000">
              <a:solidFill>
                <a:srgbClr val="FFFFFF"/>
              </a:solidFill>
              <a:latin typeface="Helvetica Neue Light"/>
              <a:ea typeface="Helvetica Neue Light"/>
              <a:cs typeface="Helvetica Neue Light"/>
              <a:sym typeface="Helvetica Neue Light"/>
            </a:endParaRPr>
          </a:p>
        </p:txBody>
      </p:sp>
      <p:pic>
        <p:nvPicPr>
          <p:cNvPr id="8" name="Google Shape;64;p15" descr="orgbrain_hvit@3x.png">
            <a:extLst>
              <a:ext uri="{FF2B5EF4-FFF2-40B4-BE49-F238E27FC236}">
                <a16:creationId xmlns:a16="http://schemas.microsoft.com/office/drawing/2014/main" id="{C9E10B83-90AB-4381-8F3B-9140149CDE22}"/>
              </a:ext>
            </a:extLst>
          </p:cNvPr>
          <p:cNvPicPr preferRelativeResize="0"/>
          <p:nvPr/>
        </p:nvPicPr>
        <p:blipFill rotWithShape="1">
          <a:blip r:embed="rId3">
            <a:alphaModFix/>
          </a:blip>
          <a:srcRect/>
          <a:stretch/>
        </p:blipFill>
        <p:spPr>
          <a:xfrm>
            <a:off x="21814971" y="12608189"/>
            <a:ext cx="2210954" cy="872598"/>
          </a:xfrm>
          <a:prstGeom prst="rect">
            <a:avLst/>
          </a:prstGeom>
          <a:noFill/>
          <a:ln>
            <a:noFill/>
          </a:ln>
        </p:spPr>
      </p:pic>
      <p:sp>
        <p:nvSpPr>
          <p:cNvPr id="4" name="Google Shape;139;p24">
            <a:extLst>
              <a:ext uri="{FF2B5EF4-FFF2-40B4-BE49-F238E27FC236}">
                <a16:creationId xmlns:a16="http://schemas.microsoft.com/office/drawing/2014/main" id="{CFE78B00-0475-2973-8F73-C1B01DF76FCC}"/>
              </a:ext>
            </a:extLst>
          </p:cNvPr>
          <p:cNvSpPr txBox="1"/>
          <p:nvPr/>
        </p:nvSpPr>
        <p:spPr>
          <a:xfrm>
            <a:off x="1310497" y="805023"/>
            <a:ext cx="22608970" cy="9911458"/>
          </a:xfrm>
          <a:prstGeom prst="rect">
            <a:avLst/>
          </a:prstGeom>
          <a:noFill/>
          <a:ln>
            <a:noFill/>
          </a:ln>
        </p:spPr>
        <p:txBody>
          <a:bodyPr spcFirstLastPara="1" wrap="square" lIns="0" tIns="0" rIns="0" bIns="0" anchor="t" anchorCtr="0">
            <a:noAutofit/>
          </a:bodyPr>
          <a:lstStyle/>
          <a:p>
            <a:pPr>
              <a:lnSpc>
                <a:spcPct val="150000"/>
              </a:lnSpc>
              <a:buClr>
                <a:srgbClr val="1E8897"/>
              </a:buClr>
              <a:buSzPts val="3100"/>
              <a:defRPr/>
            </a:pPr>
            <a:endParaRPr lang="nb-NO" sz="3600" dirty="0">
              <a:solidFill>
                <a:srgbClr val="53585F"/>
              </a:solidFill>
              <a:ea typeface="Open Sans"/>
              <a:cs typeface="Open Sans"/>
            </a:endParaRPr>
          </a:p>
          <a:p>
            <a:pPr>
              <a:lnSpc>
                <a:spcPct val="150000"/>
              </a:lnSpc>
              <a:buClr>
                <a:srgbClr val="1E8897"/>
              </a:buClr>
              <a:buSzPts val="3100"/>
              <a:defRPr/>
            </a:pPr>
            <a:r>
              <a:rPr lang="nb-NO" sz="3200" b="1" dirty="0">
                <a:solidFill>
                  <a:srgbClr val="53585F"/>
                </a:solidFill>
                <a:ea typeface="Open Sans"/>
                <a:cs typeface="Open Sans"/>
              </a:rPr>
              <a:t>«Den som ikke vil gjøre mer enn å overholde aksjelovenes minimumskrav, bør aldri velges til styremedlem, og den som ikke gjør mer enn å overholde aksjelovenes minimumskrav, bør kastes straks»</a:t>
            </a:r>
            <a:r>
              <a:rPr lang="nb-NO" sz="3600" dirty="0">
                <a:solidFill>
                  <a:srgbClr val="53585F"/>
                </a:solidFill>
                <a:ea typeface="Open Sans"/>
                <a:cs typeface="Open Sans"/>
              </a:rPr>
              <a:t>. </a:t>
            </a:r>
            <a:r>
              <a:rPr lang="nb-NO" sz="2400" dirty="0">
                <a:solidFill>
                  <a:srgbClr val="53585F"/>
                </a:solidFill>
                <a:ea typeface="Open Sans"/>
                <a:cs typeface="Open Sans"/>
              </a:rPr>
              <a:t>Professor Tore Bråthen</a:t>
            </a:r>
            <a:br>
              <a:rPr lang="nb-NO" sz="2400" dirty="0">
                <a:solidFill>
                  <a:srgbClr val="53585F"/>
                </a:solidFill>
                <a:ea typeface="Open Sans"/>
                <a:cs typeface="Open Sans"/>
              </a:rPr>
            </a:br>
            <a:endParaRPr lang="nb-NO" sz="2400" dirty="0">
              <a:solidFill>
                <a:srgbClr val="53585F"/>
              </a:solidFill>
              <a:ea typeface="Open Sans"/>
              <a:cs typeface="Open Sans"/>
            </a:endParaRPr>
          </a:p>
          <a:p>
            <a:pPr>
              <a:lnSpc>
                <a:spcPct val="150000"/>
              </a:lnSpc>
              <a:buClr>
                <a:srgbClr val="1E8897"/>
              </a:buClr>
              <a:buSzPts val="3100"/>
              <a:defRPr/>
            </a:pPr>
            <a:endParaRPr lang="nb-NO" sz="2400" dirty="0">
              <a:solidFill>
                <a:srgbClr val="53585F"/>
              </a:solidFill>
              <a:ea typeface="Open Sans"/>
              <a:cs typeface="Open Sans"/>
            </a:endParaRPr>
          </a:p>
          <a:p>
            <a:pPr marL="571500" indent="-571500">
              <a:lnSpc>
                <a:spcPct val="150000"/>
              </a:lnSpc>
              <a:buClr>
                <a:srgbClr val="1E8897"/>
              </a:buClr>
              <a:buSzPts val="3100"/>
              <a:buFont typeface="Arial" panose="020B0604020202020204" pitchFamily="34" charset="0"/>
              <a:buChar char="•"/>
              <a:defRPr/>
            </a:pPr>
            <a:r>
              <a:rPr lang="nb-NO" sz="3200" dirty="0">
                <a:solidFill>
                  <a:srgbClr val="53585F"/>
                </a:solidFill>
                <a:ea typeface="Open Sans"/>
                <a:cs typeface="Open Sans"/>
              </a:rPr>
              <a:t>Et godt styremedlem bør bidra med betydelig mer enn å overholde lovens minimumskrav. </a:t>
            </a:r>
            <a:br>
              <a:rPr lang="nb-NO" sz="3200" dirty="0">
                <a:solidFill>
                  <a:srgbClr val="53585F"/>
                </a:solidFill>
                <a:ea typeface="Open Sans"/>
                <a:cs typeface="Open Sans"/>
              </a:rPr>
            </a:br>
            <a:endParaRPr lang="nb-NO" sz="3200" dirty="0">
              <a:solidFill>
                <a:srgbClr val="53585F"/>
              </a:solidFill>
              <a:ea typeface="Open Sans"/>
              <a:cs typeface="Open Sans"/>
            </a:endParaRPr>
          </a:p>
          <a:p>
            <a:pPr marL="571500" indent="-571500">
              <a:lnSpc>
                <a:spcPct val="150000"/>
              </a:lnSpc>
              <a:buClr>
                <a:srgbClr val="1E8897"/>
              </a:buClr>
              <a:buSzPts val="3100"/>
              <a:buFont typeface="Arial" panose="020B0604020202020204" pitchFamily="34" charset="0"/>
              <a:buChar char="•"/>
              <a:defRPr/>
            </a:pPr>
            <a:r>
              <a:rPr lang="nb-NO" sz="3200" dirty="0">
                <a:solidFill>
                  <a:srgbClr val="53585F"/>
                </a:solidFill>
                <a:ea typeface="Open Sans"/>
                <a:cs typeface="Open Sans"/>
              </a:rPr>
              <a:t>For å gjøre en god jobb er det viktig at hvert enkelt styremedlem kjenner til de grunnleggende føringene de er underlagt</a:t>
            </a:r>
            <a:br>
              <a:rPr lang="nb-NO" sz="3200" dirty="0">
                <a:solidFill>
                  <a:srgbClr val="53585F"/>
                </a:solidFill>
                <a:ea typeface="Open Sans"/>
                <a:cs typeface="Open Sans"/>
              </a:rPr>
            </a:br>
            <a:r>
              <a:rPr lang="nb-NO" sz="3200" dirty="0">
                <a:solidFill>
                  <a:srgbClr val="53585F"/>
                </a:solidFill>
                <a:ea typeface="Open Sans"/>
                <a:cs typeface="Open Sans"/>
              </a:rPr>
              <a:t>av loven. </a:t>
            </a:r>
            <a:br>
              <a:rPr lang="nb-NO" sz="3200" dirty="0">
                <a:solidFill>
                  <a:srgbClr val="53585F"/>
                </a:solidFill>
                <a:ea typeface="Open Sans"/>
                <a:cs typeface="Open Sans"/>
              </a:rPr>
            </a:br>
            <a:endParaRPr lang="nb-NO" sz="3200" dirty="0">
              <a:solidFill>
                <a:srgbClr val="53585F"/>
              </a:solidFill>
              <a:ea typeface="Open Sans"/>
              <a:cs typeface="Open Sans"/>
            </a:endParaRPr>
          </a:p>
          <a:p>
            <a:pPr marL="571500" indent="-571500">
              <a:lnSpc>
                <a:spcPct val="150000"/>
              </a:lnSpc>
              <a:buClr>
                <a:srgbClr val="1E8897"/>
              </a:buClr>
              <a:buSzPts val="3100"/>
              <a:buFont typeface="Arial" panose="020B0604020202020204" pitchFamily="34" charset="0"/>
              <a:buChar char="•"/>
              <a:defRPr/>
            </a:pPr>
            <a:r>
              <a:rPr lang="nb-NO" sz="3200" dirty="0">
                <a:solidFill>
                  <a:srgbClr val="53585F"/>
                </a:solidFill>
                <a:ea typeface="Open Sans"/>
                <a:cs typeface="Open Sans"/>
              </a:rPr>
              <a:t>En viktig del av loven er bestemmelsene som omhandler styrets forvaltnings- og tilsynsansvar, herunder styrets informasjonsplikt overfor generalforsamlingen.</a:t>
            </a:r>
          </a:p>
          <a:p>
            <a:pPr>
              <a:lnSpc>
                <a:spcPct val="150000"/>
              </a:lnSpc>
              <a:buClr>
                <a:srgbClr val="1E8897"/>
              </a:buClr>
              <a:buSzPts val="3100"/>
              <a:defRPr/>
            </a:pPr>
            <a:endParaRPr lang="nb-NO" sz="3200" dirty="0">
              <a:solidFill>
                <a:srgbClr val="53585F"/>
              </a:solidFill>
              <a:ea typeface="Open Sans"/>
              <a:cs typeface="Open Sans"/>
            </a:endParaRPr>
          </a:p>
          <a:p>
            <a:pPr marL="571500" indent="-571500">
              <a:lnSpc>
                <a:spcPct val="150000"/>
              </a:lnSpc>
              <a:buClr>
                <a:srgbClr val="1E8897"/>
              </a:buClr>
              <a:buSzPts val="3100"/>
              <a:buFont typeface="Arial" panose="020B0604020202020204" pitchFamily="34" charset="0"/>
              <a:buChar char="•"/>
              <a:defRPr/>
            </a:pPr>
            <a:r>
              <a:rPr lang="nb-NO" sz="3200" dirty="0">
                <a:solidFill>
                  <a:srgbClr val="53585F"/>
                </a:solidFill>
                <a:ea typeface="Open Sans"/>
                <a:cs typeface="Open Sans"/>
              </a:rPr>
              <a:t>Det verdiskapende styret kjenner minimumskravene, og gjør mer enn som så!</a:t>
            </a:r>
          </a:p>
          <a:p>
            <a:pPr>
              <a:lnSpc>
                <a:spcPct val="150000"/>
              </a:lnSpc>
              <a:buClr>
                <a:srgbClr val="1E8897"/>
              </a:buClr>
              <a:buSzPts val="3100"/>
              <a:defRPr/>
            </a:pPr>
            <a:br>
              <a:rPr lang="nb-NO" sz="2800" dirty="0">
                <a:solidFill>
                  <a:srgbClr val="53585F"/>
                </a:solidFill>
                <a:ea typeface="Open Sans"/>
                <a:cs typeface="Open Sans"/>
              </a:rPr>
            </a:br>
            <a:endParaRPr lang="nb-NO" sz="2400" dirty="0">
              <a:solidFill>
                <a:srgbClr val="53585F"/>
              </a:solidFill>
              <a:ea typeface="Open Sans"/>
              <a:cs typeface="Open Sans"/>
            </a:endParaRPr>
          </a:p>
        </p:txBody>
      </p:sp>
    </p:spTree>
    <p:extLst>
      <p:ext uri="{BB962C8B-B14F-4D97-AF65-F5344CB8AC3E}">
        <p14:creationId xmlns:p14="http://schemas.microsoft.com/office/powerpoint/2010/main" val="356042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7" name="Google Shape;63;p15">
            <a:extLst>
              <a:ext uri="{FF2B5EF4-FFF2-40B4-BE49-F238E27FC236}">
                <a16:creationId xmlns:a16="http://schemas.microsoft.com/office/drawing/2014/main" id="{77E2DAED-F304-4BAA-8CE9-B81B2335ED07}"/>
              </a:ext>
            </a:extLst>
          </p:cNvPr>
          <p:cNvSpPr/>
          <p:nvPr/>
        </p:nvSpPr>
        <p:spPr>
          <a:xfrm>
            <a:off x="1" y="12281648"/>
            <a:ext cx="24384002" cy="1434600"/>
          </a:xfrm>
          <a:prstGeom prst="rect">
            <a:avLst/>
          </a:prstGeom>
          <a:solidFill>
            <a:schemeClr val="tx2">
              <a:lumMod val="50000"/>
            </a:schemeClr>
          </a:solidFill>
          <a:ln>
            <a:noFill/>
          </a:ln>
        </p:spPr>
        <p:txBody>
          <a:bodyPr spcFirstLastPara="1" wrap="square" lIns="91450" tIns="45700" rIns="91450" bIns="45700" anchor="ctr" anchorCtr="0">
            <a:noAutofit/>
          </a:bodyPr>
          <a:lstStyle/>
          <a:p>
            <a:pPr algn="ctr">
              <a:buSzPts val="5000"/>
              <a:defRPr/>
            </a:pPr>
            <a:endParaRPr sz="5000">
              <a:solidFill>
                <a:srgbClr val="FFFFFF"/>
              </a:solidFill>
              <a:latin typeface="Helvetica Neue Light"/>
              <a:ea typeface="Helvetica Neue Light"/>
              <a:cs typeface="Helvetica Neue Light"/>
              <a:sym typeface="Helvetica Neue Light"/>
            </a:endParaRPr>
          </a:p>
        </p:txBody>
      </p:sp>
      <p:pic>
        <p:nvPicPr>
          <p:cNvPr id="8" name="Google Shape;64;p15" descr="orgbrain_hvit@3x.png">
            <a:extLst>
              <a:ext uri="{FF2B5EF4-FFF2-40B4-BE49-F238E27FC236}">
                <a16:creationId xmlns:a16="http://schemas.microsoft.com/office/drawing/2014/main" id="{C9E10B83-90AB-4381-8F3B-9140149CDE22}"/>
              </a:ext>
            </a:extLst>
          </p:cNvPr>
          <p:cNvPicPr preferRelativeResize="0"/>
          <p:nvPr/>
        </p:nvPicPr>
        <p:blipFill rotWithShape="1">
          <a:blip r:embed="rId3">
            <a:alphaModFix/>
          </a:blip>
          <a:srcRect/>
          <a:stretch/>
        </p:blipFill>
        <p:spPr>
          <a:xfrm>
            <a:off x="21814971" y="12608189"/>
            <a:ext cx="2210954" cy="872598"/>
          </a:xfrm>
          <a:prstGeom prst="rect">
            <a:avLst/>
          </a:prstGeom>
          <a:noFill/>
          <a:ln>
            <a:noFill/>
          </a:ln>
        </p:spPr>
      </p:pic>
      <p:sp>
        <p:nvSpPr>
          <p:cNvPr id="4" name="Google Shape;139;p24">
            <a:extLst>
              <a:ext uri="{FF2B5EF4-FFF2-40B4-BE49-F238E27FC236}">
                <a16:creationId xmlns:a16="http://schemas.microsoft.com/office/drawing/2014/main" id="{CFE78B00-0475-2973-8F73-C1B01DF76FCC}"/>
              </a:ext>
            </a:extLst>
          </p:cNvPr>
          <p:cNvSpPr txBox="1"/>
          <p:nvPr/>
        </p:nvSpPr>
        <p:spPr>
          <a:xfrm>
            <a:off x="1124273" y="1648396"/>
            <a:ext cx="22135458" cy="8239180"/>
          </a:xfrm>
          <a:prstGeom prst="rect">
            <a:avLst/>
          </a:prstGeom>
          <a:noFill/>
          <a:ln>
            <a:noFill/>
          </a:ln>
        </p:spPr>
        <p:txBody>
          <a:bodyPr spcFirstLastPara="1" wrap="square" lIns="0" tIns="0" rIns="0" bIns="0" anchor="t" anchorCtr="0">
            <a:noAutofit/>
          </a:bodyPr>
          <a:lstStyle/>
          <a:p>
            <a:pPr>
              <a:defRPr/>
            </a:pPr>
            <a:endParaRPr lang="nb-NO" sz="2400" b="1" dirty="0">
              <a:solidFill>
                <a:srgbClr val="53585F"/>
              </a:solidFill>
              <a:latin typeface="Arial" panose="020B0604020202020204" pitchFamily="34" charset="0"/>
              <a:ea typeface="Open Sans"/>
              <a:cs typeface="Arial" panose="020B0604020202020204" pitchFamily="34" charset="0"/>
            </a:endParaRPr>
          </a:p>
          <a:p>
            <a:pPr>
              <a:defRPr/>
            </a:pPr>
            <a:r>
              <a:rPr lang="nb-NO" sz="2400" b="1" dirty="0">
                <a:solidFill>
                  <a:srgbClr val="53585F"/>
                </a:solidFill>
                <a:latin typeface="Arial" panose="020B0604020202020204" pitchFamily="34" charset="0"/>
                <a:ea typeface="Open Sans"/>
                <a:cs typeface="Arial" panose="020B0604020202020204" pitchFamily="34" charset="0"/>
              </a:rPr>
              <a:t>Økt forvaltningsansvar</a:t>
            </a:r>
          </a:p>
          <a:p>
            <a:pPr>
              <a:defRPr/>
            </a:pPr>
            <a:r>
              <a:rPr lang="nb-NO" sz="2400" dirty="0">
                <a:solidFill>
                  <a:srgbClr val="53585F"/>
                </a:solidFill>
                <a:latin typeface="Arial" panose="020B0604020202020204" pitchFamily="34" charset="0"/>
                <a:ea typeface="Open Sans"/>
                <a:cs typeface="Arial" panose="020B0604020202020204" pitchFamily="34" charset="0"/>
              </a:rPr>
              <a:t>De siste årene har det kommet en rekke lovendringer og nye forordninger som pålegger</a:t>
            </a:r>
            <a:br>
              <a:rPr lang="nb-NO" sz="2400" dirty="0">
                <a:solidFill>
                  <a:srgbClr val="53585F"/>
                </a:solidFill>
                <a:latin typeface="Arial" panose="020B0604020202020204" pitchFamily="34" charset="0"/>
                <a:ea typeface="Open Sans"/>
                <a:cs typeface="Arial" panose="020B0604020202020204" pitchFamily="34" charset="0"/>
              </a:rPr>
            </a:br>
            <a:r>
              <a:rPr lang="nb-NO" sz="2400" dirty="0">
                <a:solidFill>
                  <a:srgbClr val="53585F"/>
                </a:solidFill>
                <a:latin typeface="Arial" panose="020B0604020202020204" pitchFamily="34" charset="0"/>
                <a:ea typeface="Open Sans"/>
                <a:cs typeface="Arial" panose="020B0604020202020204" pitchFamily="34" charset="0"/>
              </a:rPr>
              <a:t> styret oppgaver og ansvar, ut over det som følger direkte fra loven. </a:t>
            </a:r>
          </a:p>
          <a:p>
            <a:pPr>
              <a:defRPr/>
            </a:pPr>
            <a:endParaRPr lang="nb-NO" sz="2400" b="1" dirty="0">
              <a:solidFill>
                <a:srgbClr val="53585F"/>
              </a:solidFill>
              <a:latin typeface="Arial" panose="020B0604020202020204" pitchFamily="34" charset="0"/>
              <a:ea typeface="Open Sans"/>
              <a:cs typeface="Arial" panose="020B0604020202020204" pitchFamily="34" charset="0"/>
            </a:endParaRPr>
          </a:p>
          <a:p>
            <a:pPr marL="342900" indent="-342900">
              <a:buFont typeface="Arial" panose="020B0604020202020204" pitchFamily="34" charset="0"/>
              <a:buChar char="•"/>
              <a:defRPr/>
            </a:pPr>
            <a:r>
              <a:rPr lang="nb-NO" sz="2400" b="1" dirty="0">
                <a:solidFill>
                  <a:srgbClr val="53585F"/>
                </a:solidFill>
                <a:latin typeface="Arial" panose="020B0604020202020204" pitchFamily="34" charset="0"/>
                <a:ea typeface="Open Sans"/>
                <a:cs typeface="Arial" panose="020B0604020202020204" pitchFamily="34" charset="0"/>
              </a:rPr>
              <a:t>Bærekraft/ESG. </a:t>
            </a:r>
          </a:p>
          <a:p>
            <a:pPr marL="342900" indent="-342900">
              <a:buFont typeface="Arial" panose="020B0604020202020204" pitchFamily="34" charset="0"/>
              <a:buChar char="•"/>
              <a:defRPr/>
            </a:pPr>
            <a:r>
              <a:rPr lang="nb-NO" sz="2400" b="1" dirty="0">
                <a:solidFill>
                  <a:srgbClr val="53585F"/>
                </a:solidFill>
                <a:latin typeface="Arial" panose="020B0604020202020204" pitchFamily="34" charset="0"/>
                <a:ea typeface="Open Sans"/>
                <a:cs typeface="Arial" panose="020B0604020202020204" pitchFamily="34" charset="0"/>
              </a:rPr>
              <a:t>IT Sikkerhet</a:t>
            </a:r>
          </a:p>
          <a:p>
            <a:pPr marL="342900" indent="-342900">
              <a:buFont typeface="Arial" panose="020B0604020202020204" pitchFamily="34" charset="0"/>
              <a:buChar char="•"/>
              <a:defRPr/>
            </a:pPr>
            <a:r>
              <a:rPr lang="nb-NO" sz="2400" b="1" dirty="0">
                <a:solidFill>
                  <a:srgbClr val="53585F"/>
                </a:solidFill>
                <a:latin typeface="Arial" panose="020B0604020202020204" pitchFamily="34" charset="0"/>
                <a:ea typeface="Open Sans"/>
                <a:cs typeface="Arial" panose="020B0604020202020204" pitchFamily="34" charset="0"/>
              </a:rPr>
              <a:t>Omdømme</a:t>
            </a:r>
          </a:p>
          <a:p>
            <a:pPr marL="342900" indent="-342900">
              <a:buFont typeface="Arial" panose="020B0604020202020204" pitchFamily="34" charset="0"/>
              <a:buChar char="•"/>
              <a:defRPr/>
            </a:pPr>
            <a:r>
              <a:rPr lang="nb-NO" sz="2400" b="1" dirty="0">
                <a:solidFill>
                  <a:srgbClr val="53585F"/>
                </a:solidFill>
                <a:latin typeface="Arial" panose="020B0604020202020204" pitchFamily="34" charset="0"/>
                <a:ea typeface="Open Sans"/>
                <a:cs typeface="Arial" panose="020B0604020202020204" pitchFamily="34" charset="0"/>
              </a:rPr>
              <a:t>GDPR</a:t>
            </a:r>
          </a:p>
          <a:p>
            <a:pPr marL="342900" indent="-342900">
              <a:buFont typeface="Arial" panose="020B0604020202020204" pitchFamily="34" charset="0"/>
              <a:buChar char="•"/>
              <a:defRPr/>
            </a:pPr>
            <a:r>
              <a:rPr lang="nb-NO" sz="2400" b="1" dirty="0">
                <a:solidFill>
                  <a:schemeClr val="tx1">
                    <a:lumMod val="65000"/>
                    <a:lumOff val="35000"/>
                  </a:schemeClr>
                </a:solidFill>
                <a:latin typeface="Arial" panose="020B0604020202020204" pitchFamily="34" charset="0"/>
                <a:ea typeface="Open Sans"/>
                <a:cs typeface="Arial" panose="020B0604020202020204" pitchFamily="34" charset="0"/>
              </a:rPr>
              <a:t>Åpenhetsloven</a:t>
            </a:r>
          </a:p>
          <a:p>
            <a:pPr>
              <a:defRPr/>
            </a:pPr>
            <a:br>
              <a:rPr lang="nb-NO" sz="2400" dirty="0">
                <a:solidFill>
                  <a:srgbClr val="53585F"/>
                </a:solidFill>
                <a:latin typeface="Arial" panose="020B0604020202020204" pitchFamily="34" charset="0"/>
                <a:ea typeface="Open Sans"/>
                <a:cs typeface="Arial" panose="020B0604020202020204" pitchFamily="34" charset="0"/>
              </a:rPr>
            </a:br>
            <a:br>
              <a:rPr lang="nb-NO" sz="2400" dirty="0">
                <a:solidFill>
                  <a:srgbClr val="53585F"/>
                </a:solidFill>
                <a:latin typeface="Arial" panose="020B0604020202020204" pitchFamily="34" charset="0"/>
                <a:ea typeface="Open Sans"/>
                <a:cs typeface="Arial" panose="020B0604020202020204" pitchFamily="34" charset="0"/>
              </a:rPr>
            </a:br>
            <a:endParaRPr lang="nb-NO" sz="2400" dirty="0">
              <a:solidFill>
                <a:srgbClr val="53585F"/>
              </a:solidFill>
              <a:latin typeface="Arial" panose="020B0604020202020204" pitchFamily="34" charset="0"/>
              <a:ea typeface="Open Sans"/>
              <a:cs typeface="Arial" panose="020B0604020202020204" pitchFamily="34" charset="0"/>
            </a:endParaRPr>
          </a:p>
          <a:p>
            <a:pPr>
              <a:defRPr/>
            </a:pPr>
            <a:r>
              <a:rPr lang="nb-NO" sz="2800" b="1" u="sng" dirty="0">
                <a:solidFill>
                  <a:srgbClr val="53585F"/>
                </a:solidFill>
                <a:latin typeface="Arial" panose="020B0604020202020204" pitchFamily="34" charset="0"/>
                <a:ea typeface="Open Sans"/>
                <a:cs typeface="Arial" panose="020B0604020202020204" pitchFamily="34" charset="0"/>
              </a:rPr>
              <a:t>Styret må også ha på plass rutiner og systemer for bedre å forvalte sitt ansvar og sine oppgaver. </a:t>
            </a:r>
          </a:p>
          <a:p>
            <a:pPr>
              <a:defRPr/>
            </a:pPr>
            <a:endParaRPr lang="nb-NO" sz="2400" b="1" dirty="0">
              <a:solidFill>
                <a:srgbClr val="53585F"/>
              </a:solidFill>
              <a:latin typeface="Arial" panose="020B0604020202020204" pitchFamily="34" charset="0"/>
              <a:ea typeface="Open Sans"/>
              <a:cs typeface="Arial" panose="020B0604020202020204" pitchFamily="34" charset="0"/>
            </a:endParaRPr>
          </a:p>
          <a:p>
            <a:pPr marL="342900" indent="-342900">
              <a:buFont typeface="Arial" panose="020B0604020202020204" pitchFamily="34" charset="0"/>
              <a:buChar char="•"/>
              <a:defRPr/>
            </a:pPr>
            <a:r>
              <a:rPr lang="nb-NO" sz="2400" dirty="0">
                <a:solidFill>
                  <a:srgbClr val="53585F"/>
                </a:solidFill>
                <a:latin typeface="Arial" panose="020B0604020202020204" pitchFamily="34" charset="0"/>
                <a:ea typeface="Open Sans"/>
                <a:cs typeface="Arial" panose="020B0604020202020204" pitchFamily="34" charset="0"/>
              </a:rPr>
              <a:t>Mange styrer begynner etter hvert å få et godt bilde av hva som kreves av rammeverk for å håndtere sensitive opplysninger i organisasjonen, av administrasjonen. Utfordringen er at mange styrer glemmer at også de er underlagt de samme reglene…..</a:t>
            </a:r>
          </a:p>
          <a:p>
            <a:pPr>
              <a:defRPr/>
            </a:pPr>
            <a:endParaRPr lang="nb-NO" sz="2400" b="1" dirty="0">
              <a:solidFill>
                <a:srgbClr val="53585F"/>
              </a:solidFill>
              <a:latin typeface="Arial" panose="020B0604020202020204" pitchFamily="34" charset="0"/>
              <a:ea typeface="Open Sans"/>
              <a:cs typeface="Arial" panose="020B0604020202020204" pitchFamily="34" charset="0"/>
            </a:endParaRPr>
          </a:p>
          <a:p>
            <a:pPr marL="342900" indent="-342900">
              <a:buFont typeface="Arial" panose="020B0604020202020204" pitchFamily="34" charset="0"/>
              <a:buChar char="•"/>
              <a:defRPr/>
            </a:pPr>
            <a:r>
              <a:rPr lang="nb-NO" sz="2400" dirty="0">
                <a:solidFill>
                  <a:srgbClr val="53585F"/>
                </a:solidFill>
                <a:latin typeface="Arial" panose="020B0604020202020204" pitchFamily="34" charset="0"/>
                <a:ea typeface="Open Sans"/>
                <a:cs typeface="Arial" panose="020B0604020202020204" pitchFamily="34" charset="0"/>
              </a:rPr>
              <a:t>Til tross for økt fokus på digitalisering og GDPR/personvern, er det fortsatt styrer som håndterer styredokumenter gjennom lokal lagring, og distribusjon over ukryptert e-post. </a:t>
            </a:r>
          </a:p>
          <a:p>
            <a:pPr marL="342900" indent="-342900">
              <a:buFont typeface="Arial" panose="020B0604020202020204" pitchFamily="34" charset="0"/>
              <a:buChar char="•"/>
              <a:defRPr/>
            </a:pPr>
            <a:endParaRPr lang="nb-NO" sz="2400" dirty="0">
              <a:solidFill>
                <a:srgbClr val="53585F"/>
              </a:solidFill>
              <a:latin typeface="Arial" panose="020B0604020202020204" pitchFamily="34" charset="0"/>
              <a:ea typeface="Open Sans"/>
              <a:cs typeface="Arial" panose="020B0604020202020204" pitchFamily="34" charset="0"/>
            </a:endParaRPr>
          </a:p>
          <a:p>
            <a:pPr marL="342900" indent="-342900">
              <a:buFont typeface="Arial" panose="020B0604020202020204" pitchFamily="34" charset="0"/>
              <a:buChar char="•"/>
              <a:defRPr/>
            </a:pPr>
            <a:r>
              <a:rPr lang="nb-NO" sz="2400" dirty="0">
                <a:solidFill>
                  <a:srgbClr val="53585F"/>
                </a:solidFill>
                <a:latin typeface="Arial" panose="020B0604020202020204" pitchFamily="34" charset="0"/>
                <a:ea typeface="Open Sans"/>
                <a:cs typeface="Arial" panose="020B0604020202020204" pitchFamily="34" charset="0"/>
              </a:rPr>
              <a:t>Styret bør som et kollegium være fremtidsrettet, og enes om struktur og arbeidsprosesser på sitt styrearbeid som er tilpasset både dagens og morgendagens utfordringer. Det vil blant annet si å gå til anskaffelse av styreportal, som er utviklet for å ivareta sikkerhet og effektivitet.</a:t>
            </a:r>
          </a:p>
          <a:p>
            <a:pPr>
              <a:defRPr/>
            </a:pPr>
            <a:br>
              <a:rPr lang="nb-NO" sz="2400" dirty="0">
                <a:solidFill>
                  <a:srgbClr val="53585F"/>
                </a:solidFill>
                <a:latin typeface="Arial" panose="020B0604020202020204" pitchFamily="34" charset="0"/>
                <a:ea typeface="Open Sans"/>
                <a:cs typeface="Arial" panose="020B0604020202020204" pitchFamily="34" charset="0"/>
              </a:rPr>
            </a:br>
            <a:r>
              <a:rPr lang="nb-NO" sz="2400" dirty="0">
                <a:solidFill>
                  <a:srgbClr val="53585F"/>
                </a:solidFill>
                <a:latin typeface="Arial" panose="020B0604020202020204" pitchFamily="34" charset="0"/>
                <a:ea typeface="Open Sans"/>
                <a:cs typeface="Arial" panose="020B0604020202020204" pitchFamily="34" charset="0"/>
              </a:rPr>
              <a:t>.</a:t>
            </a:r>
            <a:br>
              <a:rPr lang="nb-NO" sz="2400" dirty="0">
                <a:solidFill>
                  <a:srgbClr val="53585F"/>
                </a:solidFill>
                <a:latin typeface="Arial" panose="020B0604020202020204" pitchFamily="34" charset="0"/>
                <a:ea typeface="Open Sans"/>
                <a:cs typeface="Arial" panose="020B0604020202020204" pitchFamily="34" charset="0"/>
              </a:rPr>
            </a:br>
            <a:endParaRPr lang="nb-NO" sz="2400" dirty="0">
              <a:solidFill>
                <a:srgbClr val="53585F"/>
              </a:solidFill>
              <a:latin typeface="Arial" panose="020B0604020202020204" pitchFamily="34" charset="0"/>
              <a:ea typeface="Open Sans"/>
              <a:cs typeface="Arial" panose="020B0604020202020204" pitchFamily="34" charset="0"/>
            </a:endParaRPr>
          </a:p>
        </p:txBody>
      </p:sp>
      <p:sp>
        <p:nvSpPr>
          <p:cNvPr id="2" name="Google Shape;140;p24">
            <a:extLst>
              <a:ext uri="{FF2B5EF4-FFF2-40B4-BE49-F238E27FC236}">
                <a16:creationId xmlns:a16="http://schemas.microsoft.com/office/drawing/2014/main" id="{47958366-CF61-1CE3-34AF-A8D2E8A7BED0}"/>
              </a:ext>
            </a:extLst>
          </p:cNvPr>
          <p:cNvSpPr/>
          <p:nvPr/>
        </p:nvSpPr>
        <p:spPr>
          <a:xfrm>
            <a:off x="1153914" y="1492234"/>
            <a:ext cx="658200" cy="66600"/>
          </a:xfrm>
          <a:prstGeom prst="rect">
            <a:avLst/>
          </a:prstGeom>
          <a:solidFill>
            <a:srgbClr val="F57C00"/>
          </a:solidFill>
          <a:ln>
            <a:noFill/>
          </a:ln>
        </p:spPr>
        <p:txBody>
          <a:bodyPr spcFirstLastPara="1" wrap="square" lIns="91426" tIns="91426" rIns="91426" bIns="91426" anchor="ctr" anchorCtr="0">
            <a:noAutofit/>
          </a:bodyPr>
          <a:lstStyle/>
          <a:p>
            <a:pPr>
              <a:buSzPts val="1400"/>
              <a:defRPr/>
            </a:pPr>
            <a:endParaRPr/>
          </a:p>
        </p:txBody>
      </p:sp>
      <p:sp>
        <p:nvSpPr>
          <p:cNvPr id="5" name="Google Shape;141;p24">
            <a:extLst>
              <a:ext uri="{FF2B5EF4-FFF2-40B4-BE49-F238E27FC236}">
                <a16:creationId xmlns:a16="http://schemas.microsoft.com/office/drawing/2014/main" id="{8E036D67-76B9-18DF-C4F1-11B1D380930E}"/>
              </a:ext>
            </a:extLst>
          </p:cNvPr>
          <p:cNvSpPr/>
          <p:nvPr/>
        </p:nvSpPr>
        <p:spPr>
          <a:xfrm>
            <a:off x="1153915" y="453158"/>
            <a:ext cx="12222454" cy="1039076"/>
          </a:xfrm>
          <a:prstGeom prst="rect">
            <a:avLst/>
          </a:prstGeom>
          <a:noFill/>
          <a:ln>
            <a:noFill/>
          </a:ln>
        </p:spPr>
        <p:txBody>
          <a:bodyPr spcFirstLastPara="1" wrap="square" lIns="0" tIns="50800" rIns="50800" bIns="50800" anchor="b" anchorCtr="0">
            <a:noAutofit/>
          </a:bodyPr>
          <a:lstStyle/>
          <a:p>
            <a:pPr>
              <a:lnSpc>
                <a:spcPct val="115000"/>
              </a:lnSpc>
              <a:buClr>
                <a:srgbClr val="53585F"/>
              </a:buClr>
              <a:buSzPts val="6000"/>
              <a:defRPr/>
            </a:pPr>
            <a:r>
              <a:rPr lang="nb-NO" sz="5400" dirty="0">
                <a:latin typeface="Open Sans"/>
                <a:ea typeface="Open Sans"/>
                <a:cs typeface="Open Sans"/>
                <a:sym typeface="Open Sans"/>
              </a:rPr>
              <a:t>2. Styrets ansvar øker….</a:t>
            </a:r>
            <a:endParaRPr sz="5400" dirty="0">
              <a:latin typeface="Open Sans"/>
              <a:ea typeface="Open Sans"/>
              <a:cs typeface="Open Sans"/>
              <a:sym typeface="Open Sans"/>
            </a:endParaRPr>
          </a:p>
        </p:txBody>
      </p:sp>
      <p:pic>
        <p:nvPicPr>
          <p:cNvPr id="3" name="Picture 4">
            <a:extLst>
              <a:ext uri="{FF2B5EF4-FFF2-40B4-BE49-F238E27FC236}">
                <a16:creationId xmlns:a16="http://schemas.microsoft.com/office/drawing/2014/main" id="{1764F002-F10E-7226-4100-3C206E968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76419" y="972697"/>
            <a:ext cx="9540138" cy="440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379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7AECB42A-0580-8FD3-84FC-CBC2386479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2C2389-346A-6A01-4270-D3BA4B980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56;p16">
            <a:extLst>
              <a:ext uri="{FF2B5EF4-FFF2-40B4-BE49-F238E27FC236}">
                <a16:creationId xmlns:a16="http://schemas.microsoft.com/office/drawing/2014/main" id="{DEE7DBC0-6DBA-D6B0-81BC-CDF934CD3A5D}"/>
              </a:ext>
            </a:extLst>
          </p:cNvPr>
          <p:cNvSpPr txBox="1"/>
          <p:nvPr/>
        </p:nvSpPr>
        <p:spPr>
          <a:xfrm>
            <a:off x="1384023" y="871316"/>
            <a:ext cx="21421492" cy="11538046"/>
          </a:xfrm>
          <a:prstGeom prst="rect">
            <a:avLst/>
          </a:prstGeom>
          <a:solidFill>
            <a:schemeClr val="bg1"/>
          </a:solid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t>Ny regel om kjønnskvotering i styrene</a:t>
            </a:r>
            <a:b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1800" b="0" i="0" u="none" strike="noStrike" kern="0" cap="none" spc="0" normalizeH="0" baseline="0" noProof="0" dirty="0">
                <a:ln>
                  <a:noFill/>
                </a:ln>
                <a:solidFill>
                  <a:srgbClr val="53585F"/>
                </a:solidFill>
                <a:effectLst/>
                <a:uLnTx/>
                <a:uFillTx/>
                <a:latin typeface="Open Sans"/>
                <a:ea typeface="Open Sans"/>
                <a:cs typeface="Open Sans"/>
                <a:sym typeface="Arial"/>
              </a:rPr>
              <a:t>Kilde: Advokatfirma Tofte</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800" b="0" i="0" u="none" strike="noStrike" kern="0" cap="none" spc="0" normalizeH="0" baseline="0" noProof="0" dirty="0">
                <a:ln>
                  <a:noFill/>
                </a:ln>
                <a:solidFill>
                  <a:srgbClr val="0365C0">
                    <a:lumMod val="75000"/>
                  </a:srgbClr>
                </a:solidFill>
                <a:effectLst/>
                <a:uLnTx/>
                <a:uFillTx/>
                <a:latin typeface="Open Sans"/>
                <a:ea typeface="Open Sans"/>
                <a:cs typeface="Open Sans"/>
                <a:sym typeface="Arial"/>
              </a:rPr>
              <a:t>		</a:t>
            </a: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5" name="Google Shape;86;p19">
            <a:extLst>
              <a:ext uri="{FF2B5EF4-FFF2-40B4-BE49-F238E27FC236}">
                <a16:creationId xmlns:a16="http://schemas.microsoft.com/office/drawing/2014/main" id="{05CCCC14-F69B-5503-3D96-547415AB34BF}"/>
              </a:ext>
            </a:extLst>
          </p:cNvPr>
          <p:cNvPicPr preferRelativeResize="0"/>
          <p:nvPr/>
        </p:nvPicPr>
        <p:blipFill>
          <a:blip r:embed="rId4">
            <a:alphaModFix/>
          </a:blip>
          <a:stretch>
            <a:fillRect/>
          </a:stretch>
        </p:blipFill>
        <p:spPr>
          <a:xfrm>
            <a:off x="1766170" y="1698170"/>
            <a:ext cx="554082" cy="80449"/>
          </a:xfrm>
          <a:prstGeom prst="rect">
            <a:avLst/>
          </a:prstGeom>
          <a:noFill/>
          <a:ln>
            <a:noFill/>
          </a:ln>
        </p:spPr>
      </p:pic>
      <p:graphicFrame>
        <p:nvGraphicFramePr>
          <p:cNvPr id="2" name="Tabell 1">
            <a:extLst>
              <a:ext uri="{FF2B5EF4-FFF2-40B4-BE49-F238E27FC236}">
                <a16:creationId xmlns:a16="http://schemas.microsoft.com/office/drawing/2014/main" id="{287A204B-E7A9-4CC0-B6FF-4B0EBE26F53A}"/>
              </a:ext>
            </a:extLst>
          </p:cNvPr>
          <p:cNvGraphicFramePr>
            <a:graphicFrameLocks noGrp="1"/>
          </p:cNvGraphicFramePr>
          <p:nvPr/>
        </p:nvGraphicFramePr>
        <p:xfrm>
          <a:off x="1766170" y="2762657"/>
          <a:ext cx="20899278" cy="4557014"/>
        </p:xfrm>
        <a:graphic>
          <a:graphicData uri="http://schemas.openxmlformats.org/drawingml/2006/table">
            <a:tbl>
              <a:tblPr firstRow="1" bandRow="1"/>
              <a:tblGrid>
                <a:gridCol w="10449639">
                  <a:extLst>
                    <a:ext uri="{9D8B030D-6E8A-4147-A177-3AD203B41FA5}">
                      <a16:colId xmlns:a16="http://schemas.microsoft.com/office/drawing/2014/main" val="1605684402"/>
                    </a:ext>
                  </a:extLst>
                </a:gridCol>
                <a:gridCol w="10449639">
                  <a:extLst>
                    <a:ext uri="{9D8B030D-6E8A-4147-A177-3AD203B41FA5}">
                      <a16:colId xmlns:a16="http://schemas.microsoft.com/office/drawing/2014/main" val="1363906806"/>
                    </a:ext>
                  </a:extLst>
                </a:gridCol>
              </a:tblGrid>
              <a:tr h="651002">
                <a:tc>
                  <a:txBody>
                    <a:bodyPr/>
                    <a:lstStyle/>
                    <a:p>
                      <a:r>
                        <a:rPr lang="nb-NO" sz="3200" b="1" dirty="0"/>
                        <a:t>Antall Styremedlemmer</a:t>
                      </a:r>
                    </a:p>
                  </a:txBody>
                  <a:tcPr/>
                </a:tc>
                <a:tc>
                  <a:txBody>
                    <a:bodyPr/>
                    <a:lstStyle/>
                    <a:p>
                      <a:r>
                        <a:rPr lang="nb-NO" sz="3200" b="1" dirty="0"/>
                        <a:t>Krav til kjønnsbalanse</a:t>
                      </a:r>
                    </a:p>
                  </a:txBody>
                  <a:tcPr/>
                </a:tc>
                <a:extLst>
                  <a:ext uri="{0D108BD9-81ED-4DB2-BD59-A6C34878D82A}">
                    <a16:rowId xmlns:a16="http://schemas.microsoft.com/office/drawing/2014/main" val="558710694"/>
                  </a:ext>
                </a:extLst>
              </a:tr>
              <a:tr h="651002">
                <a:tc>
                  <a:txBody>
                    <a:bodyPr/>
                    <a:lstStyle/>
                    <a:p>
                      <a:r>
                        <a:rPr lang="nb-NO" sz="3200" dirty="0"/>
                        <a:t>1-2 styremedlemmer</a:t>
                      </a:r>
                    </a:p>
                  </a:txBody>
                  <a:tcPr/>
                </a:tc>
                <a:tc>
                  <a:txBody>
                    <a:bodyPr/>
                    <a:lstStyle/>
                    <a:p>
                      <a:r>
                        <a:rPr lang="nb-NO" sz="3200" dirty="0"/>
                        <a:t>Ingen krav</a:t>
                      </a:r>
                    </a:p>
                  </a:txBody>
                  <a:tcPr/>
                </a:tc>
                <a:extLst>
                  <a:ext uri="{0D108BD9-81ED-4DB2-BD59-A6C34878D82A}">
                    <a16:rowId xmlns:a16="http://schemas.microsoft.com/office/drawing/2014/main" val="2177794584"/>
                  </a:ext>
                </a:extLst>
              </a:tr>
              <a:tr h="6510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3-4 styremedlemmer</a:t>
                      </a:r>
                    </a:p>
                  </a:txBody>
                  <a:tcPr/>
                </a:tc>
                <a:tc>
                  <a:txBody>
                    <a:bodyPr/>
                    <a:lstStyle/>
                    <a:p>
                      <a:r>
                        <a:rPr lang="nb-NO" sz="3200" dirty="0"/>
                        <a:t>Maksimalt 2 av samme kjønn</a:t>
                      </a:r>
                    </a:p>
                  </a:txBody>
                  <a:tcPr/>
                </a:tc>
                <a:extLst>
                  <a:ext uri="{0D108BD9-81ED-4DB2-BD59-A6C34878D82A}">
                    <a16:rowId xmlns:a16="http://schemas.microsoft.com/office/drawing/2014/main" val="3019237942"/>
                  </a:ext>
                </a:extLst>
              </a:tr>
              <a:tr h="6510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5-6 styremedlemmer</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Maksimalt 3 av samme kjønn</a:t>
                      </a:r>
                    </a:p>
                  </a:txBody>
                  <a:tcPr/>
                </a:tc>
                <a:extLst>
                  <a:ext uri="{0D108BD9-81ED-4DB2-BD59-A6C34878D82A}">
                    <a16:rowId xmlns:a16="http://schemas.microsoft.com/office/drawing/2014/main" val="2423103561"/>
                  </a:ext>
                </a:extLst>
              </a:tr>
              <a:tr h="6510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7 styremedlemmer</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Maksimalt 4 av samme kjønn</a:t>
                      </a:r>
                    </a:p>
                  </a:txBody>
                  <a:tcPr/>
                </a:tc>
                <a:extLst>
                  <a:ext uri="{0D108BD9-81ED-4DB2-BD59-A6C34878D82A}">
                    <a16:rowId xmlns:a16="http://schemas.microsoft.com/office/drawing/2014/main" val="113498942"/>
                  </a:ext>
                </a:extLst>
              </a:tr>
              <a:tr h="6510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8 styremedlemmer</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Maksimalt 5 av samme kjønn</a:t>
                      </a:r>
                    </a:p>
                  </a:txBody>
                  <a:tcPr/>
                </a:tc>
                <a:extLst>
                  <a:ext uri="{0D108BD9-81ED-4DB2-BD59-A6C34878D82A}">
                    <a16:rowId xmlns:a16="http://schemas.microsoft.com/office/drawing/2014/main" val="3119393403"/>
                  </a:ext>
                </a:extLst>
              </a:tr>
              <a:tr h="6510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9 eller flere styremedlemmer</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3200" dirty="0"/>
                        <a:t>Maksimalt 60% av samme kjønn</a:t>
                      </a:r>
                    </a:p>
                  </a:txBody>
                  <a:tcPr/>
                </a:tc>
                <a:extLst>
                  <a:ext uri="{0D108BD9-81ED-4DB2-BD59-A6C34878D82A}">
                    <a16:rowId xmlns:a16="http://schemas.microsoft.com/office/drawing/2014/main" val="3713254828"/>
                  </a:ext>
                </a:extLst>
              </a:tr>
            </a:tbl>
          </a:graphicData>
        </a:graphic>
      </p:graphicFrame>
      <p:sp>
        <p:nvSpPr>
          <p:cNvPr id="6" name="TekstSylinder 5">
            <a:extLst>
              <a:ext uri="{FF2B5EF4-FFF2-40B4-BE49-F238E27FC236}">
                <a16:creationId xmlns:a16="http://schemas.microsoft.com/office/drawing/2014/main" id="{C194BAAB-6437-7D00-2952-C036BB6654FF}"/>
              </a:ext>
            </a:extLst>
          </p:cNvPr>
          <p:cNvSpPr txBox="1"/>
          <p:nvPr/>
        </p:nvSpPr>
        <p:spPr>
          <a:xfrm>
            <a:off x="1766170" y="8749347"/>
            <a:ext cx="55782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400" b="0" i="0" u="none" strike="noStrike" kern="0" cap="none" spc="0" normalizeH="0" baseline="0" noProof="0" dirty="0">
                <a:ln>
                  <a:noFill/>
                </a:ln>
                <a:solidFill>
                  <a:srgbClr val="000000"/>
                </a:solidFill>
                <a:effectLst/>
                <a:uLnTx/>
                <a:uFillTx/>
                <a:latin typeface="Arial"/>
                <a:cs typeface="Arial"/>
                <a:sym typeface="Arial"/>
              </a:rPr>
              <a:t>Samme regel for varamedlemmer</a:t>
            </a:r>
          </a:p>
        </p:txBody>
      </p:sp>
    </p:spTree>
    <p:extLst>
      <p:ext uri="{BB962C8B-B14F-4D97-AF65-F5344CB8AC3E}">
        <p14:creationId xmlns:p14="http://schemas.microsoft.com/office/powerpoint/2010/main" val="1902498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6EFA8417-A655-931A-2985-2BF69D5357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5286FA-0163-AD01-BDF1-CC70232CA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56;p16">
            <a:extLst>
              <a:ext uri="{FF2B5EF4-FFF2-40B4-BE49-F238E27FC236}">
                <a16:creationId xmlns:a16="http://schemas.microsoft.com/office/drawing/2014/main" id="{6A1CFB03-2B4D-3973-034A-92C5AEA5C63A}"/>
              </a:ext>
            </a:extLst>
          </p:cNvPr>
          <p:cNvSpPr txBox="1"/>
          <p:nvPr/>
        </p:nvSpPr>
        <p:spPr>
          <a:xfrm>
            <a:off x="1481254" y="851861"/>
            <a:ext cx="21421492" cy="11538046"/>
          </a:xfrm>
          <a:prstGeom prst="rect">
            <a:avLst/>
          </a:prstGeom>
          <a:solidFill>
            <a:schemeClr val="bg1"/>
          </a:solid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t>Bakgrunnen for ny regel om kjønnskvotering i styrene</a:t>
            </a:r>
            <a:b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Et krav om kjønnssammensetning i styret påvirker eiernes rett til, gjennom foretakets egne organer, å velge hvem som skal forvalte deres eierinteresser. </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Det krever gode grunner for å innføre noe slikt.</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Norge står ovenfor store oppgaver i det kommende tiåret</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For å løse oppgavene må utnytte den samlede kompetansen i samfunnet-også på styrenivå</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Reglene bygger på kompetansehensyn, vel så mye som likestillingshensyn</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«Forvaltningen av selskapene er styrets ansvar, og etter regjeringens syn er det viktig å utnytte kvinners kompetanse også i arbeid med for eksempel strategi, budsjetter og organisering av virksomhet»</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a:t>
            </a:r>
            <a:r>
              <a:rPr kumimoji="0" lang="nb-NO" sz="3200" b="0" i="0" u="none" strike="noStrike" kern="0" cap="none" spc="0" normalizeH="0" baseline="0" noProof="0" dirty="0" err="1">
                <a:ln>
                  <a:noFill/>
                </a:ln>
                <a:solidFill>
                  <a:srgbClr val="53585F"/>
                </a:solidFill>
                <a:effectLst/>
                <a:uLnTx/>
                <a:uFillTx/>
                <a:latin typeface="Open Sans"/>
                <a:ea typeface="Open Sans"/>
                <a:cs typeface="Open Sans"/>
                <a:sym typeface="Arial"/>
              </a:rPr>
              <a:t>Prop</a:t>
            </a: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131 LS s.5</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«Det er regjeringens vurdering at likestilling og mangfold i næringslivet på lang sikt vil kunne skape mer innovasjon, bedre arbeidsmiljø, bedre beslutninger og øke verdiskapingen». </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a:t>
            </a:r>
            <a:r>
              <a:rPr kumimoji="0" lang="nb-NO" sz="3200" b="0" i="0" u="none" strike="noStrike" kern="0" cap="none" spc="0" normalizeH="0" baseline="0" noProof="0" dirty="0" err="1">
                <a:ln>
                  <a:noFill/>
                </a:ln>
                <a:solidFill>
                  <a:srgbClr val="53585F"/>
                </a:solidFill>
                <a:effectLst/>
                <a:uLnTx/>
                <a:uFillTx/>
                <a:latin typeface="Open Sans"/>
                <a:ea typeface="Open Sans"/>
                <a:cs typeface="Open Sans"/>
                <a:sym typeface="Arial"/>
              </a:rPr>
              <a:t>Prop</a:t>
            </a: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131 LS s.6</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1800" b="0" i="0" u="none" strike="noStrike" kern="0" cap="none" spc="0" normalizeH="0" baseline="0" noProof="0" dirty="0">
                <a:ln>
                  <a:noFill/>
                </a:ln>
                <a:solidFill>
                  <a:srgbClr val="53585F"/>
                </a:solidFill>
                <a:effectLst/>
                <a:uLnTx/>
                <a:uFillTx/>
                <a:latin typeface="Open Sans"/>
                <a:ea typeface="Open Sans"/>
                <a:cs typeface="Open Sans"/>
                <a:sym typeface="Arial"/>
              </a:rPr>
              <a:t>Kilde: Advokatfirma Tofte</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800" b="0" i="0" u="none" strike="noStrike" kern="0" cap="none" spc="0" normalizeH="0" baseline="0" noProof="0" dirty="0">
                <a:ln>
                  <a:noFill/>
                </a:ln>
                <a:solidFill>
                  <a:srgbClr val="0365C0">
                    <a:lumMod val="75000"/>
                  </a:srgbClr>
                </a:solidFill>
                <a:effectLst/>
                <a:uLnTx/>
                <a:uFillTx/>
                <a:latin typeface="Open Sans"/>
                <a:ea typeface="Open Sans"/>
                <a:cs typeface="Open Sans"/>
                <a:sym typeface="Arial"/>
              </a:rPr>
              <a:t>		</a:t>
            </a: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5" name="Google Shape;86;p19">
            <a:extLst>
              <a:ext uri="{FF2B5EF4-FFF2-40B4-BE49-F238E27FC236}">
                <a16:creationId xmlns:a16="http://schemas.microsoft.com/office/drawing/2014/main" id="{CD5B1937-9124-9D96-E26A-036EB4A369FD}"/>
              </a:ext>
            </a:extLst>
          </p:cNvPr>
          <p:cNvPicPr preferRelativeResize="0"/>
          <p:nvPr/>
        </p:nvPicPr>
        <p:blipFill>
          <a:blip r:embed="rId4">
            <a:alphaModFix/>
          </a:blip>
          <a:stretch>
            <a:fillRect/>
          </a:stretch>
        </p:blipFill>
        <p:spPr>
          <a:xfrm>
            <a:off x="1766170" y="1698170"/>
            <a:ext cx="554082" cy="80449"/>
          </a:xfrm>
          <a:prstGeom prst="rect">
            <a:avLst/>
          </a:prstGeom>
          <a:noFill/>
          <a:ln>
            <a:noFill/>
          </a:ln>
        </p:spPr>
      </p:pic>
    </p:spTree>
    <p:extLst>
      <p:ext uri="{BB962C8B-B14F-4D97-AF65-F5344CB8AC3E}">
        <p14:creationId xmlns:p14="http://schemas.microsoft.com/office/powerpoint/2010/main" val="1503306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0BBBCEA7-BEF6-C519-5FB9-74E7194CFE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F4ACE6-8C58-67B7-9995-839FEB780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56;p16">
            <a:extLst>
              <a:ext uri="{FF2B5EF4-FFF2-40B4-BE49-F238E27FC236}">
                <a16:creationId xmlns:a16="http://schemas.microsoft.com/office/drawing/2014/main" id="{93D1D584-C453-5519-AC55-D65497B8DCDF}"/>
              </a:ext>
            </a:extLst>
          </p:cNvPr>
          <p:cNvSpPr txBox="1"/>
          <p:nvPr/>
        </p:nvSpPr>
        <p:spPr>
          <a:xfrm>
            <a:off x="1481254" y="851861"/>
            <a:ext cx="21421492" cy="11538046"/>
          </a:xfrm>
          <a:prstGeom prst="rect">
            <a:avLst/>
          </a:prstGeom>
          <a:solidFill>
            <a:schemeClr val="bg1"/>
          </a:solid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t>Bakgrunnen for ny regel om kjønnskvotering i styrene</a:t>
            </a:r>
            <a:b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1" i="0" u="none" strike="noStrike" kern="0" cap="none" spc="0" normalizeH="0" baseline="0" noProof="0" dirty="0">
                <a:ln>
                  <a:noFill/>
                </a:ln>
                <a:solidFill>
                  <a:srgbClr val="53585F"/>
                </a:solidFill>
                <a:effectLst/>
                <a:uLnTx/>
                <a:uFillTx/>
                <a:latin typeface="Open Sans"/>
                <a:ea typeface="Open Sans"/>
                <a:cs typeface="Open Sans"/>
                <a:sym typeface="Arial"/>
              </a:rPr>
              <a:t>Lovforslaget legger til grunn et krav til styresammensetning som vil medføre: </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Rekruttering fra en bredere krets av kandidater</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Økt bevissthet rundt kjønnssammensetning</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Holdningsendringer i samfunnet</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Mer mangfoldig rekruttering</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1" i="0" u="none" strike="noStrike" kern="0" cap="none" spc="0" normalizeH="0" baseline="0" noProof="0" dirty="0">
                <a:ln>
                  <a:noFill/>
                </a:ln>
                <a:solidFill>
                  <a:srgbClr val="53585F"/>
                </a:solidFill>
                <a:effectLst/>
                <a:uLnTx/>
                <a:uFillTx/>
                <a:latin typeface="Open Sans"/>
                <a:ea typeface="Open Sans"/>
                <a:cs typeface="Open Sans"/>
                <a:sym typeface="Arial"/>
              </a:rPr>
              <a:t>Tre grunner til at dette bare gjelder «større foretak»:</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Kravene skal treffe foretak som kan forventes å håndtere dem</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Kravene skal treffe der de har størst effekt</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 Kravene omfatter tilstrekkelig mange foretak til at det kan føre til ringvirkninger i samfunnet</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1800" b="0" i="0" u="none" strike="noStrike" kern="0" cap="none" spc="0" normalizeH="0" baseline="0" noProof="0" dirty="0">
                <a:ln>
                  <a:noFill/>
                </a:ln>
                <a:solidFill>
                  <a:srgbClr val="53585F"/>
                </a:solidFill>
                <a:effectLst/>
                <a:uLnTx/>
                <a:uFillTx/>
                <a:latin typeface="Open Sans"/>
                <a:ea typeface="Open Sans"/>
                <a:cs typeface="Open Sans"/>
                <a:sym typeface="Arial"/>
              </a:rPr>
              <a:t>Kilde: Advokatfirma Tofte</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800" b="0" i="0" u="none" strike="noStrike" kern="0" cap="none" spc="0" normalizeH="0" baseline="0" noProof="0" dirty="0">
                <a:ln>
                  <a:noFill/>
                </a:ln>
                <a:solidFill>
                  <a:srgbClr val="0365C0">
                    <a:lumMod val="75000"/>
                  </a:srgbClr>
                </a:solidFill>
                <a:effectLst/>
                <a:uLnTx/>
                <a:uFillTx/>
                <a:latin typeface="Open Sans"/>
                <a:ea typeface="Open Sans"/>
                <a:cs typeface="Open Sans"/>
                <a:sym typeface="Arial"/>
              </a:rPr>
              <a:t>		</a:t>
            </a: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5" name="Google Shape;86;p19">
            <a:extLst>
              <a:ext uri="{FF2B5EF4-FFF2-40B4-BE49-F238E27FC236}">
                <a16:creationId xmlns:a16="http://schemas.microsoft.com/office/drawing/2014/main" id="{B2E4B3E8-FD8A-6983-2E68-A6EE4FA37E84}"/>
              </a:ext>
            </a:extLst>
          </p:cNvPr>
          <p:cNvPicPr preferRelativeResize="0"/>
          <p:nvPr/>
        </p:nvPicPr>
        <p:blipFill>
          <a:blip r:embed="rId4">
            <a:alphaModFix/>
          </a:blip>
          <a:stretch>
            <a:fillRect/>
          </a:stretch>
        </p:blipFill>
        <p:spPr>
          <a:xfrm>
            <a:off x="1766170" y="1698170"/>
            <a:ext cx="554082" cy="80449"/>
          </a:xfrm>
          <a:prstGeom prst="rect">
            <a:avLst/>
          </a:prstGeom>
          <a:noFill/>
          <a:ln>
            <a:noFill/>
          </a:ln>
        </p:spPr>
      </p:pic>
    </p:spTree>
    <p:extLst>
      <p:ext uri="{BB962C8B-B14F-4D97-AF65-F5344CB8AC3E}">
        <p14:creationId xmlns:p14="http://schemas.microsoft.com/office/powerpoint/2010/main" val="2275706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1BE2D454-C8B6-231B-A7BB-E3F4DAC308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E828F34-AFFE-BDFC-0C64-1232B51268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56;p16">
            <a:extLst>
              <a:ext uri="{FF2B5EF4-FFF2-40B4-BE49-F238E27FC236}">
                <a16:creationId xmlns:a16="http://schemas.microsoft.com/office/drawing/2014/main" id="{03324A15-D22A-CEED-38BE-0BBFF22E507B}"/>
              </a:ext>
            </a:extLst>
          </p:cNvPr>
          <p:cNvSpPr txBox="1"/>
          <p:nvPr/>
        </p:nvSpPr>
        <p:spPr>
          <a:xfrm>
            <a:off x="1481254" y="803223"/>
            <a:ext cx="21421492" cy="11538046"/>
          </a:xfrm>
          <a:prstGeom prst="rect">
            <a:avLst/>
          </a:prstGeom>
          <a:solidFill>
            <a:schemeClr val="bg1"/>
          </a:solid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t>Gradvis innføring - innføringsperiode</a:t>
            </a:r>
            <a:b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1800" b="0" i="0" u="none" strike="noStrike" kern="0" cap="none" spc="0" normalizeH="0" baseline="0" noProof="0" dirty="0">
                <a:ln>
                  <a:noFill/>
                </a:ln>
                <a:solidFill>
                  <a:srgbClr val="53585F"/>
                </a:solidFill>
                <a:effectLst/>
                <a:uLnTx/>
                <a:uFillTx/>
                <a:latin typeface="Open Sans"/>
                <a:ea typeface="Open Sans"/>
                <a:cs typeface="Open Sans"/>
                <a:sym typeface="Arial"/>
              </a:rPr>
              <a:t>Kilde: Advokatfirma Tofte</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800" b="0" i="0" u="none" strike="noStrike" kern="0" cap="none" spc="0" normalizeH="0" baseline="0" noProof="0" dirty="0">
                <a:ln>
                  <a:noFill/>
                </a:ln>
                <a:solidFill>
                  <a:srgbClr val="0365C0">
                    <a:lumMod val="75000"/>
                  </a:srgbClr>
                </a:solidFill>
                <a:effectLst/>
                <a:uLnTx/>
                <a:uFillTx/>
                <a:latin typeface="Open Sans"/>
                <a:ea typeface="Open Sans"/>
                <a:cs typeface="Open Sans"/>
                <a:sym typeface="Arial"/>
              </a:rPr>
              <a:t>		</a:t>
            </a: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5" name="Google Shape;86;p19">
            <a:extLst>
              <a:ext uri="{FF2B5EF4-FFF2-40B4-BE49-F238E27FC236}">
                <a16:creationId xmlns:a16="http://schemas.microsoft.com/office/drawing/2014/main" id="{3F11BCEB-097F-834D-DDB5-AEF3C843ECE3}"/>
              </a:ext>
            </a:extLst>
          </p:cNvPr>
          <p:cNvPicPr preferRelativeResize="0"/>
          <p:nvPr/>
        </p:nvPicPr>
        <p:blipFill>
          <a:blip r:embed="rId4">
            <a:alphaModFix/>
          </a:blip>
          <a:stretch>
            <a:fillRect/>
          </a:stretch>
        </p:blipFill>
        <p:spPr>
          <a:xfrm>
            <a:off x="1766170" y="1698170"/>
            <a:ext cx="554082" cy="80449"/>
          </a:xfrm>
          <a:prstGeom prst="rect">
            <a:avLst/>
          </a:prstGeom>
          <a:noFill/>
          <a:ln>
            <a:noFill/>
          </a:ln>
        </p:spPr>
      </p:pic>
      <p:graphicFrame>
        <p:nvGraphicFramePr>
          <p:cNvPr id="2" name="Tabell 1">
            <a:extLst>
              <a:ext uri="{FF2B5EF4-FFF2-40B4-BE49-F238E27FC236}">
                <a16:creationId xmlns:a16="http://schemas.microsoft.com/office/drawing/2014/main" id="{D4F5BA89-3820-94D7-1568-91513DF5BD35}"/>
              </a:ext>
            </a:extLst>
          </p:cNvPr>
          <p:cNvGraphicFramePr>
            <a:graphicFrameLocks noGrp="1"/>
          </p:cNvGraphicFramePr>
          <p:nvPr/>
        </p:nvGraphicFramePr>
        <p:xfrm>
          <a:off x="1766170" y="3086478"/>
          <a:ext cx="20802000" cy="5394960"/>
        </p:xfrm>
        <a:graphic>
          <a:graphicData uri="http://schemas.openxmlformats.org/drawingml/2006/table">
            <a:tbl>
              <a:tblPr firstRow="1" bandRow="1"/>
              <a:tblGrid>
                <a:gridCol w="4160400">
                  <a:extLst>
                    <a:ext uri="{9D8B030D-6E8A-4147-A177-3AD203B41FA5}">
                      <a16:colId xmlns:a16="http://schemas.microsoft.com/office/drawing/2014/main" val="1694199480"/>
                    </a:ext>
                  </a:extLst>
                </a:gridCol>
                <a:gridCol w="4160400">
                  <a:extLst>
                    <a:ext uri="{9D8B030D-6E8A-4147-A177-3AD203B41FA5}">
                      <a16:colId xmlns:a16="http://schemas.microsoft.com/office/drawing/2014/main" val="2490287088"/>
                    </a:ext>
                  </a:extLst>
                </a:gridCol>
                <a:gridCol w="4160400">
                  <a:extLst>
                    <a:ext uri="{9D8B030D-6E8A-4147-A177-3AD203B41FA5}">
                      <a16:colId xmlns:a16="http://schemas.microsoft.com/office/drawing/2014/main" val="1121774388"/>
                    </a:ext>
                  </a:extLst>
                </a:gridCol>
                <a:gridCol w="4160400">
                  <a:extLst>
                    <a:ext uri="{9D8B030D-6E8A-4147-A177-3AD203B41FA5}">
                      <a16:colId xmlns:a16="http://schemas.microsoft.com/office/drawing/2014/main" val="3262996244"/>
                    </a:ext>
                  </a:extLst>
                </a:gridCol>
                <a:gridCol w="4160400">
                  <a:extLst>
                    <a:ext uri="{9D8B030D-6E8A-4147-A177-3AD203B41FA5}">
                      <a16:colId xmlns:a16="http://schemas.microsoft.com/office/drawing/2014/main" val="1197683734"/>
                    </a:ext>
                  </a:extLst>
                </a:gridCol>
              </a:tblGrid>
              <a:tr h="765675">
                <a:tc>
                  <a:txBody>
                    <a:bodyPr/>
                    <a:lstStyle/>
                    <a:p>
                      <a:r>
                        <a:rPr lang="nb-NO" sz="2400" b="1" dirty="0"/>
                        <a:t>TRINN 1 – 31.12.2024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2400" b="1" dirty="0"/>
                        <a:t>TRINN 2– 30.06.2025</a:t>
                      </a:r>
                    </a:p>
                    <a:p>
                      <a:endParaRPr lang="nb-NO" sz="24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2400" b="1" dirty="0"/>
                        <a:t>TRINN 3– 30.06.2026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2400" b="1" dirty="0"/>
                        <a:t>TRINN 4– 30.06.2027</a:t>
                      </a:r>
                    </a:p>
                    <a:p>
                      <a:endParaRPr lang="nb-NO" sz="24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2400" b="1" dirty="0"/>
                        <a:t>TRINN 5– 30.06.2028</a:t>
                      </a:r>
                    </a:p>
                  </a:txBody>
                  <a:tcPr/>
                </a:tc>
                <a:extLst>
                  <a:ext uri="{0D108BD9-81ED-4DB2-BD59-A6C34878D82A}">
                    <a16:rowId xmlns:a16="http://schemas.microsoft.com/office/drawing/2014/main" val="3020101952"/>
                  </a:ext>
                </a:extLst>
              </a:tr>
              <a:tr h="370840">
                <a:tc>
                  <a:txBody>
                    <a:bodyPr/>
                    <a:lstStyle/>
                    <a:p>
                      <a:br>
                        <a:rPr lang="nb-NO" dirty="0"/>
                      </a:br>
                      <a:br>
                        <a:rPr lang="nb-NO" dirty="0"/>
                      </a:br>
                      <a:r>
                        <a:rPr lang="nb-NO" sz="2800" dirty="0"/>
                        <a:t>˃110 MNOK i drifts og finansinntekter</a:t>
                      </a:r>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endParaRPr lang="nb-NO" dirty="0"/>
                    </a:p>
                  </a:txBody>
                  <a:tcPr/>
                </a:tc>
                <a:tc>
                  <a:txBody>
                    <a:bodyPr/>
                    <a:lstStyle/>
                    <a:p>
                      <a:br>
                        <a:rPr lang="nb-NO" dirty="0"/>
                      </a:br>
                      <a:br>
                        <a:rPr lang="nb-NO" dirty="0"/>
                      </a:br>
                      <a:r>
                        <a:rPr lang="nb-NO" sz="2800" dirty="0"/>
                        <a:t>˃50 ansatte</a:t>
                      </a:r>
                      <a:endParaRPr lang="nb-NO" dirty="0"/>
                    </a:p>
                  </a:txBody>
                  <a:tcPr/>
                </a:tc>
                <a:tc>
                  <a:txBody>
                    <a:bodyPr/>
                    <a:lstStyle/>
                    <a:p>
                      <a:br>
                        <a:rPr lang="nb-NO" dirty="0"/>
                      </a:br>
                      <a:br>
                        <a:rPr lang="nb-NO" dirty="0"/>
                      </a:br>
                      <a:r>
                        <a:rPr lang="nb-NO" sz="2800" dirty="0"/>
                        <a:t>˃30 ansatte</a:t>
                      </a:r>
                      <a:endParaRPr lang="nb-NO" dirty="0"/>
                    </a:p>
                  </a:txBody>
                  <a:tcPr/>
                </a:tc>
                <a:tc>
                  <a:txBody>
                    <a:bodyPr/>
                    <a:lstStyle/>
                    <a:p>
                      <a:br>
                        <a:rPr lang="nb-NO" dirty="0"/>
                      </a:br>
                      <a:br>
                        <a:rPr lang="nb-NO" dirty="0"/>
                      </a:br>
                      <a:r>
                        <a:rPr lang="nb-NO" sz="2800" dirty="0"/>
                        <a:t>˃70 MNOK i drifts og finansinntekter</a:t>
                      </a:r>
                      <a:endParaRPr lang="nb-NO" dirty="0"/>
                    </a:p>
                  </a:txBody>
                  <a:tcPr/>
                </a:tc>
                <a:tc>
                  <a:txBody>
                    <a:bodyPr/>
                    <a:lstStyle/>
                    <a:p>
                      <a:br>
                        <a:rPr lang="nb-NO" dirty="0"/>
                      </a:br>
                      <a:br>
                        <a:rPr lang="nb-NO" dirty="0"/>
                      </a:br>
                      <a:r>
                        <a:rPr lang="nb-NO" sz="2800" dirty="0"/>
                        <a:t>˃50 MNOK i drifts og finansinntekter</a:t>
                      </a:r>
                      <a:endParaRPr lang="nb-NO" dirty="0"/>
                    </a:p>
                  </a:txBody>
                  <a:tcPr/>
                </a:tc>
                <a:extLst>
                  <a:ext uri="{0D108BD9-81ED-4DB2-BD59-A6C34878D82A}">
                    <a16:rowId xmlns:a16="http://schemas.microsoft.com/office/drawing/2014/main" val="2440366252"/>
                  </a:ext>
                </a:extLst>
              </a:tr>
            </a:tbl>
          </a:graphicData>
        </a:graphic>
      </p:graphicFrame>
    </p:spTree>
    <p:extLst>
      <p:ext uri="{BB962C8B-B14F-4D97-AF65-F5344CB8AC3E}">
        <p14:creationId xmlns:p14="http://schemas.microsoft.com/office/powerpoint/2010/main" val="295842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E74C7030-4400-5A6A-E598-D2BECC4C4F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EEEA8C-203B-FFC0-E908-404FEF70C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56;p16">
            <a:extLst>
              <a:ext uri="{FF2B5EF4-FFF2-40B4-BE49-F238E27FC236}">
                <a16:creationId xmlns:a16="http://schemas.microsoft.com/office/drawing/2014/main" id="{76AE99D2-858C-AC98-3093-224097CD8E8C}"/>
              </a:ext>
            </a:extLst>
          </p:cNvPr>
          <p:cNvSpPr txBox="1"/>
          <p:nvPr/>
        </p:nvSpPr>
        <p:spPr>
          <a:xfrm>
            <a:off x="1481254" y="851861"/>
            <a:ext cx="21421492" cy="11538046"/>
          </a:xfrm>
          <a:prstGeom prst="rect">
            <a:avLst/>
          </a:prstGeom>
          <a:solidFill>
            <a:schemeClr val="bg1"/>
          </a:solid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t>Sanksjoner og konsekvenser ved brudd</a:t>
            </a:r>
            <a:br>
              <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4000" b="1"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Ulovlig styre = ikke gyldig valgt</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Ikke gyldig valgt = ikke myndighet til å representere selskapet eller foreta rettslige handlinger på deres vegne</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Straffbart å gi foretaksregisteret feilaktig informasjon</a:t>
            </a: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520700" marR="0" lvl="0" indent="-457200" algn="l" defTabSz="914400" rtl="0" eaLnBrk="1" fontAlgn="auto" latinLnBrk="0" hangingPunct="1">
              <a:lnSpc>
                <a:spcPct val="114000"/>
              </a:lnSpc>
              <a:spcBef>
                <a:spcPts val="0"/>
              </a:spcBef>
              <a:spcAft>
                <a:spcPts val="0"/>
              </a:spcAft>
              <a:buClr>
                <a:srgbClr val="53585F"/>
              </a:buClr>
              <a:buSzPts val="2600"/>
              <a:buFont typeface="Arial" panose="020B0604020202020204" pitchFamily="34" charset="0"/>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Hvis aksjeselskap ikke melder et styre som fyller vilkårene, risikerer de tvangsoppløsning</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r>
              <a:rPr kumimoji="0" lang="nb-NO" sz="1800" b="0" i="0" u="none" strike="noStrike" kern="0" cap="none" spc="0" normalizeH="0" baseline="0" noProof="0" dirty="0">
                <a:ln>
                  <a:noFill/>
                </a:ln>
                <a:solidFill>
                  <a:srgbClr val="53585F"/>
                </a:solidFill>
                <a:effectLst/>
                <a:uLnTx/>
                <a:uFillTx/>
                <a:latin typeface="Open Sans"/>
                <a:ea typeface="Open Sans"/>
                <a:cs typeface="Open Sans"/>
                <a:sym typeface="Arial"/>
              </a:rPr>
              <a:t>Kilde: Advokatfirma Tofte</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800" b="0" i="0" u="none" strike="noStrike" kern="0" cap="none" spc="0" normalizeH="0" baseline="0" noProof="0" dirty="0">
                <a:ln>
                  <a:noFill/>
                </a:ln>
                <a:solidFill>
                  <a:srgbClr val="0365C0">
                    <a:lumMod val="75000"/>
                  </a:srgbClr>
                </a:solidFill>
                <a:effectLst/>
                <a:uLnTx/>
                <a:uFillTx/>
                <a:latin typeface="Open Sans"/>
                <a:ea typeface="Open Sans"/>
                <a:cs typeface="Open Sans"/>
                <a:sym typeface="Arial"/>
              </a:rPr>
              <a:t>		</a:t>
            </a: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5" name="Google Shape;86;p19">
            <a:extLst>
              <a:ext uri="{FF2B5EF4-FFF2-40B4-BE49-F238E27FC236}">
                <a16:creationId xmlns:a16="http://schemas.microsoft.com/office/drawing/2014/main" id="{A0B3B05D-07BC-E4E7-7E4F-DBD21E3069A2}"/>
              </a:ext>
            </a:extLst>
          </p:cNvPr>
          <p:cNvPicPr preferRelativeResize="0"/>
          <p:nvPr/>
        </p:nvPicPr>
        <p:blipFill>
          <a:blip r:embed="rId4">
            <a:alphaModFix/>
          </a:blip>
          <a:stretch>
            <a:fillRect/>
          </a:stretch>
        </p:blipFill>
        <p:spPr>
          <a:xfrm>
            <a:off x="1766170" y="1698170"/>
            <a:ext cx="554082" cy="80449"/>
          </a:xfrm>
          <a:prstGeom prst="rect">
            <a:avLst/>
          </a:prstGeom>
          <a:noFill/>
          <a:ln>
            <a:noFill/>
          </a:ln>
        </p:spPr>
      </p:pic>
    </p:spTree>
    <p:extLst>
      <p:ext uri="{BB962C8B-B14F-4D97-AF65-F5344CB8AC3E}">
        <p14:creationId xmlns:p14="http://schemas.microsoft.com/office/powerpoint/2010/main" val="2891784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9" name="Google Shape;39;p10"/>
          <p:cNvSpPr txBox="1"/>
          <p:nvPr/>
        </p:nvSpPr>
        <p:spPr>
          <a:xfrm>
            <a:off x="1549948" y="3569750"/>
            <a:ext cx="8263123" cy="8937600"/>
          </a:xfrm>
          <a:prstGeom prst="rect">
            <a:avLst/>
          </a:prstGeom>
          <a:noFill/>
          <a:ln>
            <a:noFill/>
          </a:ln>
        </p:spPr>
        <p:txBody>
          <a:bodyPr spcFirstLastPara="1" wrap="square" lIns="0" tIns="91425" rIns="91425" bIns="91425"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no-NO"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Aksjeselskap (+ andre organisasjonstyper) er pålagt å ha et styre</a:t>
            </a:r>
            <a:endParaRPr kumimoji="0"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no-NO"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De fleste styrer bruker de samme verktøy og løsninger knyttet til styrearbeidet som for 20 år siden </a:t>
            </a:r>
            <a:endParaRPr kumimoji="0"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no-NO"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Det vanligste er «hjemmesnekrede» løsninger bestående av frittstående funksjoner slik som </a:t>
            </a:r>
            <a:r>
              <a:rPr kumimoji="0" lang="nb-NO" sz="2600" b="0" i="0" u="none" strike="noStrike" kern="0" cap="none" spc="0" normalizeH="0" baseline="0" noProof="0" dirty="0" err="1">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Sharepoint</a:t>
            </a:r>
            <a:r>
              <a:rPr kumimoji="0" lang="nb-NO"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 </a:t>
            </a:r>
            <a:r>
              <a:rPr kumimoji="0" lang="no-NO"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Dropbox, Word, e-post (med vedlegg) og signering på papir</a:t>
            </a:r>
            <a:endParaRPr kumimoji="0"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no-NO" sz="2600" b="0" i="0" u="none" strike="noStrike" kern="0" cap="none" spc="0" normalizeH="0" baseline="0" noProof="0" dirty="0">
                <a:ln>
                  <a:noFill/>
                </a:ln>
                <a:solidFill>
                  <a:srgbClr val="53585F"/>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Light"/>
              </a:rPr>
              <a:t>Økt fokus på styreansvar medfører at styremedlemmer i større grad krever moderne digitale løsninger, slik at de kan utøve sitt styreverv mer effektivt og med bedre kontroll</a:t>
            </a:r>
            <a:endParaRPr kumimoji="0" sz="3200" b="0" i="0" u="none" strike="noStrike" kern="0" cap="none" spc="0" normalizeH="0" baseline="0" noProof="0" dirty="0">
              <a:ln>
                <a:noFill/>
              </a:ln>
              <a:solidFill>
                <a:srgbClr val="53585F"/>
              </a:solidFill>
              <a:effectLst/>
              <a:uLnTx/>
              <a:uFillTx/>
              <a:latin typeface="Open Sans"/>
              <a:ea typeface="Open Sans"/>
              <a:cs typeface="Open Sans"/>
              <a:sym typeface="Open Sans"/>
            </a:endParaRPr>
          </a:p>
        </p:txBody>
      </p:sp>
      <p:pic>
        <p:nvPicPr>
          <p:cNvPr id="41" name="Google Shape;41;p10"/>
          <p:cNvPicPr preferRelativeResize="0"/>
          <p:nvPr/>
        </p:nvPicPr>
        <p:blipFill rotWithShape="1">
          <a:blip r:embed="rId3">
            <a:alphaModFix amt="70000"/>
          </a:blip>
          <a:srcRect l="21" r="21"/>
          <a:stretch/>
        </p:blipFill>
        <p:spPr>
          <a:xfrm>
            <a:off x="12286489" y="4497918"/>
            <a:ext cx="1788457" cy="1788497"/>
          </a:xfrm>
          <a:prstGeom prst="rect">
            <a:avLst/>
          </a:prstGeom>
          <a:noFill/>
          <a:ln>
            <a:noFill/>
          </a:ln>
        </p:spPr>
      </p:pic>
      <p:pic>
        <p:nvPicPr>
          <p:cNvPr id="42" name="Google Shape;42;p10"/>
          <p:cNvPicPr preferRelativeResize="0"/>
          <p:nvPr/>
        </p:nvPicPr>
        <p:blipFill rotWithShape="1">
          <a:blip r:embed="rId4">
            <a:alphaModFix amt="70000"/>
          </a:blip>
          <a:srcRect/>
          <a:stretch/>
        </p:blipFill>
        <p:spPr>
          <a:xfrm>
            <a:off x="14710002" y="4608481"/>
            <a:ext cx="1567352" cy="1567355"/>
          </a:xfrm>
          <a:prstGeom prst="rect">
            <a:avLst/>
          </a:prstGeom>
          <a:noFill/>
          <a:ln>
            <a:noFill/>
          </a:ln>
        </p:spPr>
      </p:pic>
      <p:cxnSp>
        <p:nvCxnSpPr>
          <p:cNvPr id="43" name="Google Shape;43;p10"/>
          <p:cNvCxnSpPr/>
          <p:nvPr/>
        </p:nvCxnSpPr>
        <p:spPr>
          <a:xfrm>
            <a:off x="11779751" y="6760904"/>
            <a:ext cx="9727047" cy="13610"/>
          </a:xfrm>
          <a:prstGeom prst="straightConnector1">
            <a:avLst/>
          </a:prstGeom>
          <a:noFill/>
          <a:ln w="25400" cap="flat" cmpd="sng">
            <a:solidFill>
              <a:srgbClr val="F57C00"/>
            </a:solidFill>
            <a:prstDash val="solid"/>
            <a:round/>
            <a:headEnd type="none" w="med" len="med"/>
            <a:tailEnd type="none" w="med" len="med"/>
          </a:ln>
        </p:spPr>
      </p:cxnSp>
      <p:cxnSp>
        <p:nvCxnSpPr>
          <p:cNvPr id="44" name="Google Shape;44;p10"/>
          <p:cNvCxnSpPr/>
          <p:nvPr/>
        </p:nvCxnSpPr>
        <p:spPr>
          <a:xfrm>
            <a:off x="11779751" y="6348200"/>
            <a:ext cx="0" cy="426309"/>
          </a:xfrm>
          <a:prstGeom prst="straightConnector1">
            <a:avLst/>
          </a:prstGeom>
          <a:noFill/>
          <a:ln w="25400" cap="flat" cmpd="sng">
            <a:solidFill>
              <a:srgbClr val="F57C00"/>
            </a:solidFill>
            <a:prstDash val="solid"/>
            <a:round/>
            <a:headEnd type="none" w="med" len="med"/>
            <a:tailEnd type="none" w="med" len="med"/>
          </a:ln>
        </p:spPr>
      </p:cxnSp>
      <p:pic>
        <p:nvPicPr>
          <p:cNvPr id="45" name="Google Shape;45;p10"/>
          <p:cNvPicPr preferRelativeResize="0"/>
          <p:nvPr/>
        </p:nvPicPr>
        <p:blipFill rotWithShape="1">
          <a:blip r:embed="rId5">
            <a:alphaModFix amt="70000"/>
          </a:blip>
          <a:srcRect/>
          <a:stretch/>
        </p:blipFill>
        <p:spPr>
          <a:xfrm>
            <a:off x="14122747" y="8038550"/>
            <a:ext cx="5583124" cy="2203157"/>
          </a:xfrm>
          <a:prstGeom prst="rect">
            <a:avLst/>
          </a:prstGeom>
          <a:noFill/>
          <a:ln>
            <a:noFill/>
          </a:ln>
        </p:spPr>
      </p:pic>
      <p:cxnSp>
        <p:nvCxnSpPr>
          <p:cNvPr id="46" name="Google Shape;46;p10"/>
          <p:cNvCxnSpPr/>
          <p:nvPr/>
        </p:nvCxnSpPr>
        <p:spPr>
          <a:xfrm>
            <a:off x="16914317" y="6760904"/>
            <a:ext cx="0" cy="1788496"/>
          </a:xfrm>
          <a:prstGeom prst="straightConnector1">
            <a:avLst/>
          </a:prstGeom>
          <a:noFill/>
          <a:ln w="25400" cap="flat" cmpd="sng">
            <a:solidFill>
              <a:srgbClr val="F57C00"/>
            </a:solidFill>
            <a:prstDash val="solid"/>
            <a:round/>
            <a:headEnd type="none" w="med" len="med"/>
            <a:tailEnd type="none" w="med" len="med"/>
          </a:ln>
        </p:spPr>
      </p:cxnSp>
      <p:pic>
        <p:nvPicPr>
          <p:cNvPr id="47" name="Google Shape;47;p10"/>
          <p:cNvPicPr preferRelativeResize="0"/>
          <p:nvPr/>
        </p:nvPicPr>
        <p:blipFill rotWithShape="1">
          <a:blip r:embed="rId6">
            <a:alphaModFix amt="70000"/>
          </a:blip>
          <a:srcRect t="119" b="109"/>
          <a:stretch/>
        </p:blipFill>
        <p:spPr>
          <a:xfrm>
            <a:off x="16849286" y="4497913"/>
            <a:ext cx="1883172" cy="1883198"/>
          </a:xfrm>
          <a:prstGeom prst="rect">
            <a:avLst/>
          </a:prstGeom>
          <a:noFill/>
          <a:ln>
            <a:noFill/>
          </a:ln>
        </p:spPr>
      </p:pic>
      <p:cxnSp>
        <p:nvCxnSpPr>
          <p:cNvPr id="48" name="Google Shape;48;p10"/>
          <p:cNvCxnSpPr/>
          <p:nvPr/>
        </p:nvCxnSpPr>
        <p:spPr>
          <a:xfrm>
            <a:off x="21506798" y="6348200"/>
            <a:ext cx="0" cy="426309"/>
          </a:xfrm>
          <a:prstGeom prst="straightConnector1">
            <a:avLst/>
          </a:prstGeom>
          <a:noFill/>
          <a:ln w="25400" cap="flat" cmpd="sng">
            <a:solidFill>
              <a:srgbClr val="F57C00"/>
            </a:solidFill>
            <a:prstDash val="solid"/>
            <a:round/>
            <a:headEnd type="none" w="med" len="med"/>
            <a:tailEnd type="none" w="med" len="med"/>
          </a:ln>
        </p:spPr>
      </p:cxnSp>
      <p:grpSp>
        <p:nvGrpSpPr>
          <p:cNvPr id="2" name="Gruppe 1">
            <a:extLst>
              <a:ext uri="{FF2B5EF4-FFF2-40B4-BE49-F238E27FC236}">
                <a16:creationId xmlns:a16="http://schemas.microsoft.com/office/drawing/2014/main" id="{A0F2D6F2-3316-3746-9E72-E13A057B5345}"/>
              </a:ext>
            </a:extLst>
          </p:cNvPr>
          <p:cNvGrpSpPr/>
          <p:nvPr/>
        </p:nvGrpSpPr>
        <p:grpSpPr>
          <a:xfrm>
            <a:off x="18761776" y="4238129"/>
            <a:ext cx="2404124" cy="2110062"/>
            <a:chOff x="18761776" y="4238129"/>
            <a:chExt cx="2404124" cy="2110062"/>
          </a:xfrm>
        </p:grpSpPr>
        <p:pic>
          <p:nvPicPr>
            <p:cNvPr id="40" name="Google Shape;40;p10"/>
            <p:cNvPicPr preferRelativeResize="0"/>
            <p:nvPr/>
          </p:nvPicPr>
          <p:blipFill rotWithShape="1">
            <a:blip r:embed="rId7">
              <a:alphaModFix amt="70000"/>
            </a:blip>
            <a:srcRect/>
            <a:stretch/>
          </p:blipFill>
          <p:spPr>
            <a:xfrm>
              <a:off x="18761776" y="4238129"/>
              <a:ext cx="2110037" cy="2110062"/>
            </a:xfrm>
            <a:prstGeom prst="rect">
              <a:avLst/>
            </a:prstGeom>
            <a:noFill/>
            <a:ln>
              <a:noFill/>
            </a:ln>
          </p:spPr>
        </p:pic>
        <p:pic>
          <p:nvPicPr>
            <p:cNvPr id="49" name="Google Shape;49;p10"/>
            <p:cNvPicPr preferRelativeResize="0"/>
            <p:nvPr/>
          </p:nvPicPr>
          <p:blipFill rotWithShape="1">
            <a:blip r:embed="rId8">
              <a:alphaModFix amt="70000"/>
            </a:blip>
            <a:srcRect/>
            <a:stretch/>
          </p:blipFill>
          <p:spPr>
            <a:xfrm rot="1280029">
              <a:off x="20195393" y="4807910"/>
              <a:ext cx="970507" cy="970515"/>
            </a:xfrm>
            <a:prstGeom prst="rect">
              <a:avLst/>
            </a:prstGeom>
            <a:noFill/>
            <a:ln>
              <a:noFill/>
            </a:ln>
          </p:spPr>
        </p:pic>
      </p:grpSp>
      <p:sp>
        <p:nvSpPr>
          <p:cNvPr id="17" name="Google Shape;83;p19">
            <a:extLst>
              <a:ext uri="{FF2B5EF4-FFF2-40B4-BE49-F238E27FC236}">
                <a16:creationId xmlns:a16="http://schemas.microsoft.com/office/drawing/2014/main" id="{676F85AD-D5DA-2EC9-F414-CA098C3923C3}"/>
              </a:ext>
            </a:extLst>
          </p:cNvPr>
          <p:cNvSpPr/>
          <p:nvPr/>
        </p:nvSpPr>
        <p:spPr>
          <a:xfrm>
            <a:off x="1549948" y="1343925"/>
            <a:ext cx="20846226" cy="1137000"/>
          </a:xfrm>
          <a:prstGeom prst="rect">
            <a:avLst/>
          </a:prstGeom>
          <a:noFill/>
          <a:ln>
            <a:noFill/>
          </a:ln>
        </p:spPr>
        <p:txBody>
          <a:bodyPr spcFirstLastPara="1" wrap="square" lIns="0" tIns="50800" rIns="50800" bIns="50800" anchor="b" anchorCtr="0">
            <a:noAutofit/>
          </a:bodyPr>
          <a:lstStyle/>
          <a:p>
            <a:pPr marL="0" marR="0" lvl="0" indent="0" algn="l" defTabSz="914400" rtl="0" eaLnBrk="1" fontAlgn="auto" latinLnBrk="0" hangingPunct="1">
              <a:lnSpc>
                <a:spcPct val="120000"/>
              </a:lnSpc>
              <a:spcBef>
                <a:spcPts val="0"/>
              </a:spcBef>
              <a:spcAft>
                <a:spcPts val="0"/>
              </a:spcAft>
              <a:buClr>
                <a:srgbClr val="53585F"/>
              </a:buClr>
              <a:buSzPts val="6000"/>
              <a:buFont typeface="Arial"/>
              <a:buNone/>
              <a:tabLst/>
              <a:defRPr/>
            </a:pPr>
            <a:r>
              <a:rPr kumimoji="0" lang="nb-NO" sz="6000" b="0" i="0" u="none" strike="noStrike" kern="0" cap="none" spc="0" normalizeH="0" baseline="0" noProof="0" dirty="0">
                <a:ln>
                  <a:noFill/>
                </a:ln>
                <a:solidFill>
                  <a:srgbClr val="53585F"/>
                </a:solidFill>
                <a:effectLst/>
                <a:uLnTx/>
                <a:uFillTx/>
                <a:latin typeface="Open Sans"/>
                <a:ea typeface="Open Sans"/>
                <a:cs typeface="Open Sans"/>
                <a:sym typeface="Open Sans"/>
              </a:rPr>
              <a:t>Dagens situasjon – og hvorfor </a:t>
            </a:r>
            <a:r>
              <a:rPr kumimoji="0" lang="nb-NO" sz="6000" b="0" i="0" u="none" strike="noStrike" kern="0" cap="none" spc="0" normalizeH="0" baseline="0" noProof="0" dirty="0" err="1">
                <a:ln>
                  <a:noFill/>
                </a:ln>
                <a:solidFill>
                  <a:srgbClr val="53585F"/>
                </a:solidFill>
                <a:effectLst/>
                <a:uLnTx/>
                <a:uFillTx/>
                <a:latin typeface="Open Sans"/>
                <a:ea typeface="Open Sans"/>
                <a:cs typeface="Open Sans"/>
                <a:sym typeface="Open Sans"/>
              </a:rPr>
              <a:t>Orgbrain</a:t>
            </a:r>
            <a:r>
              <a:rPr kumimoji="0" lang="nb-NO" sz="6000" b="0" i="0" u="none" strike="noStrike" kern="0" cap="none" spc="0" normalizeH="0" baseline="0" noProof="0" dirty="0">
                <a:ln>
                  <a:noFill/>
                </a:ln>
                <a:solidFill>
                  <a:srgbClr val="53585F"/>
                </a:solidFill>
                <a:effectLst/>
                <a:uLnTx/>
                <a:uFillTx/>
                <a:latin typeface="Open Sans"/>
                <a:ea typeface="Open Sans"/>
                <a:cs typeface="Open Sans"/>
                <a:sym typeface="Open Sans"/>
              </a:rPr>
              <a:t> ble etablert </a:t>
            </a:r>
            <a:r>
              <a:rPr kumimoji="0" lang="no-NO" sz="6000" b="0" i="0" u="none" strike="noStrike" kern="0" cap="none" spc="0" normalizeH="0" baseline="0" noProof="0" dirty="0">
                <a:ln>
                  <a:noFill/>
                </a:ln>
                <a:solidFill>
                  <a:srgbClr val="53585F"/>
                </a:solidFill>
                <a:effectLst/>
                <a:uLnTx/>
                <a:uFillTx/>
                <a:latin typeface="Open Sans"/>
                <a:ea typeface="Open Sans"/>
                <a:cs typeface="Open Sans"/>
                <a:sym typeface="Open Sans"/>
              </a:rPr>
              <a:t> </a:t>
            </a:r>
            <a:endParaRPr kumimoji="0" sz="6000" b="0" i="0" u="none" strike="noStrike" kern="0" cap="none" spc="0" normalizeH="0" baseline="0" noProof="0" dirty="0">
              <a:ln>
                <a:noFill/>
              </a:ln>
              <a:solidFill>
                <a:srgbClr val="53585F"/>
              </a:solidFill>
              <a:effectLst/>
              <a:uLnTx/>
              <a:uFillTx/>
              <a:latin typeface="Open Sans"/>
              <a:ea typeface="Open Sans"/>
              <a:cs typeface="Open Sans"/>
              <a:sym typeface="Open Sans"/>
            </a:endParaRPr>
          </a:p>
        </p:txBody>
      </p:sp>
      <p:pic>
        <p:nvPicPr>
          <p:cNvPr id="18" name="Google Shape;86;p19">
            <a:extLst>
              <a:ext uri="{FF2B5EF4-FFF2-40B4-BE49-F238E27FC236}">
                <a16:creationId xmlns:a16="http://schemas.microsoft.com/office/drawing/2014/main" id="{56AB7ED1-95E6-A541-50EF-AC3D77A0D308}"/>
              </a:ext>
            </a:extLst>
          </p:cNvPr>
          <p:cNvPicPr preferRelativeResize="0"/>
          <p:nvPr/>
        </p:nvPicPr>
        <p:blipFill>
          <a:blip r:embed="rId9">
            <a:alphaModFix/>
          </a:blip>
          <a:stretch>
            <a:fillRect/>
          </a:stretch>
        </p:blipFill>
        <p:spPr>
          <a:xfrm>
            <a:off x="1549962" y="2556825"/>
            <a:ext cx="666750" cy="66675"/>
          </a:xfrm>
          <a:prstGeom prst="rect">
            <a:avLst/>
          </a:prstGeom>
          <a:noFill/>
          <a:ln>
            <a:noFill/>
          </a:ln>
        </p:spPr>
      </p:pic>
    </p:spTree>
    <p:extLst>
      <p:ext uri="{BB962C8B-B14F-4D97-AF65-F5344CB8AC3E}">
        <p14:creationId xmlns:p14="http://schemas.microsoft.com/office/powerpoint/2010/main" val="106962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8" name="Google Shape;98;p20"/>
          <p:cNvSpPr txBox="1"/>
          <p:nvPr/>
        </p:nvSpPr>
        <p:spPr>
          <a:xfrm>
            <a:off x="1582200" y="4548506"/>
            <a:ext cx="10609800" cy="8352000"/>
          </a:xfrm>
          <a:prstGeom prst="rect">
            <a:avLst/>
          </a:prstGeom>
          <a:noFill/>
          <a:ln>
            <a:noFill/>
          </a:ln>
        </p:spPr>
        <p:txBody>
          <a:bodyPr spcFirstLastPara="1" wrap="square" lIns="0" tIns="91425" rIns="91425" bIns="91425" anchor="t" anchorCtr="0">
            <a:noAutofit/>
          </a:bodyPr>
          <a:lstStyle/>
          <a:p>
            <a:pPr marL="0" marR="0" lvl="0" indent="0" algn="l" defTabSz="914400" rtl="0" eaLnBrk="1" fontAlgn="auto" latinLnBrk="0" hangingPunct="1">
              <a:lnSpc>
                <a:spcPct val="114000"/>
              </a:lnSpc>
              <a:spcBef>
                <a:spcPts val="1000"/>
              </a:spcBef>
              <a:spcAft>
                <a:spcPts val="0"/>
              </a:spcAft>
              <a:buClr>
                <a:srgbClr val="000000"/>
              </a:buClr>
              <a:buSzTx/>
              <a:buFont typeface="Arial"/>
              <a:buNone/>
              <a:tabLst/>
              <a:defRPr/>
            </a:pPr>
            <a:r>
              <a:rPr kumimoji="0" lang="nb-NO" sz="2800" b="1" i="0" u="none" strike="noStrike" kern="0" cap="none" spc="0" normalizeH="0" baseline="0" noProof="0" dirty="0">
                <a:ln>
                  <a:noFill/>
                </a:ln>
                <a:solidFill>
                  <a:srgbClr val="0097A7"/>
                </a:solidFill>
                <a:effectLst/>
                <a:uLnTx/>
                <a:uFillTx/>
                <a:latin typeface="Open Sans"/>
                <a:ea typeface="Open Sans"/>
                <a:cs typeface="Open Sans"/>
                <a:sym typeface="Open Sans"/>
              </a:rPr>
              <a:t>Til for alle</a:t>
            </a:r>
            <a:endParaRPr kumimoji="0" lang="nb-NO" sz="2800" b="0" i="0" u="none" strike="noStrike" kern="0" cap="none" spc="0" normalizeH="0" baseline="0" noProof="0" dirty="0">
              <a:ln>
                <a:noFill/>
              </a:ln>
              <a:solidFill>
                <a:srgbClr val="53585F"/>
              </a:solidFill>
              <a:effectLst/>
              <a:uLnTx/>
              <a:uFillTx/>
              <a:latin typeface="Open Sans"/>
              <a:ea typeface="Open Sans"/>
              <a:cs typeface="Open Sans"/>
              <a:sym typeface="Open Sans"/>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nb-NO" sz="2600" b="0" i="0" u="none" strike="noStrike" kern="0" cap="none" spc="0" normalizeH="0" baseline="0" noProof="0" dirty="0" err="1">
                <a:ln>
                  <a:noFill/>
                </a:ln>
                <a:solidFill>
                  <a:srgbClr val="53585F"/>
                </a:solidFill>
                <a:effectLst/>
                <a:uLnTx/>
                <a:uFillTx/>
                <a:latin typeface="Open Sans"/>
                <a:ea typeface="Open Sans"/>
                <a:cs typeface="Open Sans"/>
                <a:sym typeface="Open Sans"/>
              </a:rPr>
              <a:t>Orgbrains</a:t>
            </a:r>
            <a:r>
              <a:rPr kumimoji="0" lang="nb-NO" sz="2600" b="0" i="0" u="none" strike="noStrike" kern="0" cap="none" spc="0" normalizeH="0" baseline="0" noProof="0" dirty="0">
                <a:ln>
                  <a:noFill/>
                </a:ln>
                <a:solidFill>
                  <a:srgbClr val="53585F"/>
                </a:solidFill>
                <a:effectLst/>
                <a:uLnTx/>
                <a:uFillTx/>
                <a:latin typeface="Open Sans"/>
                <a:ea typeface="Open Sans"/>
                <a:cs typeface="Open Sans"/>
                <a:sym typeface="Open Sans"/>
              </a:rPr>
              <a:t> styreportal passer for alle styrer, uavhengig av størrelse, organisasjonsform og kunnskapsnivå</a:t>
            </a:r>
          </a:p>
          <a:p>
            <a:pPr marL="0" marR="0" lvl="0" indent="0" algn="l" defTabSz="914400" rtl="0" eaLnBrk="1" fontAlgn="auto" latinLnBrk="0" hangingPunct="1">
              <a:lnSpc>
                <a:spcPct val="114000"/>
              </a:lnSpc>
              <a:spcBef>
                <a:spcPts val="1000"/>
              </a:spcBef>
              <a:spcAft>
                <a:spcPts val="0"/>
              </a:spcAft>
              <a:buClr>
                <a:srgbClr val="000000"/>
              </a:buClr>
              <a:buSzTx/>
              <a:buFont typeface="Arial"/>
              <a:buNone/>
              <a:tabLst/>
              <a:defRPr/>
            </a:pPr>
            <a:r>
              <a:rPr kumimoji="0" lang="nb-NO" sz="2600" b="0" i="0" u="none" strike="noStrike" kern="0" cap="none" spc="0" normalizeH="0" baseline="0" noProof="0" dirty="0" err="1">
                <a:ln>
                  <a:noFill/>
                </a:ln>
                <a:solidFill>
                  <a:srgbClr val="53585F"/>
                </a:solidFill>
                <a:effectLst/>
                <a:uLnTx/>
                <a:uFillTx/>
                <a:latin typeface="Open Sans"/>
                <a:ea typeface="Open Sans"/>
                <a:cs typeface="Open Sans"/>
                <a:sym typeface="Open Sans"/>
              </a:rPr>
              <a:t>Orgbrain</a:t>
            </a:r>
            <a:r>
              <a:rPr kumimoji="0" lang="nb-NO" sz="2600" b="0" i="0" u="none" strike="noStrike" kern="0" cap="none" spc="0" normalizeH="0" baseline="0" noProof="0" dirty="0">
                <a:ln>
                  <a:noFill/>
                </a:ln>
                <a:solidFill>
                  <a:srgbClr val="53585F"/>
                </a:solidFill>
                <a:effectLst/>
                <a:uLnTx/>
                <a:uFillTx/>
                <a:latin typeface="Open Sans"/>
                <a:ea typeface="Open Sans"/>
                <a:cs typeface="Open Sans"/>
                <a:sym typeface="Open Sans"/>
              </a:rPr>
              <a:t> har små idrettslag og store, børsnoterte konsern på kundelisten, og hele spekteret i mellom</a:t>
            </a:r>
            <a:endParaRPr kumimoji="0" sz="2600" b="0" i="0" u="none" strike="noStrike" kern="0" cap="none" spc="0" normalizeH="0" baseline="0" noProof="0" dirty="0">
              <a:ln>
                <a:noFill/>
              </a:ln>
              <a:solidFill>
                <a:srgbClr val="53585F"/>
              </a:solidFill>
              <a:effectLst/>
              <a:uLnTx/>
              <a:uFillTx/>
              <a:latin typeface="Open Sans"/>
              <a:ea typeface="Open Sans"/>
              <a:cs typeface="Open Sans"/>
              <a:sym typeface="Open Sans"/>
            </a:endParaRPr>
          </a:p>
          <a:p>
            <a:pPr marL="571500" marR="0" lvl="0" algn="l" defTabSz="914400" rtl="0" eaLnBrk="1" fontAlgn="auto" latinLnBrk="0" hangingPunct="1">
              <a:lnSpc>
                <a:spcPct val="114000"/>
              </a:lnSpc>
              <a:spcBef>
                <a:spcPts val="0"/>
              </a:spcBef>
              <a:spcAft>
                <a:spcPts val="0"/>
              </a:spcAft>
              <a:buClr>
                <a:srgbClr val="53585F"/>
              </a:buClr>
              <a:buSzPts val="2600"/>
              <a:tabLst/>
              <a:defRPr/>
            </a:pPr>
            <a:endParaRPr kumimoji="0" sz="2800" b="0" i="0" u="none" strike="noStrike" kern="0" cap="none" spc="0" normalizeH="0" baseline="0" noProof="0" dirty="0">
              <a:ln>
                <a:noFill/>
              </a:ln>
              <a:solidFill>
                <a:srgbClr val="53585F"/>
              </a:solidFill>
              <a:effectLst/>
              <a:uLnTx/>
              <a:uFillTx/>
              <a:latin typeface="Open Sans"/>
              <a:ea typeface="Open Sans"/>
              <a:cs typeface="Open Sans"/>
              <a:sym typeface="Open Sans"/>
            </a:endParaRPr>
          </a:p>
        </p:txBody>
      </p:sp>
      <p:sp>
        <p:nvSpPr>
          <p:cNvPr id="6" name="Google Shape;83;p19">
            <a:extLst>
              <a:ext uri="{FF2B5EF4-FFF2-40B4-BE49-F238E27FC236}">
                <a16:creationId xmlns:a16="http://schemas.microsoft.com/office/drawing/2014/main" id="{90265291-498A-28B1-B8B8-587BC90E153A}"/>
              </a:ext>
            </a:extLst>
          </p:cNvPr>
          <p:cNvSpPr/>
          <p:nvPr/>
        </p:nvSpPr>
        <p:spPr>
          <a:xfrm>
            <a:off x="1549948" y="1343925"/>
            <a:ext cx="9837600" cy="1137000"/>
          </a:xfrm>
          <a:prstGeom prst="rect">
            <a:avLst/>
          </a:prstGeom>
          <a:noFill/>
          <a:ln>
            <a:noFill/>
          </a:ln>
        </p:spPr>
        <p:txBody>
          <a:bodyPr spcFirstLastPara="1" wrap="square" lIns="0" tIns="50800" rIns="50800" bIns="50800" anchor="b" anchorCtr="0">
            <a:noAutofit/>
          </a:bodyPr>
          <a:lstStyle/>
          <a:p>
            <a:pPr marL="0" marR="0" lvl="0" indent="0" algn="l" defTabSz="914400" rtl="0" eaLnBrk="1" fontAlgn="auto" latinLnBrk="0" hangingPunct="1">
              <a:lnSpc>
                <a:spcPct val="120000"/>
              </a:lnSpc>
              <a:spcBef>
                <a:spcPts val="0"/>
              </a:spcBef>
              <a:spcAft>
                <a:spcPts val="0"/>
              </a:spcAft>
              <a:buClr>
                <a:srgbClr val="53585F"/>
              </a:buClr>
              <a:buSzPts val="6000"/>
              <a:buFont typeface="Arial"/>
              <a:buNone/>
              <a:tabLst/>
              <a:defRPr/>
            </a:pPr>
            <a:endParaRPr kumimoji="0" lang="nb-NO" sz="6000" b="0" i="0" u="none" strike="noStrike" kern="0" cap="none" spc="0" normalizeH="0" baseline="0" noProof="0" dirty="0">
              <a:ln>
                <a:noFill/>
              </a:ln>
              <a:solidFill>
                <a:srgbClr val="53585F"/>
              </a:solidFill>
              <a:effectLst/>
              <a:uLnTx/>
              <a:uFillTx/>
              <a:latin typeface="Open Sans"/>
              <a:ea typeface="Open Sans"/>
              <a:cs typeface="Open Sans"/>
              <a:sym typeface="Open Sans"/>
            </a:endParaRPr>
          </a:p>
        </p:txBody>
      </p:sp>
      <p:pic>
        <p:nvPicPr>
          <p:cNvPr id="8" name="Google Shape;93;p20">
            <a:extLst>
              <a:ext uri="{FF2B5EF4-FFF2-40B4-BE49-F238E27FC236}">
                <a16:creationId xmlns:a16="http://schemas.microsoft.com/office/drawing/2014/main" id="{93ED1843-1458-EFE1-8D6B-C81993C54053}"/>
              </a:ext>
            </a:extLst>
          </p:cNvPr>
          <p:cNvPicPr preferRelativeResize="0"/>
          <p:nvPr/>
        </p:nvPicPr>
        <p:blipFill rotWithShape="1">
          <a:blip r:embed="rId3">
            <a:extLst>
              <a:ext uri="{96DAC541-7B7A-43D3-8B79-37D633B846F1}">
                <asvg:svgBlip xmlns:asvg="http://schemas.microsoft.com/office/drawing/2016/SVG/main" r:embed="rId4"/>
              </a:ext>
            </a:extLst>
          </a:blip>
          <a:srcRect l="1990" t="-14181" r="480"/>
          <a:stretch/>
        </p:blipFill>
        <p:spPr>
          <a:xfrm>
            <a:off x="12982965" y="1828994"/>
            <a:ext cx="9851073" cy="8151791"/>
          </a:xfrm>
          <a:prstGeom prst="rect">
            <a:avLst/>
          </a:prstGeom>
          <a:noFill/>
          <a:ln>
            <a:noFill/>
          </a:ln>
        </p:spPr>
      </p:pic>
      <p:sp>
        <p:nvSpPr>
          <p:cNvPr id="7" name="Google Shape;83;p19">
            <a:extLst>
              <a:ext uri="{FF2B5EF4-FFF2-40B4-BE49-F238E27FC236}">
                <a16:creationId xmlns:a16="http://schemas.microsoft.com/office/drawing/2014/main" id="{EE3934DF-7E17-A14A-9527-75EF469B0BFC}"/>
              </a:ext>
            </a:extLst>
          </p:cNvPr>
          <p:cNvSpPr/>
          <p:nvPr/>
        </p:nvSpPr>
        <p:spPr>
          <a:xfrm>
            <a:off x="1549948" y="3344831"/>
            <a:ext cx="9837600" cy="1137000"/>
          </a:xfrm>
          <a:prstGeom prst="rect">
            <a:avLst/>
          </a:prstGeom>
          <a:noFill/>
          <a:ln>
            <a:noFill/>
          </a:ln>
        </p:spPr>
        <p:txBody>
          <a:bodyPr spcFirstLastPara="1" wrap="square" lIns="0" tIns="50800" rIns="50800" bIns="50800" anchor="b" anchorCtr="0">
            <a:noAutofit/>
          </a:bodyPr>
          <a:lstStyle/>
          <a:p>
            <a:pPr marL="0" marR="0" lvl="0" indent="0" algn="l" defTabSz="914400" rtl="0" eaLnBrk="1" fontAlgn="auto" latinLnBrk="0" hangingPunct="1">
              <a:lnSpc>
                <a:spcPct val="120000"/>
              </a:lnSpc>
              <a:spcBef>
                <a:spcPts val="0"/>
              </a:spcBef>
              <a:spcAft>
                <a:spcPts val="0"/>
              </a:spcAft>
              <a:buClr>
                <a:srgbClr val="53585F"/>
              </a:buClr>
              <a:buSzPts val="6000"/>
              <a:buFont typeface="Arial"/>
              <a:buNone/>
              <a:tabLst/>
              <a:defRPr/>
            </a:pPr>
            <a:r>
              <a:rPr kumimoji="0" lang="nb-NO" sz="6000" b="0" i="0" u="none" strike="noStrike" kern="0" cap="none" spc="0" normalizeH="0" baseline="0" noProof="0" dirty="0">
                <a:ln>
                  <a:noFill/>
                </a:ln>
                <a:solidFill>
                  <a:srgbClr val="53585F"/>
                </a:solidFill>
                <a:effectLst/>
                <a:uLnTx/>
                <a:uFillTx/>
                <a:latin typeface="Open Sans"/>
                <a:ea typeface="Open Sans"/>
                <a:cs typeface="Open Sans"/>
                <a:sym typeface="Open Sans"/>
              </a:rPr>
              <a:t>Orgbrains markedsfokus</a:t>
            </a:r>
          </a:p>
        </p:txBody>
      </p:sp>
      <p:pic>
        <p:nvPicPr>
          <p:cNvPr id="11" name="Google Shape;86;p19">
            <a:extLst>
              <a:ext uri="{FF2B5EF4-FFF2-40B4-BE49-F238E27FC236}">
                <a16:creationId xmlns:a16="http://schemas.microsoft.com/office/drawing/2014/main" id="{E2C56CFA-0025-6142-BF46-5BC0F1B010EF}"/>
              </a:ext>
            </a:extLst>
          </p:cNvPr>
          <p:cNvPicPr preferRelativeResize="0"/>
          <p:nvPr/>
        </p:nvPicPr>
        <p:blipFill>
          <a:blip r:embed="rId5">
            <a:alphaModFix/>
          </a:blip>
          <a:stretch>
            <a:fillRect/>
          </a:stretch>
        </p:blipFill>
        <p:spPr>
          <a:xfrm>
            <a:off x="1582200" y="4481831"/>
            <a:ext cx="666750" cy="66675"/>
          </a:xfrm>
          <a:prstGeom prst="rect">
            <a:avLst/>
          </a:prstGeom>
          <a:noFill/>
          <a:ln>
            <a:noFill/>
          </a:ln>
        </p:spPr>
      </p:pic>
      <p:pic>
        <p:nvPicPr>
          <p:cNvPr id="3" name="Bilde 2">
            <a:extLst>
              <a:ext uri="{FF2B5EF4-FFF2-40B4-BE49-F238E27FC236}">
                <a16:creationId xmlns:a16="http://schemas.microsoft.com/office/drawing/2014/main" id="{0D61DC57-7C95-C0E5-6B1D-E039C7638E93}"/>
              </a:ext>
            </a:extLst>
          </p:cNvPr>
          <p:cNvPicPr>
            <a:picLocks noChangeAspect="1"/>
          </p:cNvPicPr>
          <p:nvPr/>
        </p:nvPicPr>
        <p:blipFill>
          <a:blip r:embed="rId6"/>
          <a:stretch>
            <a:fillRect/>
          </a:stretch>
        </p:blipFill>
        <p:spPr>
          <a:xfrm>
            <a:off x="18148842" y="3000693"/>
            <a:ext cx="3028950" cy="1514475"/>
          </a:xfrm>
          <a:prstGeom prst="rect">
            <a:avLst/>
          </a:prstGeom>
        </p:spPr>
      </p:pic>
      <p:sp>
        <p:nvSpPr>
          <p:cNvPr id="4" name="TekstSylinder 3">
            <a:extLst>
              <a:ext uri="{FF2B5EF4-FFF2-40B4-BE49-F238E27FC236}">
                <a16:creationId xmlns:a16="http://schemas.microsoft.com/office/drawing/2014/main" id="{5C6419DC-1154-DA1B-7CD2-CD4ADC162654}"/>
              </a:ext>
            </a:extLst>
          </p:cNvPr>
          <p:cNvSpPr txBox="1"/>
          <p:nvPr/>
        </p:nvSpPr>
        <p:spPr>
          <a:xfrm>
            <a:off x="2577547" y="11448201"/>
            <a:ext cx="19228905" cy="1200329"/>
          </a:xfrm>
          <a:prstGeom prst="rect">
            <a:avLst/>
          </a:prstGeom>
          <a:noFill/>
        </p:spPr>
        <p:txBody>
          <a:bodyPr wrap="square" rtlCol="0">
            <a:spAutoFit/>
          </a:bodyPr>
          <a:lstStyle/>
          <a:p>
            <a:r>
              <a:rPr lang="nb-NO" sz="3600" dirty="0" err="1"/>
              <a:t>Orgbrain</a:t>
            </a:r>
            <a:r>
              <a:rPr lang="nb-NO" sz="3600" dirty="0"/>
              <a:t> styreportal tilpasser seg dynamisk ulike organisasjonsformer, og passer like godt for medlemsorganisasjoner og samvirkeforetak, som for AS og børsnoterte ASA</a:t>
            </a:r>
          </a:p>
        </p:txBody>
      </p:sp>
    </p:spTree>
    <p:extLst>
      <p:ext uri="{BB962C8B-B14F-4D97-AF65-F5344CB8AC3E}">
        <p14:creationId xmlns:p14="http://schemas.microsoft.com/office/powerpoint/2010/main" val="359435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3" name="Bilde 2">
            <a:extLst>
              <a:ext uri="{FF2B5EF4-FFF2-40B4-BE49-F238E27FC236}">
                <a16:creationId xmlns:a16="http://schemas.microsoft.com/office/drawing/2014/main" id="{1FFB7DF8-3B92-4F2E-9DA7-9E45D3C2BCDC}"/>
              </a:ext>
            </a:extLst>
          </p:cNvPr>
          <p:cNvPicPr>
            <a:picLocks noChangeAspect="1"/>
          </p:cNvPicPr>
          <p:nvPr/>
        </p:nvPicPr>
        <p:blipFill>
          <a:blip r:embed="rId3"/>
          <a:stretch>
            <a:fillRect/>
          </a:stretch>
        </p:blipFill>
        <p:spPr>
          <a:xfrm>
            <a:off x="374793" y="555490"/>
            <a:ext cx="23634413" cy="12605020"/>
          </a:xfrm>
          <a:prstGeom prst="rect">
            <a:avLst/>
          </a:prstGeom>
        </p:spPr>
      </p:pic>
      <p:sp>
        <p:nvSpPr>
          <p:cNvPr id="9" name="Google Shape;139;p24">
            <a:extLst>
              <a:ext uri="{FF2B5EF4-FFF2-40B4-BE49-F238E27FC236}">
                <a16:creationId xmlns:a16="http://schemas.microsoft.com/office/drawing/2014/main" id="{46066BF3-3A65-4AD6-883C-3C3DBD8A5E98}"/>
              </a:ext>
            </a:extLst>
          </p:cNvPr>
          <p:cNvSpPr txBox="1"/>
          <p:nvPr/>
        </p:nvSpPr>
        <p:spPr>
          <a:xfrm>
            <a:off x="14866883" y="5627281"/>
            <a:ext cx="8671033" cy="1230719"/>
          </a:xfrm>
          <a:prstGeom prst="rect">
            <a:avLst/>
          </a:prstGeom>
          <a:noFill/>
          <a:ln>
            <a:noFill/>
          </a:ln>
        </p:spPr>
        <p:txBody>
          <a:bodyPr spcFirstLastPara="1" wrap="square" lIns="0" tIns="0" rIns="0" bIns="0" anchor="t" anchorCtr="0">
            <a:noAutofit/>
          </a:bodyPr>
          <a:lstStyle/>
          <a:p>
            <a:pPr algn="l"/>
            <a:r>
              <a:rPr lang="nb-NO" sz="9600" b="1" i="0" dirty="0">
                <a:solidFill>
                  <a:schemeClr val="tx1">
                    <a:lumMod val="65000"/>
                    <a:lumOff val="35000"/>
                  </a:schemeClr>
                </a:solidFill>
                <a:effectLst/>
                <a:latin typeface="Calibri" panose="020F0502020204030204" pitchFamily="34" charset="0"/>
              </a:rPr>
              <a:t>  Styrets ansvar</a:t>
            </a:r>
          </a:p>
          <a:p>
            <a:br>
              <a:rPr lang="nb-NO" sz="4400" dirty="0"/>
            </a:br>
            <a:endParaRPr lang="nb-NO" sz="3600" b="0" i="0" dirty="0">
              <a:solidFill>
                <a:srgbClr val="3C4043"/>
              </a:solidFill>
              <a:effectLst/>
              <a:latin typeface="Roboto" panose="020B0604020202020204" charset="0"/>
            </a:endParaRPr>
          </a:p>
        </p:txBody>
      </p:sp>
    </p:spTree>
    <p:extLst>
      <p:ext uri="{BB962C8B-B14F-4D97-AF65-F5344CB8AC3E}">
        <p14:creationId xmlns:p14="http://schemas.microsoft.com/office/powerpoint/2010/main" val="2410376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78711E-7D86-2B78-1585-B4C5B179D5A5}"/>
              </a:ext>
            </a:extLst>
          </p:cNvPr>
          <p:cNvPicPr>
            <a:picLocks noChangeAspect="1"/>
          </p:cNvPicPr>
          <p:nvPr/>
        </p:nvPicPr>
        <p:blipFill rotWithShape="1">
          <a:blip r:embed="rId3"/>
          <a:srcRect l="34091" t="10465" r="35909" b="14562"/>
          <a:stretch/>
        </p:blipFill>
        <p:spPr>
          <a:xfrm>
            <a:off x="2272147" y="0"/>
            <a:ext cx="19839710" cy="13752524"/>
          </a:xfrm>
          <a:prstGeom prst="rect">
            <a:avLst/>
          </a:prstGeom>
        </p:spPr>
      </p:pic>
      <p:sp>
        <p:nvSpPr>
          <p:cNvPr id="2" name="Ellipse 1">
            <a:extLst>
              <a:ext uri="{FF2B5EF4-FFF2-40B4-BE49-F238E27FC236}">
                <a16:creationId xmlns:a16="http://schemas.microsoft.com/office/drawing/2014/main" id="{13CF50BD-0E64-1412-F698-BDB3EEA0F6FE}"/>
              </a:ext>
            </a:extLst>
          </p:cNvPr>
          <p:cNvSpPr/>
          <p:nvPr/>
        </p:nvSpPr>
        <p:spPr>
          <a:xfrm>
            <a:off x="8647612" y="1"/>
            <a:ext cx="6400800" cy="17765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nb-NO">
              <a:solidFill>
                <a:srgbClr val="FFFFFF"/>
              </a:solidFill>
              <a:latin typeface="Arial"/>
            </a:endParaRPr>
          </a:p>
        </p:txBody>
      </p:sp>
    </p:spTree>
    <p:extLst>
      <p:ext uri="{BB962C8B-B14F-4D97-AF65-F5344CB8AC3E}">
        <p14:creationId xmlns:p14="http://schemas.microsoft.com/office/powerpoint/2010/main" val="2279599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1C269E47-852B-A251-504A-6A44E022001E}"/>
              </a:ext>
            </a:extLst>
          </p:cNvPr>
          <p:cNvPicPr>
            <a:picLocks noChangeAspect="1"/>
          </p:cNvPicPr>
          <p:nvPr/>
        </p:nvPicPr>
        <p:blipFill rotWithShape="1">
          <a:blip r:embed="rId2"/>
          <a:srcRect l="29434" t="4722" r="29811" b="6508"/>
          <a:stretch/>
        </p:blipFill>
        <p:spPr>
          <a:xfrm>
            <a:off x="1012166" y="207036"/>
            <a:ext cx="22359668" cy="13508964"/>
          </a:xfrm>
          <a:prstGeom prst="rect">
            <a:avLst/>
          </a:prstGeom>
        </p:spPr>
      </p:pic>
    </p:spTree>
    <p:extLst>
      <p:ext uri="{BB962C8B-B14F-4D97-AF65-F5344CB8AC3E}">
        <p14:creationId xmlns:p14="http://schemas.microsoft.com/office/powerpoint/2010/main" val="1669805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E8370DAD-A989-0B51-0BDB-9F61754BBDFB}"/>
              </a:ext>
            </a:extLst>
          </p:cNvPr>
          <p:cNvPicPr>
            <a:picLocks noChangeAspect="1"/>
          </p:cNvPicPr>
          <p:nvPr/>
        </p:nvPicPr>
        <p:blipFill rotWithShape="1">
          <a:blip r:embed="rId3"/>
          <a:srcRect l="40988" t="46389" r="42469" b="31112"/>
          <a:stretch/>
        </p:blipFill>
        <p:spPr>
          <a:xfrm>
            <a:off x="2146300" y="927100"/>
            <a:ext cx="5588000" cy="5066732"/>
          </a:xfrm>
          <a:prstGeom prst="rect">
            <a:avLst/>
          </a:prstGeom>
        </p:spPr>
      </p:pic>
      <p:pic>
        <p:nvPicPr>
          <p:cNvPr id="6" name="Bilde 5">
            <a:extLst>
              <a:ext uri="{FF2B5EF4-FFF2-40B4-BE49-F238E27FC236}">
                <a16:creationId xmlns:a16="http://schemas.microsoft.com/office/drawing/2014/main" id="{40E9C302-6C21-5086-B83C-5C97763D4983}"/>
              </a:ext>
            </a:extLst>
          </p:cNvPr>
          <p:cNvPicPr>
            <a:picLocks noChangeAspect="1"/>
          </p:cNvPicPr>
          <p:nvPr/>
        </p:nvPicPr>
        <p:blipFill rotWithShape="1">
          <a:blip r:embed="rId4"/>
          <a:srcRect l="74259" t="36389" r="9074" b="39907"/>
          <a:stretch/>
        </p:blipFill>
        <p:spPr>
          <a:xfrm>
            <a:off x="8331200" y="927100"/>
            <a:ext cx="5448300" cy="5165796"/>
          </a:xfrm>
          <a:prstGeom prst="rect">
            <a:avLst/>
          </a:prstGeom>
        </p:spPr>
      </p:pic>
      <p:pic>
        <p:nvPicPr>
          <p:cNvPr id="8" name="Bilde 7">
            <a:extLst>
              <a:ext uri="{FF2B5EF4-FFF2-40B4-BE49-F238E27FC236}">
                <a16:creationId xmlns:a16="http://schemas.microsoft.com/office/drawing/2014/main" id="{60FB63ED-D35B-5DC1-E55D-10C83580F9B3}"/>
              </a:ext>
            </a:extLst>
          </p:cNvPr>
          <p:cNvPicPr>
            <a:picLocks noChangeAspect="1"/>
          </p:cNvPicPr>
          <p:nvPr/>
        </p:nvPicPr>
        <p:blipFill rotWithShape="1">
          <a:blip r:embed="rId5"/>
          <a:srcRect l="24259" t="22037" r="59075" b="57315"/>
          <a:stretch/>
        </p:blipFill>
        <p:spPr>
          <a:xfrm>
            <a:off x="14173201" y="838199"/>
            <a:ext cx="6427454" cy="5308602"/>
          </a:xfrm>
          <a:prstGeom prst="rect">
            <a:avLst/>
          </a:prstGeom>
        </p:spPr>
      </p:pic>
      <p:pic>
        <p:nvPicPr>
          <p:cNvPr id="10" name="Bilde 9">
            <a:extLst>
              <a:ext uri="{FF2B5EF4-FFF2-40B4-BE49-F238E27FC236}">
                <a16:creationId xmlns:a16="http://schemas.microsoft.com/office/drawing/2014/main" id="{42F2824D-EA1B-B79C-8F98-D2BDA6075786}"/>
              </a:ext>
            </a:extLst>
          </p:cNvPr>
          <p:cNvPicPr>
            <a:picLocks noChangeAspect="1"/>
          </p:cNvPicPr>
          <p:nvPr/>
        </p:nvPicPr>
        <p:blipFill rotWithShape="1">
          <a:blip r:embed="rId6"/>
          <a:srcRect l="7778" t="49352" r="75679" b="21759"/>
          <a:stretch/>
        </p:blipFill>
        <p:spPr>
          <a:xfrm>
            <a:off x="2247900" y="6311900"/>
            <a:ext cx="5486400" cy="6387152"/>
          </a:xfrm>
          <a:prstGeom prst="rect">
            <a:avLst/>
          </a:prstGeom>
        </p:spPr>
      </p:pic>
      <p:cxnSp>
        <p:nvCxnSpPr>
          <p:cNvPr id="12" name="Rett linje 11">
            <a:extLst>
              <a:ext uri="{FF2B5EF4-FFF2-40B4-BE49-F238E27FC236}">
                <a16:creationId xmlns:a16="http://schemas.microsoft.com/office/drawing/2014/main" id="{653C2B51-45BB-D245-74FD-52AA4DE469F8}"/>
              </a:ext>
            </a:extLst>
          </p:cNvPr>
          <p:cNvCxnSpPr/>
          <p:nvPr/>
        </p:nvCxnSpPr>
        <p:spPr>
          <a:xfrm>
            <a:off x="8750300" y="3263900"/>
            <a:ext cx="2755900" cy="0"/>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13" name="Rett linje 12">
            <a:extLst>
              <a:ext uri="{FF2B5EF4-FFF2-40B4-BE49-F238E27FC236}">
                <a16:creationId xmlns:a16="http://schemas.microsoft.com/office/drawing/2014/main" id="{259E4953-2D6B-C544-75B8-BD4C5BD2F171}"/>
              </a:ext>
            </a:extLst>
          </p:cNvPr>
          <p:cNvCxnSpPr/>
          <p:nvPr/>
        </p:nvCxnSpPr>
        <p:spPr>
          <a:xfrm>
            <a:off x="2476500" y="1778000"/>
            <a:ext cx="2755900" cy="0"/>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14" name="Rett linje 13">
            <a:extLst>
              <a:ext uri="{FF2B5EF4-FFF2-40B4-BE49-F238E27FC236}">
                <a16:creationId xmlns:a16="http://schemas.microsoft.com/office/drawing/2014/main" id="{9B8804C4-9707-E1FF-8DBC-70A5FBA43EA3}"/>
              </a:ext>
            </a:extLst>
          </p:cNvPr>
          <p:cNvCxnSpPr/>
          <p:nvPr/>
        </p:nvCxnSpPr>
        <p:spPr>
          <a:xfrm>
            <a:off x="16014700" y="1905000"/>
            <a:ext cx="2755900" cy="0"/>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15" name="Rett linje 14">
            <a:extLst>
              <a:ext uri="{FF2B5EF4-FFF2-40B4-BE49-F238E27FC236}">
                <a16:creationId xmlns:a16="http://schemas.microsoft.com/office/drawing/2014/main" id="{6F8866B4-2735-45BF-D23D-A40236C978A6}"/>
              </a:ext>
            </a:extLst>
          </p:cNvPr>
          <p:cNvCxnSpPr>
            <a:cxnSpLocks/>
          </p:cNvCxnSpPr>
          <p:nvPr/>
        </p:nvCxnSpPr>
        <p:spPr>
          <a:xfrm>
            <a:off x="2616200" y="8686800"/>
            <a:ext cx="4546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17" name="TekstSylinder 16">
            <a:extLst>
              <a:ext uri="{FF2B5EF4-FFF2-40B4-BE49-F238E27FC236}">
                <a16:creationId xmlns:a16="http://schemas.microsoft.com/office/drawing/2014/main" id="{BF4C6AFF-9736-EB11-02B0-20BF9A0582EA}"/>
              </a:ext>
            </a:extLst>
          </p:cNvPr>
          <p:cNvSpPr txBox="1"/>
          <p:nvPr/>
        </p:nvSpPr>
        <p:spPr>
          <a:xfrm>
            <a:off x="10502062" y="7213602"/>
            <a:ext cx="12616732" cy="5324535"/>
          </a:xfrm>
          <a:prstGeom prst="rect">
            <a:avLst/>
          </a:prstGeom>
          <a:solidFill>
            <a:schemeClr val="accent1">
              <a:lumMod val="20000"/>
              <a:lumOff val="80000"/>
            </a:schemeClr>
          </a:solidFill>
        </p:spPr>
        <p:txBody>
          <a:bodyPr wrap="square" rtlCol="0">
            <a:spAutoFit/>
          </a:bodyPr>
          <a:lstStyle/>
          <a:p>
            <a:pPr>
              <a:lnSpc>
                <a:spcPct val="150000"/>
              </a:lnSpc>
              <a:buClrTx/>
              <a:defRPr/>
            </a:pPr>
            <a:r>
              <a:rPr lang="nb-NO" sz="4000" kern="1200" dirty="0">
                <a:solidFill>
                  <a:srgbClr val="000000">
                    <a:lumMod val="65000"/>
                    <a:lumOff val="35000"/>
                  </a:srgbClr>
                </a:solidFill>
                <a:latin typeface="Calibri"/>
                <a:ea typeface="+mn-ea"/>
              </a:rPr>
              <a:t>Kundene føler de blir:</a:t>
            </a:r>
          </a:p>
          <a:p>
            <a:pPr marL="571500" indent="-571500">
              <a:lnSpc>
                <a:spcPct val="150000"/>
              </a:lnSpc>
              <a:buClrTx/>
              <a:buFont typeface="Arial" panose="020B0604020202020204" pitchFamily="34" charset="0"/>
              <a:buChar char="•"/>
              <a:defRPr/>
            </a:pPr>
            <a:r>
              <a:rPr lang="nb-NO" sz="4000" kern="1200" dirty="0">
                <a:solidFill>
                  <a:srgbClr val="000000">
                    <a:lumMod val="65000"/>
                    <a:lumOff val="35000"/>
                  </a:srgbClr>
                </a:solidFill>
                <a:latin typeface="Calibri"/>
                <a:ea typeface="+mn-ea"/>
              </a:rPr>
              <a:t>mer profesjonelle på styrearbeid </a:t>
            </a:r>
          </a:p>
          <a:p>
            <a:pPr marL="571500" indent="-571500">
              <a:lnSpc>
                <a:spcPct val="150000"/>
              </a:lnSpc>
              <a:buClrTx/>
              <a:buFont typeface="Arial" panose="020B0604020202020204" pitchFamily="34" charset="0"/>
              <a:buChar char="•"/>
              <a:defRPr/>
            </a:pPr>
            <a:r>
              <a:rPr lang="nb-NO" sz="4000" kern="1200" dirty="0">
                <a:solidFill>
                  <a:srgbClr val="000000">
                    <a:lumMod val="65000"/>
                    <a:lumOff val="35000"/>
                  </a:srgbClr>
                </a:solidFill>
                <a:latin typeface="Calibri"/>
                <a:ea typeface="+mn-ea"/>
              </a:rPr>
              <a:t>at de blir mer effektive </a:t>
            </a:r>
          </a:p>
          <a:p>
            <a:pPr marL="571500" indent="-571500">
              <a:lnSpc>
                <a:spcPct val="150000"/>
              </a:lnSpc>
              <a:buClrTx/>
              <a:buFont typeface="Arial" panose="020B0604020202020204" pitchFamily="34" charset="0"/>
              <a:buChar char="•"/>
              <a:defRPr/>
            </a:pPr>
            <a:r>
              <a:rPr lang="nb-NO" sz="4000" kern="1200" dirty="0">
                <a:solidFill>
                  <a:srgbClr val="000000">
                    <a:lumMod val="65000"/>
                    <a:lumOff val="35000"/>
                  </a:srgbClr>
                </a:solidFill>
                <a:latin typeface="Calibri"/>
                <a:ea typeface="+mn-ea"/>
              </a:rPr>
              <a:t>og at styret har bedre sikkerhet</a:t>
            </a:r>
          </a:p>
          <a:p>
            <a:pPr marL="571500" indent="-571500">
              <a:lnSpc>
                <a:spcPct val="150000"/>
              </a:lnSpc>
              <a:buClrTx/>
              <a:buFont typeface="Arial" panose="020B0604020202020204" pitchFamily="34" charset="0"/>
              <a:buChar char="•"/>
              <a:defRPr/>
            </a:pPr>
            <a:r>
              <a:rPr lang="nb-NO" sz="4000" kern="1200" dirty="0">
                <a:solidFill>
                  <a:srgbClr val="000000">
                    <a:lumMod val="65000"/>
                    <a:lumOff val="35000"/>
                  </a:srgbClr>
                </a:solidFill>
                <a:latin typeface="Calibri"/>
                <a:ea typeface="+mn-ea"/>
              </a:rPr>
              <a:t>Og at styreansvaret til den enkelte er bedre ivaretatt</a:t>
            </a:r>
          </a:p>
          <a:p>
            <a:pPr marL="571500" indent="-571500">
              <a:buClrTx/>
              <a:buFont typeface="Arial" panose="020B0604020202020204" pitchFamily="34" charset="0"/>
              <a:buChar char="•"/>
              <a:defRPr/>
            </a:pPr>
            <a:endParaRPr lang="nb-NO" sz="4000" kern="1200" dirty="0">
              <a:solidFill>
                <a:srgbClr val="000000">
                  <a:lumMod val="65000"/>
                  <a:lumOff val="35000"/>
                </a:srgbClr>
              </a:solidFill>
              <a:latin typeface="Calibri"/>
              <a:ea typeface="+mn-ea"/>
            </a:endParaRPr>
          </a:p>
        </p:txBody>
      </p:sp>
    </p:spTree>
    <p:extLst>
      <p:ext uri="{BB962C8B-B14F-4D97-AF65-F5344CB8AC3E}">
        <p14:creationId xmlns:p14="http://schemas.microsoft.com/office/powerpoint/2010/main" val="4095025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grpSp>
        <p:nvGrpSpPr>
          <p:cNvPr id="9" name="Gruppe 8">
            <a:extLst>
              <a:ext uri="{FF2B5EF4-FFF2-40B4-BE49-F238E27FC236}">
                <a16:creationId xmlns:a16="http://schemas.microsoft.com/office/drawing/2014/main" id="{29947FC4-8195-9B44-800D-397C9F3CF4D7}"/>
              </a:ext>
            </a:extLst>
          </p:cNvPr>
          <p:cNvGrpSpPr/>
          <p:nvPr/>
        </p:nvGrpSpPr>
        <p:grpSpPr>
          <a:xfrm>
            <a:off x="4346231" y="891751"/>
            <a:ext cx="16253650" cy="10785810"/>
            <a:chOff x="12317037" y="6518879"/>
            <a:chExt cx="10665302" cy="6162052"/>
          </a:xfrm>
        </p:grpSpPr>
        <p:grpSp>
          <p:nvGrpSpPr>
            <p:cNvPr id="8" name="Gruppe 7">
              <a:extLst>
                <a:ext uri="{FF2B5EF4-FFF2-40B4-BE49-F238E27FC236}">
                  <a16:creationId xmlns:a16="http://schemas.microsoft.com/office/drawing/2014/main" id="{BF3C194D-33FE-E040-855E-6D21B1E0DD04}"/>
                </a:ext>
              </a:extLst>
            </p:cNvPr>
            <p:cNvGrpSpPr/>
            <p:nvPr/>
          </p:nvGrpSpPr>
          <p:grpSpPr>
            <a:xfrm>
              <a:off x="12317037" y="6518879"/>
              <a:ext cx="6839416" cy="6162052"/>
              <a:chOff x="12230774" y="5880524"/>
              <a:chExt cx="7742480" cy="6975678"/>
            </a:xfrm>
          </p:grpSpPr>
          <p:pic>
            <p:nvPicPr>
              <p:cNvPr id="10" name="Google Shape;181;p25">
                <a:extLst>
                  <a:ext uri="{FF2B5EF4-FFF2-40B4-BE49-F238E27FC236}">
                    <a16:creationId xmlns:a16="http://schemas.microsoft.com/office/drawing/2014/main" id="{136EA0DC-913D-489A-95FB-7DCCB1456B60}"/>
                  </a:ext>
                </a:extLst>
              </p:cNvPr>
              <p:cNvPicPr preferRelativeResize="0"/>
              <p:nvPr/>
            </p:nvPicPr>
            <p:blipFill rotWithShape="1">
              <a:blip r:embed="rId3">
                <a:alphaModFix/>
              </a:blip>
              <a:srcRect/>
              <a:stretch/>
            </p:blipFill>
            <p:spPr>
              <a:xfrm>
                <a:off x="12230774" y="5880524"/>
                <a:ext cx="7742480" cy="6975678"/>
              </a:xfrm>
              <a:prstGeom prst="rect">
                <a:avLst/>
              </a:prstGeom>
              <a:noFill/>
              <a:ln>
                <a:noFill/>
              </a:ln>
            </p:spPr>
          </p:pic>
          <p:sp>
            <p:nvSpPr>
              <p:cNvPr id="16" name="TekstSylinder 15">
                <a:extLst>
                  <a:ext uri="{FF2B5EF4-FFF2-40B4-BE49-F238E27FC236}">
                    <a16:creationId xmlns:a16="http://schemas.microsoft.com/office/drawing/2014/main" id="{BAAD26B6-D592-4BEA-B857-9EA6684B6E64}"/>
                  </a:ext>
                </a:extLst>
              </p:cNvPr>
              <p:cNvSpPr txBox="1"/>
              <p:nvPr/>
            </p:nvSpPr>
            <p:spPr>
              <a:xfrm>
                <a:off x="15304622" y="9162952"/>
                <a:ext cx="1337257" cy="378201"/>
              </a:xfrm>
              <a:prstGeom prst="rect">
                <a:avLst/>
              </a:prstGeom>
              <a:solidFill>
                <a:srgbClr val="54CCDA"/>
              </a:solidFill>
            </p:spPr>
            <p:txBody>
              <a:bodyPr wrap="square" rtlCol="0">
                <a:spAutoFit/>
              </a:bodyPr>
              <a:lstStyle/>
              <a:p>
                <a:pPr algn="ctr">
                  <a:defRPr/>
                </a:pPr>
                <a:r>
                  <a:rPr lang="nb-NO" sz="32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Misjon</a:t>
                </a:r>
              </a:p>
            </p:txBody>
          </p:sp>
          <p:sp>
            <p:nvSpPr>
              <p:cNvPr id="17" name="TekstSylinder 16">
                <a:extLst>
                  <a:ext uri="{FF2B5EF4-FFF2-40B4-BE49-F238E27FC236}">
                    <a16:creationId xmlns:a16="http://schemas.microsoft.com/office/drawing/2014/main" id="{56FA93CE-9DC9-4D8C-AD00-6098FA27EE31}"/>
                  </a:ext>
                </a:extLst>
              </p:cNvPr>
              <p:cNvSpPr txBox="1"/>
              <p:nvPr/>
            </p:nvSpPr>
            <p:spPr>
              <a:xfrm>
                <a:off x="15400767" y="7826646"/>
                <a:ext cx="1144697" cy="338390"/>
              </a:xfrm>
              <a:prstGeom prst="rect">
                <a:avLst/>
              </a:prstGeom>
              <a:solidFill>
                <a:srgbClr val="8EDDE6"/>
              </a:solidFill>
            </p:spPr>
            <p:txBody>
              <a:bodyPr wrap="square" rtlCol="0">
                <a:spAutoFit/>
              </a:bodyPr>
              <a:lstStyle/>
              <a:p>
                <a:pPr algn="ctr">
                  <a:defRPr/>
                </a:pPr>
                <a:r>
                  <a:rPr lang="nb-NO" sz="28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Visjon</a:t>
                </a:r>
              </a:p>
            </p:txBody>
          </p:sp>
        </p:grpSp>
        <p:sp>
          <p:nvSpPr>
            <p:cNvPr id="11" name="Google Shape;182;p25">
              <a:extLst>
                <a:ext uri="{FF2B5EF4-FFF2-40B4-BE49-F238E27FC236}">
                  <a16:creationId xmlns:a16="http://schemas.microsoft.com/office/drawing/2014/main" id="{D4DFB70B-E594-4543-93ED-85644FC43BCD}"/>
                </a:ext>
              </a:extLst>
            </p:cNvPr>
            <p:cNvSpPr txBox="1"/>
            <p:nvPr/>
          </p:nvSpPr>
          <p:spPr>
            <a:xfrm>
              <a:off x="16865853" y="7887042"/>
              <a:ext cx="4846895" cy="1137000"/>
            </a:xfrm>
            <a:prstGeom prst="rect">
              <a:avLst/>
            </a:prstGeom>
            <a:noFill/>
            <a:ln>
              <a:noFill/>
            </a:ln>
          </p:spPr>
          <p:txBody>
            <a:bodyPr spcFirstLastPara="1" wrap="square" lIns="182850" tIns="91400" rIns="182850" bIns="91400" anchor="t" anchorCtr="0">
              <a:noAutofit/>
            </a:bodyPr>
            <a:lstStyle/>
            <a:p>
              <a:pPr>
                <a:defRPr/>
              </a:pPr>
              <a:endParaRPr sz="1900" dirty="0">
                <a:solidFill>
                  <a:srgbClr val="53585F"/>
                </a:solidFill>
                <a:latin typeface="Open Sans" panose="020B0606030504020204" pitchFamily="34" charset="0"/>
                <a:ea typeface="Open Sans" panose="020B0606030504020204" pitchFamily="34" charset="0"/>
                <a:cs typeface="Open Sans" panose="020B0606030504020204" pitchFamily="34" charset="0"/>
              </a:endParaRPr>
            </a:p>
            <a:p>
              <a:pPr>
                <a:defRPr/>
              </a:pPr>
              <a:r>
                <a:rPr lang="no-NO" sz="1900" b="1" dirty="0">
                  <a:solidFill>
                    <a:srgbClr val="53585F"/>
                  </a:solidFill>
                  <a:latin typeface="Open Sans" panose="020B0606030504020204" pitchFamily="34" charset="0"/>
                  <a:ea typeface="Open Sans" panose="020B0606030504020204" pitchFamily="34" charset="0"/>
                  <a:cs typeface="Open Sans" panose="020B0606030504020204" pitchFamily="34" charset="0"/>
                </a:rPr>
                <a:t> «Bedre styrer; bedre virksomheter»</a:t>
              </a:r>
              <a:endParaRPr sz="1900" b="1" dirty="0">
                <a:solidFill>
                  <a:srgbClr val="53585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Google Shape;183;p25">
              <a:extLst>
                <a:ext uri="{FF2B5EF4-FFF2-40B4-BE49-F238E27FC236}">
                  <a16:creationId xmlns:a16="http://schemas.microsoft.com/office/drawing/2014/main" id="{CEA4F638-9289-4D50-B2AD-59431E302C3F}"/>
                </a:ext>
              </a:extLst>
            </p:cNvPr>
            <p:cNvSpPr txBox="1"/>
            <p:nvPr/>
          </p:nvSpPr>
          <p:spPr>
            <a:xfrm flipH="1">
              <a:off x="17657189" y="9330764"/>
              <a:ext cx="5031180" cy="908621"/>
            </a:xfrm>
            <a:prstGeom prst="rect">
              <a:avLst/>
            </a:prstGeom>
            <a:noFill/>
            <a:ln>
              <a:noFill/>
            </a:ln>
          </p:spPr>
          <p:txBody>
            <a:bodyPr spcFirstLastPara="1" wrap="square" lIns="182850" tIns="91400" rIns="182850" bIns="91400" anchor="t" anchorCtr="0">
              <a:noAutofit/>
            </a:bodyPr>
            <a:lstStyle/>
            <a:p>
              <a:pPr>
                <a:defRPr/>
              </a:pPr>
              <a:r>
                <a:rPr lang="no-NO" sz="1900" b="1" dirty="0">
                  <a:solidFill>
                    <a:srgbClr val="53585F"/>
                  </a:solidFill>
                  <a:latin typeface="Open Sans" panose="020B0606030504020204" pitchFamily="34" charset="0"/>
                  <a:ea typeface="Open Sans" panose="020B0606030504020204" pitchFamily="34" charset="0"/>
                  <a:cs typeface="Open Sans" panose="020B0606030504020204" pitchFamily="34" charset="0"/>
                </a:rPr>
                <a:t>Å heve kunnskap og kvalitet i utøvelse </a:t>
              </a:r>
              <a:br>
                <a:rPr lang="nb-NO" sz="1900" b="1" dirty="0">
                  <a:solidFill>
                    <a:srgbClr val="53585F"/>
                  </a:solidFill>
                  <a:latin typeface="Open Sans" panose="020B0606030504020204" pitchFamily="34" charset="0"/>
                  <a:ea typeface="Open Sans" panose="020B0606030504020204" pitchFamily="34" charset="0"/>
                  <a:cs typeface="Open Sans" panose="020B0606030504020204" pitchFamily="34" charset="0"/>
                </a:rPr>
              </a:br>
              <a:r>
                <a:rPr lang="no-NO" sz="1900" b="1" dirty="0">
                  <a:solidFill>
                    <a:srgbClr val="53585F"/>
                  </a:solidFill>
                  <a:latin typeface="Open Sans" panose="020B0606030504020204" pitchFamily="34" charset="0"/>
                  <a:ea typeface="Open Sans" panose="020B0606030504020204" pitchFamily="34" charset="0"/>
                  <a:cs typeface="Open Sans" panose="020B0606030504020204" pitchFamily="34" charset="0"/>
                </a:rPr>
                <a:t>av styring og ledelse i alle virksomheter</a:t>
              </a:r>
              <a:endParaRPr sz="1900" b="1" dirty="0">
                <a:solidFill>
                  <a:srgbClr val="53585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Google Shape;184;p25">
              <a:extLst>
                <a:ext uri="{FF2B5EF4-FFF2-40B4-BE49-F238E27FC236}">
                  <a16:creationId xmlns:a16="http://schemas.microsoft.com/office/drawing/2014/main" id="{F1D79EAD-1CA0-4774-8625-A11F257FA9EB}"/>
                </a:ext>
              </a:extLst>
            </p:cNvPr>
            <p:cNvSpPr txBox="1"/>
            <p:nvPr/>
          </p:nvSpPr>
          <p:spPr>
            <a:xfrm>
              <a:off x="18047616" y="10344727"/>
              <a:ext cx="4934723" cy="878456"/>
            </a:xfrm>
            <a:prstGeom prst="rect">
              <a:avLst/>
            </a:prstGeom>
            <a:noFill/>
            <a:ln>
              <a:noFill/>
            </a:ln>
          </p:spPr>
          <p:txBody>
            <a:bodyPr spcFirstLastPara="1" wrap="square" lIns="182850" tIns="91400" rIns="182850" bIns="91400" anchor="t" anchorCtr="0">
              <a:noAutofit/>
            </a:bodyPr>
            <a:lstStyle/>
            <a:p>
              <a:pPr>
                <a:defRPr/>
              </a:pPr>
              <a:r>
                <a:rPr lang="no-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Vi er et kunnskapsrikt team som</a:t>
              </a:r>
              <a:br>
                <a:rPr lang="no-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br>
              <a:r>
                <a:rPr lang="no-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 er tett på og tenker helhetlig på kunden</a:t>
              </a:r>
              <a:endParaRPr sz="1900" dirty="0">
                <a:solidFill>
                  <a:srgbClr val="53585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Google Shape;185;p25">
              <a:extLst>
                <a:ext uri="{FF2B5EF4-FFF2-40B4-BE49-F238E27FC236}">
                  <a16:creationId xmlns:a16="http://schemas.microsoft.com/office/drawing/2014/main" id="{1C35D4A9-B952-4BC3-86AB-F4127348365A}"/>
                </a:ext>
              </a:extLst>
            </p:cNvPr>
            <p:cNvSpPr txBox="1"/>
            <p:nvPr/>
          </p:nvSpPr>
          <p:spPr>
            <a:xfrm>
              <a:off x="18768848" y="11468076"/>
              <a:ext cx="4213491" cy="827889"/>
            </a:xfrm>
            <a:prstGeom prst="rect">
              <a:avLst/>
            </a:prstGeom>
            <a:noFill/>
            <a:ln>
              <a:noFill/>
            </a:ln>
          </p:spPr>
          <p:txBody>
            <a:bodyPr spcFirstLastPara="1" wrap="square" lIns="182850" tIns="91400" rIns="182850" bIns="91400" anchor="t" anchorCtr="0">
              <a:noAutofit/>
            </a:bodyPr>
            <a:lstStyle/>
            <a:p>
              <a:pPr>
                <a:defRPr/>
              </a:pPr>
              <a:r>
                <a:rPr lang="no-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Vi er</a:t>
              </a:r>
              <a:r>
                <a:rPr lang="nb-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 tillitsvekkende</a:t>
              </a:r>
              <a:r>
                <a:rPr lang="no-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a:t>
              </a:r>
              <a:r>
                <a:rPr lang="nb-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 nyskapende</a:t>
              </a:r>
              <a:r>
                <a:rPr lang="no-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 profesjonelle og</a:t>
              </a:r>
              <a:r>
                <a:rPr lang="nb-NO" sz="1900" dirty="0">
                  <a:solidFill>
                    <a:srgbClr val="53585F"/>
                  </a:solidFill>
                  <a:latin typeface="Open Sans" panose="020B0606030504020204" pitchFamily="34" charset="0"/>
                  <a:ea typeface="Open Sans" panose="020B0606030504020204" pitchFamily="34" charset="0"/>
                  <a:cs typeface="Open Sans" panose="020B0606030504020204" pitchFamily="34" charset="0"/>
                </a:rPr>
                <a:t> har høy integritet</a:t>
              </a:r>
              <a:endParaRPr sz="1900" dirty="0">
                <a:solidFill>
                  <a:srgbClr val="53585F"/>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53" name="Google Shape;53;p16"/>
          <p:cNvSpPr txBox="1"/>
          <p:nvPr/>
        </p:nvSpPr>
        <p:spPr>
          <a:xfrm>
            <a:off x="1146550" y="891750"/>
            <a:ext cx="7091400" cy="872400"/>
          </a:xfrm>
          <a:prstGeom prst="rect">
            <a:avLst/>
          </a:prstGeom>
          <a:noFill/>
          <a:ln>
            <a:noFill/>
          </a:ln>
        </p:spPr>
        <p:txBody>
          <a:bodyPr spcFirstLastPara="1" wrap="square" lIns="182850" tIns="182850" rIns="182850" bIns="182850" anchor="t" anchorCtr="0">
            <a:noAutofit/>
          </a:bodyPr>
          <a:lstStyle/>
          <a:p>
            <a:pPr>
              <a:defRPr/>
            </a:pPr>
            <a:endParaRPr>
              <a:ea typeface="+mn-ea"/>
            </a:endParaRPr>
          </a:p>
        </p:txBody>
      </p:sp>
      <p:pic>
        <p:nvPicPr>
          <p:cNvPr id="2" name="Picture 2">
            <a:extLst>
              <a:ext uri="{FF2B5EF4-FFF2-40B4-BE49-F238E27FC236}">
                <a16:creationId xmlns:a16="http://schemas.microsoft.com/office/drawing/2014/main" id="{3850ED0F-CDC4-B883-6F7C-DD8888B0B9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60788" y="12572604"/>
            <a:ext cx="2289456" cy="89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424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BD098-094B-2E86-9123-EB68C592BD99}"/>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0C952877-EDBA-0CBB-6FE3-E599C02BD635}"/>
              </a:ext>
            </a:extLst>
          </p:cNvPr>
          <p:cNvPicPr>
            <a:picLocks noChangeAspect="1"/>
          </p:cNvPicPr>
          <p:nvPr/>
        </p:nvPicPr>
        <p:blipFill rotWithShape="1">
          <a:blip r:embed="rId2"/>
          <a:srcRect l="70811" t="5125" b="43097"/>
          <a:stretch/>
        </p:blipFill>
        <p:spPr>
          <a:xfrm>
            <a:off x="0" y="-1"/>
            <a:ext cx="24357335" cy="13716001"/>
          </a:xfrm>
          <a:prstGeom prst="rect">
            <a:avLst/>
          </a:prstGeom>
        </p:spPr>
      </p:pic>
      <p:sp>
        <p:nvSpPr>
          <p:cNvPr id="2" name="Ellipse 1">
            <a:extLst>
              <a:ext uri="{FF2B5EF4-FFF2-40B4-BE49-F238E27FC236}">
                <a16:creationId xmlns:a16="http://schemas.microsoft.com/office/drawing/2014/main" id="{B3F80630-8A19-2F92-8F15-A498974CAA46}"/>
              </a:ext>
            </a:extLst>
          </p:cNvPr>
          <p:cNvSpPr/>
          <p:nvPr/>
        </p:nvSpPr>
        <p:spPr>
          <a:xfrm>
            <a:off x="6896910" y="6857999"/>
            <a:ext cx="1901401" cy="23540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668263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95644-9F96-49B8-CE20-6500E206C55D}"/>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9188171F-FB2A-9B07-3BA0-E21AEFDB5481}"/>
              </a:ext>
            </a:extLst>
          </p:cNvPr>
          <p:cNvPicPr>
            <a:picLocks noChangeAspect="1"/>
          </p:cNvPicPr>
          <p:nvPr/>
        </p:nvPicPr>
        <p:blipFill rotWithShape="1">
          <a:blip r:embed="rId2"/>
          <a:srcRect l="503" t="8092" r="41509" b="7041"/>
          <a:stretch/>
        </p:blipFill>
        <p:spPr>
          <a:xfrm>
            <a:off x="0" y="0"/>
            <a:ext cx="24384000" cy="13980416"/>
          </a:xfrm>
          <a:prstGeom prst="rect">
            <a:avLst/>
          </a:prstGeom>
        </p:spPr>
      </p:pic>
    </p:spTree>
    <p:extLst>
      <p:ext uri="{BB962C8B-B14F-4D97-AF65-F5344CB8AC3E}">
        <p14:creationId xmlns:p14="http://schemas.microsoft.com/office/powerpoint/2010/main" val="3971637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2DBB4-6956-5F26-8413-F87BAD491681}"/>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550B32D3-603E-AB81-DDD7-F19EB0D5DCBB}"/>
              </a:ext>
            </a:extLst>
          </p:cNvPr>
          <p:cNvPicPr>
            <a:picLocks noChangeAspect="1"/>
          </p:cNvPicPr>
          <p:nvPr/>
        </p:nvPicPr>
        <p:blipFill rotWithShape="1">
          <a:blip r:embed="rId2"/>
          <a:srcRect l="366" t="8092" r="41600" b="5407"/>
          <a:stretch/>
        </p:blipFill>
        <p:spPr>
          <a:xfrm>
            <a:off x="1437735" y="0"/>
            <a:ext cx="21134717" cy="11947331"/>
          </a:xfrm>
          <a:prstGeom prst="rect">
            <a:avLst/>
          </a:prstGeom>
        </p:spPr>
      </p:pic>
      <p:sp>
        <p:nvSpPr>
          <p:cNvPr id="2" name="TekstSylinder 1">
            <a:extLst>
              <a:ext uri="{FF2B5EF4-FFF2-40B4-BE49-F238E27FC236}">
                <a16:creationId xmlns:a16="http://schemas.microsoft.com/office/drawing/2014/main" id="{0EB2C66D-89FB-CC7F-24E8-0875279C1A9F}"/>
              </a:ext>
            </a:extLst>
          </p:cNvPr>
          <p:cNvSpPr txBox="1"/>
          <p:nvPr/>
        </p:nvSpPr>
        <p:spPr>
          <a:xfrm>
            <a:off x="2047335" y="12502550"/>
            <a:ext cx="2233666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400" b="0" i="0" u="none" strike="noStrike" kern="0" cap="none" spc="0" normalizeH="0" baseline="0" noProof="0" dirty="0">
                <a:ln>
                  <a:noFill/>
                </a:ln>
                <a:solidFill>
                  <a:srgbClr val="000000"/>
                </a:solidFill>
                <a:effectLst/>
                <a:uLnTx/>
                <a:uFillTx/>
                <a:latin typeface="Arial"/>
                <a:cs typeface="Arial"/>
                <a:sym typeface="Arial"/>
              </a:rPr>
              <a:t>Styrets medlemmer blir invitert til å svare på spørsmålene bak sikre vegger i portalen, anonymt, og de får en god forklaring på hvordan de går frem. </a:t>
            </a:r>
          </a:p>
        </p:txBody>
      </p:sp>
    </p:spTree>
    <p:extLst>
      <p:ext uri="{BB962C8B-B14F-4D97-AF65-F5344CB8AC3E}">
        <p14:creationId xmlns:p14="http://schemas.microsoft.com/office/powerpoint/2010/main" val="1369096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A00E50F9-60E2-ECC9-0785-46A7698916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6EEEC60-B56D-BA29-0149-205DA4657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uppe 3">
            <a:extLst>
              <a:ext uri="{FF2B5EF4-FFF2-40B4-BE49-F238E27FC236}">
                <a16:creationId xmlns:a16="http://schemas.microsoft.com/office/drawing/2014/main" id="{E713066F-69C4-63A5-2BB3-D42E44491271}"/>
              </a:ext>
            </a:extLst>
          </p:cNvPr>
          <p:cNvGrpSpPr/>
          <p:nvPr/>
        </p:nvGrpSpPr>
        <p:grpSpPr>
          <a:xfrm>
            <a:off x="4629509" y="450265"/>
            <a:ext cx="14260658" cy="10848158"/>
            <a:chOff x="4629509" y="450265"/>
            <a:chExt cx="14260658" cy="10848158"/>
          </a:xfrm>
        </p:grpSpPr>
        <p:pic>
          <p:nvPicPr>
            <p:cNvPr id="5" name="Bilde 4">
              <a:extLst>
                <a:ext uri="{FF2B5EF4-FFF2-40B4-BE49-F238E27FC236}">
                  <a16:creationId xmlns:a16="http://schemas.microsoft.com/office/drawing/2014/main" id="{34AEC595-C237-55B9-9E9F-30495D99F740}"/>
                </a:ext>
              </a:extLst>
            </p:cNvPr>
            <p:cNvPicPr>
              <a:picLocks noChangeAspect="1"/>
            </p:cNvPicPr>
            <p:nvPr/>
          </p:nvPicPr>
          <p:blipFill rotWithShape="1">
            <a:blip r:embed="rId4"/>
            <a:srcRect l="28193" t="14959" r="7254" b="11382"/>
            <a:stretch/>
          </p:blipFill>
          <p:spPr>
            <a:xfrm>
              <a:off x="4629509" y="450265"/>
              <a:ext cx="14260658" cy="10848158"/>
            </a:xfrm>
            <a:prstGeom prst="rect">
              <a:avLst/>
            </a:prstGeom>
          </p:spPr>
        </p:pic>
        <p:sp>
          <p:nvSpPr>
            <p:cNvPr id="2" name="TekstSylinder 1">
              <a:extLst>
                <a:ext uri="{FF2B5EF4-FFF2-40B4-BE49-F238E27FC236}">
                  <a16:creationId xmlns:a16="http://schemas.microsoft.com/office/drawing/2014/main" id="{8D37781B-BF60-0BC5-3DE2-09A4E31C1A40}"/>
                </a:ext>
              </a:extLst>
            </p:cNvPr>
            <p:cNvSpPr txBox="1"/>
            <p:nvPr/>
          </p:nvSpPr>
          <p:spPr>
            <a:xfrm>
              <a:off x="9736348" y="8833449"/>
              <a:ext cx="1621766" cy="7078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000" b="0" i="0" u="none" strike="noStrike" kern="0" cap="none" spc="0" normalizeH="0" baseline="0" noProof="0" dirty="0">
                  <a:ln>
                    <a:noFill/>
                  </a:ln>
                  <a:solidFill>
                    <a:srgbClr val="000000"/>
                  </a:solidFill>
                  <a:effectLst/>
                  <a:uLnTx/>
                  <a:uFillTx/>
                  <a:latin typeface="Arial"/>
                  <a:cs typeface="Arial"/>
                  <a:sym typeface="Arial"/>
                </a:rPr>
                <a:t>Økonomisk utvikling</a:t>
              </a:r>
            </a:p>
          </p:txBody>
        </p:sp>
      </p:grpSp>
      <p:sp>
        <p:nvSpPr>
          <p:cNvPr id="6" name="TekstSylinder 5">
            <a:extLst>
              <a:ext uri="{FF2B5EF4-FFF2-40B4-BE49-F238E27FC236}">
                <a16:creationId xmlns:a16="http://schemas.microsoft.com/office/drawing/2014/main" id="{96865867-8957-143C-5D6D-9B6DE01971C9}"/>
              </a:ext>
            </a:extLst>
          </p:cNvPr>
          <p:cNvSpPr txBox="1"/>
          <p:nvPr/>
        </p:nvSpPr>
        <p:spPr>
          <a:xfrm>
            <a:off x="4037162" y="11777931"/>
            <a:ext cx="1683301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400" b="0" i="0" u="none" strike="noStrike" kern="0" cap="none" spc="0" normalizeH="0" baseline="0" noProof="0" dirty="0">
                <a:ln>
                  <a:noFill/>
                </a:ln>
                <a:solidFill>
                  <a:srgbClr val="000000"/>
                </a:solidFill>
                <a:effectLst/>
                <a:uLnTx/>
                <a:uFillTx/>
                <a:latin typeface="Arial"/>
                <a:cs typeface="Arial"/>
                <a:sym typeface="Arial"/>
              </a:rPr>
              <a:t>Eller man tar konkrete valg mellom kategorier av spørsmål, som vist over. Disse er redigerbare for selskapets administrator</a:t>
            </a:r>
          </a:p>
        </p:txBody>
      </p:sp>
    </p:spTree>
    <p:extLst>
      <p:ext uri="{BB962C8B-B14F-4D97-AF65-F5344CB8AC3E}">
        <p14:creationId xmlns:p14="http://schemas.microsoft.com/office/powerpoint/2010/main" val="1016861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0B0A0A0C-146E-C836-AB9F-C286CDD203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A9B3A7-D7B4-D3A9-2830-70DA7947E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a:extLst>
              <a:ext uri="{FF2B5EF4-FFF2-40B4-BE49-F238E27FC236}">
                <a16:creationId xmlns:a16="http://schemas.microsoft.com/office/drawing/2014/main" id="{C1152764-B86F-395C-E2E8-76864442549F}"/>
              </a:ext>
            </a:extLst>
          </p:cNvPr>
          <p:cNvPicPr>
            <a:picLocks noChangeAspect="1"/>
          </p:cNvPicPr>
          <p:nvPr/>
        </p:nvPicPr>
        <p:blipFill rotWithShape="1">
          <a:blip r:embed="rId4"/>
          <a:srcRect l="27977" t="15447" r="7254" b="11219"/>
          <a:stretch/>
        </p:blipFill>
        <p:spPr>
          <a:xfrm>
            <a:off x="3100040" y="256643"/>
            <a:ext cx="17819648" cy="13450479"/>
          </a:xfrm>
          <a:prstGeom prst="rect">
            <a:avLst/>
          </a:prstGeom>
        </p:spPr>
      </p:pic>
      <p:sp>
        <p:nvSpPr>
          <p:cNvPr id="2" name="TekstSylinder 1">
            <a:extLst>
              <a:ext uri="{FF2B5EF4-FFF2-40B4-BE49-F238E27FC236}">
                <a16:creationId xmlns:a16="http://schemas.microsoft.com/office/drawing/2014/main" id="{C0953BC5-59C6-83A6-46AA-7FE169C06269}"/>
              </a:ext>
            </a:extLst>
          </p:cNvPr>
          <p:cNvSpPr txBox="1"/>
          <p:nvPr/>
        </p:nvSpPr>
        <p:spPr>
          <a:xfrm>
            <a:off x="11409940" y="10519382"/>
            <a:ext cx="2576993" cy="83099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400" b="0" i="0" u="none" strike="noStrike" kern="0" cap="none" spc="0" normalizeH="0" baseline="0" noProof="0" dirty="0">
                <a:ln>
                  <a:noFill/>
                </a:ln>
                <a:solidFill>
                  <a:srgbClr val="000000"/>
                </a:solidFill>
                <a:effectLst/>
                <a:uLnTx/>
                <a:uFillTx/>
                <a:latin typeface="Arial"/>
                <a:cs typeface="Arial"/>
                <a:sym typeface="Arial"/>
              </a:rPr>
              <a:t>   Kompetanse-</a:t>
            </a:r>
            <a:br>
              <a:rPr kumimoji="0" lang="nb-NO" sz="2400" b="0" i="0" u="none" strike="noStrike" kern="0" cap="none" spc="0" normalizeH="0" baseline="0" noProof="0" dirty="0">
                <a:ln>
                  <a:noFill/>
                </a:ln>
                <a:solidFill>
                  <a:srgbClr val="000000"/>
                </a:solidFill>
                <a:effectLst/>
                <a:uLnTx/>
                <a:uFillTx/>
                <a:latin typeface="Arial"/>
                <a:cs typeface="Arial"/>
                <a:sym typeface="Arial"/>
              </a:rPr>
            </a:br>
            <a:r>
              <a:rPr kumimoji="0" lang="nb-NO" sz="2400" b="0" i="0" u="none" strike="noStrike" kern="0" cap="none" spc="0" normalizeH="0" baseline="0" noProof="0" dirty="0">
                <a:ln>
                  <a:noFill/>
                </a:ln>
                <a:solidFill>
                  <a:srgbClr val="000000"/>
                </a:solidFill>
                <a:effectLst/>
                <a:uLnTx/>
                <a:uFillTx/>
                <a:latin typeface="Arial"/>
                <a:cs typeface="Arial"/>
                <a:sym typeface="Arial"/>
              </a:rPr>
              <a:t>   utvikling</a:t>
            </a:r>
          </a:p>
        </p:txBody>
      </p:sp>
      <p:sp>
        <p:nvSpPr>
          <p:cNvPr id="4" name="TekstSylinder 3">
            <a:extLst>
              <a:ext uri="{FF2B5EF4-FFF2-40B4-BE49-F238E27FC236}">
                <a16:creationId xmlns:a16="http://schemas.microsoft.com/office/drawing/2014/main" id="{C83517E8-1C30-1A25-F03F-B17D8D1E2E30}"/>
              </a:ext>
            </a:extLst>
          </p:cNvPr>
          <p:cNvSpPr txBox="1"/>
          <p:nvPr/>
        </p:nvSpPr>
        <p:spPr>
          <a:xfrm>
            <a:off x="17302740" y="10671782"/>
            <a:ext cx="2576993" cy="83099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400" b="0" i="0" u="none" strike="noStrike" kern="0" cap="none" spc="0" normalizeH="0" baseline="0" noProof="0" dirty="0">
                <a:ln>
                  <a:noFill/>
                </a:ln>
                <a:solidFill>
                  <a:srgbClr val="000000"/>
                </a:solidFill>
                <a:effectLst/>
                <a:uLnTx/>
                <a:uFillTx/>
                <a:latin typeface="Arial"/>
                <a:cs typeface="Arial"/>
                <a:sym typeface="Arial"/>
              </a:rPr>
              <a:t>   Arbeidsmiljø og </a:t>
            </a:r>
            <a:br>
              <a:rPr kumimoji="0" lang="nb-NO" sz="2400" b="0" i="0" u="none" strike="noStrike" kern="0" cap="none" spc="0" normalizeH="0" baseline="0" noProof="0" dirty="0">
                <a:ln>
                  <a:noFill/>
                </a:ln>
                <a:solidFill>
                  <a:srgbClr val="000000"/>
                </a:solidFill>
                <a:effectLst/>
                <a:uLnTx/>
                <a:uFillTx/>
                <a:latin typeface="Arial"/>
                <a:cs typeface="Arial"/>
                <a:sym typeface="Arial"/>
              </a:rPr>
            </a:br>
            <a:r>
              <a:rPr kumimoji="0" lang="nb-NO" sz="2400" b="0" i="0" u="none" strike="noStrike" kern="0" cap="none" spc="0" normalizeH="0" baseline="0" noProof="0" dirty="0">
                <a:ln>
                  <a:noFill/>
                </a:ln>
                <a:solidFill>
                  <a:srgbClr val="000000"/>
                </a:solidFill>
                <a:effectLst/>
                <a:uLnTx/>
                <a:uFillTx/>
                <a:latin typeface="Arial"/>
                <a:cs typeface="Arial"/>
                <a:sym typeface="Arial"/>
              </a:rPr>
              <a:t>   kultur</a:t>
            </a:r>
          </a:p>
        </p:txBody>
      </p:sp>
    </p:spTree>
    <p:extLst>
      <p:ext uri="{BB962C8B-B14F-4D97-AF65-F5344CB8AC3E}">
        <p14:creationId xmlns:p14="http://schemas.microsoft.com/office/powerpoint/2010/main" val="2394117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38866DCA-9500-2113-CAEF-8B1367DBD7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419270-2308-B2AA-CE18-B4EA2C0BC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a:extLst>
              <a:ext uri="{FF2B5EF4-FFF2-40B4-BE49-F238E27FC236}">
                <a16:creationId xmlns:a16="http://schemas.microsoft.com/office/drawing/2014/main" id="{1555CC12-E496-26FD-229B-16598EDBA7FB}"/>
              </a:ext>
            </a:extLst>
          </p:cNvPr>
          <p:cNvPicPr>
            <a:picLocks noChangeAspect="1"/>
          </p:cNvPicPr>
          <p:nvPr/>
        </p:nvPicPr>
        <p:blipFill rotWithShape="1">
          <a:blip r:embed="rId4"/>
          <a:srcRect l="28574" t="21083" r="7870" b="8336"/>
          <a:stretch/>
        </p:blipFill>
        <p:spPr>
          <a:xfrm>
            <a:off x="2712650" y="105125"/>
            <a:ext cx="18242280" cy="13505750"/>
          </a:xfrm>
          <a:prstGeom prst="rect">
            <a:avLst/>
          </a:prstGeom>
        </p:spPr>
      </p:pic>
    </p:spTree>
    <p:extLst>
      <p:ext uri="{BB962C8B-B14F-4D97-AF65-F5344CB8AC3E}">
        <p14:creationId xmlns:p14="http://schemas.microsoft.com/office/powerpoint/2010/main" val="4022766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EC03586B-D853-01BC-3C30-FD1A2228E02C}"/>
            </a:ext>
          </a:extLst>
        </p:cNvPr>
        <p:cNvGrpSpPr/>
        <p:nvPr/>
      </p:nvGrpSpPr>
      <p:grpSpPr>
        <a:xfrm>
          <a:off x="0" y="0"/>
          <a:ext cx="0" cy="0"/>
          <a:chOff x="0" y="0"/>
          <a:chExt cx="0" cy="0"/>
        </a:xfrm>
      </p:grpSpPr>
      <p:sp>
        <p:nvSpPr>
          <p:cNvPr id="23" name="Google Shape;56;p16">
            <a:extLst>
              <a:ext uri="{FF2B5EF4-FFF2-40B4-BE49-F238E27FC236}">
                <a16:creationId xmlns:a16="http://schemas.microsoft.com/office/drawing/2014/main" id="{D2123A14-668B-53CA-F0DF-413A4C62CFC8}"/>
              </a:ext>
            </a:extLst>
          </p:cNvPr>
          <p:cNvSpPr txBox="1"/>
          <p:nvPr/>
        </p:nvSpPr>
        <p:spPr>
          <a:xfrm>
            <a:off x="1137858" y="488147"/>
            <a:ext cx="23069812" cy="7661091"/>
          </a:xfrm>
          <a:prstGeom prst="rect">
            <a:avLst/>
          </a:prstGeom>
          <a:no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0" i="0" u="none" strike="noStrike" kern="0" cap="none" spc="0" normalizeH="0" baseline="0" noProof="0" dirty="0">
                <a:ln>
                  <a:noFill/>
                </a:ln>
                <a:solidFill>
                  <a:srgbClr val="53585F"/>
                </a:solidFill>
                <a:effectLst/>
                <a:uLnTx/>
                <a:uFillTx/>
                <a:latin typeface="Open Sans"/>
                <a:ea typeface="Open Sans"/>
                <a:cs typeface="Open Sans"/>
                <a:sym typeface="Arial"/>
              </a:rPr>
              <a:t>Må man foreta en styreevaluering?</a:t>
            </a:r>
            <a:br>
              <a:rPr kumimoji="0" lang="nb-NO" sz="40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222222"/>
              </a:solidFill>
              <a:effectLst/>
              <a:uLnTx/>
              <a:uFillTx/>
              <a:latin typeface="Arial" panose="020B0604020202020204" pitchFamily="34" charset="0"/>
              <a:cs typeface="Arial"/>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Det er ikke noe lovmessig krav til at styret skal gjennomføre en årlig styreevaluering, men som eksempler på klare anbefalinger om å gjøre dette, kan følgende referanser nevnes:</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0" i="0" u="sng" strike="noStrike" kern="0" cap="none" spc="0" normalizeH="0" baseline="0" noProof="0" dirty="0">
                <a:ln>
                  <a:noFill/>
                </a:ln>
                <a:solidFill>
                  <a:srgbClr val="53585F"/>
                </a:solidFill>
                <a:effectLst/>
                <a:uLnTx/>
                <a:uFillTx/>
                <a:latin typeface="Open Sans"/>
                <a:ea typeface="Open Sans"/>
                <a:cs typeface="Open Sans"/>
                <a:sym typeface="Arial"/>
              </a:rPr>
              <a:t>Meld. St. 27 (2013–2014) </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«Arbeidet i styret bør evalueres. </a:t>
            </a:r>
            <a:r>
              <a:rPr kumimoji="0" lang="nb-NO" sz="2400" b="1" i="0" u="none" strike="noStrike" kern="0" cap="none" spc="0" normalizeH="0" baseline="0" noProof="0" dirty="0">
                <a:ln>
                  <a:noFill/>
                </a:ln>
                <a:solidFill>
                  <a:srgbClr val="53585F"/>
                </a:solidFill>
                <a:effectLst/>
                <a:uLnTx/>
                <a:uFillTx/>
                <a:latin typeface="Open Sans"/>
                <a:ea typeface="Open Sans"/>
                <a:cs typeface="Open Sans"/>
                <a:sym typeface="Arial"/>
              </a:rPr>
              <a:t>Staten forventer </a:t>
            </a: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at styrene årlig evaluerer sin virksomhet og sin kompetanse med den hensikt å etablere et grunnlag for videre utvikling av styrearbeidet (utviklingsevaluering), gjerne ved bruk av ekstern </a:t>
            </a:r>
            <a:r>
              <a:rPr kumimoji="0" lang="nb-NO" sz="2400" b="0" i="0" u="none" strike="noStrike" kern="0" cap="none" spc="0" normalizeH="0" baseline="0" noProof="0" dirty="0" err="1">
                <a:ln>
                  <a:noFill/>
                </a:ln>
                <a:solidFill>
                  <a:srgbClr val="53585F"/>
                </a:solidFill>
                <a:effectLst/>
                <a:uLnTx/>
                <a:uFillTx/>
                <a:latin typeface="Open Sans"/>
                <a:ea typeface="Open Sans"/>
                <a:cs typeface="Open Sans"/>
                <a:sym typeface="Arial"/>
              </a:rPr>
              <a:t>fasillitator</a:t>
            </a: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 En oppsummering av evalueringen og resultatet bør gjøres tilgjengelig for valgkomiteen (eller departementet i selskaper som er heleid av staten) dersom særskilte hensyn ikke tilsier noe annet. Det bør også gis en oversikt over eventuelle tiltak som er igangsatt for å bedre styrearbeidet.»</a:t>
            </a:r>
            <a:b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1" i="0" u="sng" strike="noStrike" kern="0" cap="none" spc="0" normalizeH="0" baseline="0" noProof="0" dirty="0">
                <a:ln>
                  <a:noFill/>
                </a:ln>
                <a:solidFill>
                  <a:srgbClr val="53585F"/>
                </a:solidFill>
                <a:effectLst/>
                <a:uLnTx/>
                <a:uFillTx/>
                <a:latin typeface="Open Sans"/>
                <a:ea typeface="Open Sans"/>
                <a:cs typeface="Open Sans"/>
                <a:sym typeface="Arial"/>
              </a:rPr>
              <a:t>NUES (Norsk Utvalg for Eierstyring og Selskapsledelse)</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«Styrets egenevaluering av sin virksomhet og kompetanse bør inkludere en vurdering av styrets sammensetning og måten styret fungerer på både individuelt og som gruppe i forhold til de mål som er satt for arbeidet. Rapporten vil kunne bli grundigere hvis den ikke lages for det formål at den skal offentliggjøres. Rapporten eller relevante utdrag av den bør imidlertid gjøres tilgjengelig for valgkomiteen. Styret bør vurdere å benytte en ekstern person til å </a:t>
            </a:r>
            <a:r>
              <a:rPr kumimoji="0" lang="nb-NO" sz="2400" b="0" i="0" u="none" strike="noStrike" kern="0" cap="none" spc="0" normalizeH="0" baseline="0" noProof="0" dirty="0" err="1">
                <a:ln>
                  <a:noFill/>
                </a:ln>
                <a:solidFill>
                  <a:srgbClr val="53585F"/>
                </a:solidFill>
                <a:effectLst/>
                <a:uLnTx/>
                <a:uFillTx/>
                <a:latin typeface="Open Sans"/>
                <a:ea typeface="Open Sans"/>
                <a:cs typeface="Open Sans"/>
                <a:sym typeface="Arial"/>
              </a:rPr>
              <a:t>fasilitere</a:t>
            </a: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 styrets egenevaluering.»</a:t>
            </a:r>
            <a:b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0" i="0" u="sng" strike="noStrike" kern="0" cap="none" spc="0" normalizeH="0" baseline="0" noProof="0" dirty="0">
                <a:ln>
                  <a:noFill/>
                </a:ln>
                <a:solidFill>
                  <a:srgbClr val="53585F"/>
                </a:solidFill>
                <a:effectLst/>
                <a:uLnTx/>
                <a:uFillTx/>
                <a:latin typeface="Open Sans"/>
                <a:ea typeface="Open Sans"/>
                <a:cs typeface="Open Sans"/>
                <a:sym typeface="Arial"/>
              </a:rPr>
              <a:t>KS FOLKEVALGT PROGRAM 2019–2023</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«Eier bør anbefale styret jevnlig å vurdere egen kompetanse ut fra eiernes formål med selskapet. Styret bør derfor etablere rutiner for å sikre nødvendig kompetanse. Eier har ansvar for å sikre at styret har den nødvendige kompetansen for å nå selskapets mål. For å sikre utvikling av nødvendig kompetanse i styret anbefales det at styret etablerer følgende rutiner: </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2400" b="0" i="0" u="none" strike="noStrike" kern="0" cap="none" spc="0" normalizeH="0" baseline="0" noProof="0" dirty="0">
                <a:ln>
                  <a:noFill/>
                </a:ln>
                <a:solidFill>
                  <a:srgbClr val="53585F"/>
                </a:solidFill>
                <a:effectLst/>
                <a:uLnTx/>
                <a:uFillTx/>
                <a:latin typeface="Open Sans"/>
                <a:ea typeface="Open Sans"/>
                <a:cs typeface="Open Sans"/>
                <a:sym typeface="Arial"/>
              </a:rPr>
              <a:t>• Foretar en egenevaluering hvert år. …..»</a:t>
            </a:r>
            <a:br>
              <a:rPr kumimoji="0" lang="nb-NO" sz="28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28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2800" b="0" i="0" u="none" strike="noStrike" kern="0" cap="none" spc="0" normalizeH="0" baseline="0" noProof="0" dirty="0">
                <a:ln>
                  <a:noFill/>
                </a:ln>
                <a:solidFill>
                  <a:srgbClr val="53585F"/>
                </a:solidFill>
                <a:effectLst/>
                <a:uLnTx/>
                <a:uFillTx/>
                <a:latin typeface="Open Sans"/>
                <a:ea typeface="Open Sans"/>
                <a:cs typeface="Open Sans"/>
                <a:sym typeface="Arial"/>
              </a:rPr>
              <a:t>Selv om ovennevnte anbefalinger retter seg mot offentlig eide eller børsnoterte selskaper, er formålet og motiveringen for å gjennomføre en årlig styreevaluering like viktig for andre selskaper. Derfor er det sterkt anbefalt at selskapets styreinstruks definerer krav til styreevaluering, og hvordan denne bør gjennomføres.</a:t>
            </a: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3" name="Picture 2">
            <a:extLst>
              <a:ext uri="{FF2B5EF4-FFF2-40B4-BE49-F238E27FC236}">
                <a16:creationId xmlns:a16="http://schemas.microsoft.com/office/drawing/2014/main" id="{E740755D-37BD-72C1-2791-186C46FEF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86;p19">
            <a:extLst>
              <a:ext uri="{FF2B5EF4-FFF2-40B4-BE49-F238E27FC236}">
                <a16:creationId xmlns:a16="http://schemas.microsoft.com/office/drawing/2014/main" id="{5FE10ACC-E1AD-29B2-9094-104B7BAAA7A0}"/>
              </a:ext>
            </a:extLst>
          </p:cNvPr>
          <p:cNvPicPr preferRelativeResize="0"/>
          <p:nvPr/>
        </p:nvPicPr>
        <p:blipFill>
          <a:blip r:embed="rId4">
            <a:alphaModFix/>
          </a:blip>
          <a:stretch>
            <a:fillRect/>
          </a:stretch>
        </p:blipFill>
        <p:spPr>
          <a:xfrm>
            <a:off x="1358553" y="1306142"/>
            <a:ext cx="554082" cy="80449"/>
          </a:xfrm>
          <a:prstGeom prst="rect">
            <a:avLst/>
          </a:prstGeom>
          <a:noFill/>
          <a:ln>
            <a:noFill/>
          </a:ln>
        </p:spPr>
      </p:pic>
    </p:spTree>
    <p:extLst>
      <p:ext uri="{BB962C8B-B14F-4D97-AF65-F5344CB8AC3E}">
        <p14:creationId xmlns:p14="http://schemas.microsoft.com/office/powerpoint/2010/main" val="3374223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10EBADED-2C0B-F3E0-1FD9-9E24A2982E8D}"/>
            </a:ext>
          </a:extLst>
        </p:cNvPr>
        <p:cNvGrpSpPr/>
        <p:nvPr/>
      </p:nvGrpSpPr>
      <p:grpSpPr>
        <a:xfrm>
          <a:off x="0" y="0"/>
          <a:ext cx="0" cy="0"/>
          <a:chOff x="0" y="0"/>
          <a:chExt cx="0" cy="0"/>
        </a:xfrm>
      </p:grpSpPr>
      <p:sp>
        <p:nvSpPr>
          <p:cNvPr id="23" name="Google Shape;56;p16">
            <a:extLst>
              <a:ext uri="{FF2B5EF4-FFF2-40B4-BE49-F238E27FC236}">
                <a16:creationId xmlns:a16="http://schemas.microsoft.com/office/drawing/2014/main" id="{79F2844B-E96C-C139-B0C0-F5F1E409B512}"/>
              </a:ext>
            </a:extLst>
          </p:cNvPr>
          <p:cNvSpPr txBox="1"/>
          <p:nvPr/>
        </p:nvSpPr>
        <p:spPr>
          <a:xfrm>
            <a:off x="12108567" y="1656732"/>
            <a:ext cx="12275433" cy="7661091"/>
          </a:xfrm>
          <a:prstGeom prst="rect">
            <a:avLst/>
          </a:prstGeom>
          <a:no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0" i="0" u="none" strike="noStrike" kern="0" cap="none" spc="0" normalizeH="0" baseline="0" noProof="0" dirty="0" err="1">
                <a:ln>
                  <a:noFill/>
                </a:ln>
                <a:solidFill>
                  <a:srgbClr val="53585F"/>
                </a:solidFill>
                <a:effectLst/>
                <a:uLnTx/>
                <a:uFillTx/>
                <a:latin typeface="Open Sans"/>
                <a:ea typeface="Open Sans"/>
                <a:cs typeface="Open Sans"/>
                <a:sym typeface="Arial"/>
              </a:rPr>
              <a:t>Orgbrain</a:t>
            </a:r>
            <a:r>
              <a:rPr kumimoji="0" lang="nb-NO" sz="4000" b="0" i="0" u="none" strike="noStrike" kern="0" cap="none" spc="0" normalizeH="0" baseline="0" noProof="0" dirty="0">
                <a:ln>
                  <a:noFill/>
                </a:ln>
                <a:solidFill>
                  <a:srgbClr val="53585F"/>
                </a:solidFill>
                <a:effectLst/>
                <a:uLnTx/>
                <a:uFillTx/>
                <a:latin typeface="Open Sans"/>
                <a:ea typeface="Open Sans"/>
                <a:cs typeface="Open Sans"/>
                <a:sym typeface="Arial"/>
              </a:rPr>
              <a:t> Styreevaluering</a:t>
            </a:r>
            <a:br>
              <a:rPr kumimoji="0" lang="nb-NO" sz="40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222222"/>
              </a:solidFill>
              <a:effectLst/>
              <a:uLnTx/>
              <a:uFillTx/>
              <a:latin typeface="Arial" panose="020B0604020202020204" pitchFamily="34" charset="0"/>
              <a:cs typeface="Arial"/>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Tar «temperaturen» i styrerommet</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Peker på områder styret med fordel kan bearbeide</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Enten i egen regi, eller ved å få konsulentbistand</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Noen ganger veldig tydelig identifiserte behov</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Andre ganger tendenser, som man med fordel tydeliggjør gjennom videre dialog i styret. </a:t>
            </a: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Veldig vanlig at man også avdekker kompetansebehov i styret, for å dekke oppgavene i kommende periode</a:t>
            </a: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Danner viktig grunnlag for </a:t>
            </a:r>
            <a:r>
              <a:rPr kumimoji="0" lang="nb-NO" sz="3200" b="0" i="0" u="none" strike="noStrike" kern="0" cap="none" spc="0" normalizeH="0" baseline="0" noProof="0" dirty="0" err="1">
                <a:ln>
                  <a:noFill/>
                </a:ln>
                <a:solidFill>
                  <a:srgbClr val="53585F"/>
                </a:solidFill>
                <a:effectLst/>
                <a:uLnTx/>
                <a:uFillTx/>
                <a:latin typeface="Open Sans"/>
                <a:ea typeface="Open Sans"/>
                <a:cs typeface="Open Sans"/>
                <a:sym typeface="Arial"/>
              </a:rPr>
              <a:t>valgkomit</a:t>
            </a:r>
            <a: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t>è og eiere før valg på GF</a:t>
            </a:r>
            <a:br>
              <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200" b="0" i="0" u="none" strike="noStrike" kern="0" cap="none" spc="0" normalizeH="0" baseline="0" noProof="0" dirty="0">
              <a:ln>
                <a:noFill/>
              </a:ln>
              <a:solidFill>
                <a:srgbClr val="53585F"/>
              </a:solidFill>
              <a:effectLst/>
              <a:uLnTx/>
              <a:uFillTx/>
              <a:latin typeface="Open Sans"/>
              <a:ea typeface="Open Sans"/>
              <a:cs typeface="Open Sans"/>
              <a:sym typeface="Arial"/>
            </a:endParaRPr>
          </a:p>
        </p:txBody>
      </p:sp>
      <p:pic>
        <p:nvPicPr>
          <p:cNvPr id="3074" name="Picture 2" descr="Have An Idea? How To Find Investors and Make Your Pitch | HER Magazine ™">
            <a:extLst>
              <a:ext uri="{FF2B5EF4-FFF2-40B4-BE49-F238E27FC236}">
                <a16:creationId xmlns:a16="http://schemas.microsoft.com/office/drawing/2014/main" id="{54FC18AD-A7C0-A09E-83CA-D77335F83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2616" y="2441642"/>
            <a:ext cx="10499911" cy="700344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880087C-7C73-B3DF-267A-EE625A6666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86;p19">
            <a:extLst>
              <a:ext uri="{FF2B5EF4-FFF2-40B4-BE49-F238E27FC236}">
                <a16:creationId xmlns:a16="http://schemas.microsoft.com/office/drawing/2014/main" id="{9AE56CDF-F870-C087-B266-3A604CD2A199}"/>
              </a:ext>
            </a:extLst>
          </p:cNvPr>
          <p:cNvPicPr preferRelativeResize="0"/>
          <p:nvPr/>
        </p:nvPicPr>
        <p:blipFill>
          <a:blip r:embed="rId5">
            <a:alphaModFix/>
          </a:blip>
          <a:stretch>
            <a:fillRect/>
          </a:stretch>
        </p:blipFill>
        <p:spPr>
          <a:xfrm>
            <a:off x="12347643" y="2441642"/>
            <a:ext cx="554082" cy="80449"/>
          </a:xfrm>
          <a:prstGeom prst="rect">
            <a:avLst/>
          </a:prstGeom>
          <a:noFill/>
          <a:ln>
            <a:noFill/>
          </a:ln>
        </p:spPr>
      </p:pic>
    </p:spTree>
    <p:extLst>
      <p:ext uri="{BB962C8B-B14F-4D97-AF65-F5344CB8AC3E}">
        <p14:creationId xmlns:p14="http://schemas.microsoft.com/office/powerpoint/2010/main" val="1085804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
          <a:extLst>
            <a:ext uri="{FF2B5EF4-FFF2-40B4-BE49-F238E27FC236}">
              <a16:creationId xmlns:a16="http://schemas.microsoft.com/office/drawing/2014/main" id="{5399BF5D-C222-D779-0764-1E305F5ECFD5}"/>
            </a:ext>
          </a:extLst>
        </p:cNvPr>
        <p:cNvGrpSpPr/>
        <p:nvPr/>
      </p:nvGrpSpPr>
      <p:grpSpPr>
        <a:xfrm>
          <a:off x="0" y="0"/>
          <a:ext cx="0" cy="0"/>
          <a:chOff x="0" y="0"/>
          <a:chExt cx="0" cy="0"/>
        </a:xfrm>
      </p:grpSpPr>
      <p:sp>
        <p:nvSpPr>
          <p:cNvPr id="23" name="Google Shape;56;p16">
            <a:extLst>
              <a:ext uri="{FF2B5EF4-FFF2-40B4-BE49-F238E27FC236}">
                <a16:creationId xmlns:a16="http://schemas.microsoft.com/office/drawing/2014/main" id="{762EFB00-20E1-7D02-5529-C0E172CBAD03}"/>
              </a:ext>
            </a:extLst>
          </p:cNvPr>
          <p:cNvSpPr txBox="1"/>
          <p:nvPr/>
        </p:nvSpPr>
        <p:spPr>
          <a:xfrm>
            <a:off x="880431" y="1518081"/>
            <a:ext cx="23069812" cy="7661091"/>
          </a:xfrm>
          <a:prstGeom prst="rect">
            <a:avLst/>
          </a:prstGeom>
          <a:noFill/>
          <a:ln>
            <a:noFill/>
          </a:ln>
        </p:spPr>
        <p:txBody>
          <a:bodyPr spcFirstLastPara="1" wrap="square" lIns="91450" tIns="91450" rIns="91450" bIns="91450" anchor="t" anchorCtr="0">
            <a:noAutofit/>
          </a:bodyPr>
          <a:lstStyle/>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endPar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600" b="0" i="0" u="none" strike="noStrike" kern="0" cap="none" spc="0" normalizeH="0" baseline="0" noProof="0" dirty="0" err="1">
                <a:ln>
                  <a:noFill/>
                </a:ln>
                <a:solidFill>
                  <a:srgbClr val="53585F"/>
                </a:solidFill>
                <a:effectLst/>
                <a:uLnTx/>
                <a:uFillTx/>
                <a:latin typeface="Open Sans"/>
                <a:ea typeface="Open Sans"/>
                <a:cs typeface="Open Sans"/>
                <a:sym typeface="Arial"/>
              </a:rPr>
              <a:t>Orgbrain</a:t>
            </a: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t> </a:t>
            </a:r>
            <a:r>
              <a:rPr kumimoji="0" lang="nb-NO" sz="3600" b="0" i="0" u="none" strike="noStrike" kern="0" cap="none" spc="0" normalizeH="0" baseline="0" noProof="0" dirty="0" err="1">
                <a:ln>
                  <a:noFill/>
                </a:ln>
                <a:solidFill>
                  <a:srgbClr val="53585F"/>
                </a:solidFill>
                <a:effectLst/>
                <a:uLnTx/>
                <a:uFillTx/>
                <a:latin typeface="Open Sans"/>
                <a:ea typeface="Open Sans"/>
                <a:cs typeface="Open Sans"/>
                <a:sym typeface="Arial"/>
              </a:rPr>
              <a:t>fasiliterer</a:t>
            </a: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t> tidvis styreevalueringen for kunder, når resultatene skal gjennomgås i styrerommet</a:t>
            </a: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t>Og, vi henviser til noen av våre dyktige partnere, om det er ting som går dypere enn vi selv bistår med</a:t>
            </a:r>
            <a:b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endPar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endParaRP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t>I vårt nettverk er det mange som kan bistå deg!</a:t>
            </a:r>
          </a:p>
          <a:p>
            <a:pPr marL="457200" marR="0" lvl="0" indent="-393700" algn="l" defTabSz="914400" rtl="0" eaLnBrk="1" fontAlgn="auto" latinLnBrk="0" hangingPunct="1">
              <a:lnSpc>
                <a:spcPct val="114000"/>
              </a:lnSpc>
              <a:spcBef>
                <a:spcPts val="0"/>
              </a:spcBef>
              <a:spcAft>
                <a:spcPts val="0"/>
              </a:spcAft>
              <a:buClr>
                <a:srgbClr val="53585F"/>
              </a:buClr>
              <a:buSzPts val="2600"/>
              <a:buFont typeface="Open Sans"/>
              <a:buChar char="●"/>
              <a:tabLst/>
              <a:defRPr/>
            </a:pP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t>Du finner mer på </a:t>
            </a: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hlinkClick r:id="rId3"/>
              </a:rPr>
              <a:t>https://orgbrain.no/om-oss/partnerskap/</a:t>
            </a:r>
            <a:r>
              <a:rPr kumimoji="0" lang="nb-NO" sz="3600" b="0" i="0" u="none" strike="noStrike" kern="0" cap="none" spc="0" normalizeH="0" baseline="0" noProof="0" dirty="0">
                <a:ln>
                  <a:noFill/>
                </a:ln>
                <a:solidFill>
                  <a:srgbClr val="53585F"/>
                </a:solidFill>
                <a:effectLst/>
                <a:uLnTx/>
                <a:uFillTx/>
                <a:latin typeface="Open Sans"/>
                <a:ea typeface="Open Sans"/>
                <a:cs typeface="Open Sans"/>
                <a:sym typeface="Arial"/>
              </a:rPr>
              <a:t> </a:t>
            </a:r>
          </a:p>
        </p:txBody>
      </p:sp>
      <p:pic>
        <p:nvPicPr>
          <p:cNvPr id="3" name="Picture 2">
            <a:extLst>
              <a:ext uri="{FF2B5EF4-FFF2-40B4-BE49-F238E27FC236}">
                <a16:creationId xmlns:a16="http://schemas.microsoft.com/office/drawing/2014/main" id="{B1093667-2FD3-89E9-88CE-98B42C4D4B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60787" y="12572603"/>
            <a:ext cx="2289456" cy="896704"/>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56;p16">
            <a:extLst>
              <a:ext uri="{FF2B5EF4-FFF2-40B4-BE49-F238E27FC236}">
                <a16:creationId xmlns:a16="http://schemas.microsoft.com/office/drawing/2014/main" id="{2C9C022A-FC9B-9A34-A8A0-AF00F7DA20F4}"/>
              </a:ext>
            </a:extLst>
          </p:cNvPr>
          <p:cNvSpPr txBox="1"/>
          <p:nvPr/>
        </p:nvSpPr>
        <p:spPr>
          <a:xfrm>
            <a:off x="1137858" y="488147"/>
            <a:ext cx="23069812" cy="1225243"/>
          </a:xfrm>
          <a:prstGeom prst="rect">
            <a:avLst/>
          </a:prstGeom>
          <a:noFill/>
          <a:ln>
            <a:noFill/>
          </a:ln>
        </p:spPr>
        <p:txBody>
          <a:bodyPr spcFirstLastPara="1" wrap="square" lIns="91450" tIns="91450" rIns="91450" bIns="91450" anchor="t" anchorCtr="0">
            <a:noAutofit/>
          </a:bodyPr>
          <a:lstStyle/>
          <a:p>
            <a:pPr marL="63500" marR="0" lvl="0" indent="0" algn="l" defTabSz="914400" rtl="0" eaLnBrk="1" fontAlgn="auto" latinLnBrk="0" hangingPunct="1">
              <a:lnSpc>
                <a:spcPct val="114000"/>
              </a:lnSpc>
              <a:spcBef>
                <a:spcPts val="0"/>
              </a:spcBef>
              <a:spcAft>
                <a:spcPts val="0"/>
              </a:spcAft>
              <a:buClr>
                <a:srgbClr val="53585F"/>
              </a:buClr>
              <a:buSzPts val="2600"/>
              <a:buFont typeface="Arial"/>
              <a:buNone/>
              <a:tabLst/>
              <a:defRPr/>
            </a:pPr>
            <a:r>
              <a:rPr kumimoji="0" lang="nb-NO" sz="4000" b="0" i="0" u="none" strike="noStrike" kern="0" cap="none" spc="0" normalizeH="0" baseline="0" noProof="0" dirty="0">
                <a:ln>
                  <a:noFill/>
                </a:ln>
                <a:solidFill>
                  <a:srgbClr val="53585F"/>
                </a:solidFill>
                <a:effectLst/>
                <a:uLnTx/>
                <a:uFillTx/>
                <a:latin typeface="Open Sans"/>
                <a:ea typeface="Open Sans"/>
                <a:cs typeface="Open Sans"/>
                <a:sym typeface="Arial"/>
              </a:rPr>
              <a:t>Når resultatene peker på at dere trenger bistand</a:t>
            </a:r>
            <a:br>
              <a:rPr kumimoji="0" lang="nb-NO" sz="4000" b="0" i="0" u="none" strike="noStrike" kern="0" cap="none" spc="0" normalizeH="0" baseline="0" noProof="0" dirty="0">
                <a:ln>
                  <a:noFill/>
                </a:ln>
                <a:solidFill>
                  <a:srgbClr val="53585F"/>
                </a:solidFill>
                <a:effectLst/>
                <a:uLnTx/>
                <a:uFillTx/>
                <a:latin typeface="Open Sans"/>
                <a:ea typeface="Open Sans"/>
                <a:cs typeface="Open Sans"/>
                <a:sym typeface="Arial"/>
              </a:rPr>
            </a:br>
            <a:endParaRPr kumimoji="0" lang="nb-NO" sz="3200" b="0" i="0" u="none" strike="noStrike" kern="0" cap="none" spc="0" normalizeH="0" baseline="0" noProof="0" dirty="0">
              <a:ln>
                <a:noFill/>
              </a:ln>
              <a:solidFill>
                <a:srgbClr val="222222"/>
              </a:solidFill>
              <a:effectLst/>
              <a:uLnTx/>
              <a:uFillTx/>
              <a:latin typeface="Arial" panose="020B0604020202020204" pitchFamily="34" charset="0"/>
              <a:cs typeface="Arial"/>
              <a:sym typeface="Arial"/>
            </a:endParaRPr>
          </a:p>
        </p:txBody>
      </p:sp>
      <p:pic>
        <p:nvPicPr>
          <p:cNvPr id="10" name="Google Shape;86;p19">
            <a:extLst>
              <a:ext uri="{FF2B5EF4-FFF2-40B4-BE49-F238E27FC236}">
                <a16:creationId xmlns:a16="http://schemas.microsoft.com/office/drawing/2014/main" id="{37B1C74C-1DB0-B0EC-B605-91A24396A8F2}"/>
              </a:ext>
            </a:extLst>
          </p:cNvPr>
          <p:cNvPicPr preferRelativeResize="0"/>
          <p:nvPr/>
        </p:nvPicPr>
        <p:blipFill>
          <a:blip r:embed="rId5">
            <a:alphaModFix/>
          </a:blip>
          <a:stretch>
            <a:fillRect/>
          </a:stretch>
        </p:blipFill>
        <p:spPr>
          <a:xfrm>
            <a:off x="1358553" y="1306142"/>
            <a:ext cx="554082" cy="80449"/>
          </a:xfrm>
          <a:prstGeom prst="rect">
            <a:avLst/>
          </a:prstGeom>
          <a:noFill/>
          <a:ln>
            <a:noFill/>
          </a:ln>
        </p:spPr>
      </p:pic>
    </p:spTree>
    <p:extLst>
      <p:ext uri="{BB962C8B-B14F-4D97-AF65-F5344CB8AC3E}">
        <p14:creationId xmlns:p14="http://schemas.microsoft.com/office/powerpoint/2010/main" val="3147993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BD098-094B-2E86-9123-EB68C592BD99}"/>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0C952877-EDBA-0CBB-6FE3-E599C02BD635}"/>
              </a:ext>
            </a:extLst>
          </p:cNvPr>
          <p:cNvPicPr>
            <a:picLocks noChangeAspect="1"/>
          </p:cNvPicPr>
          <p:nvPr/>
        </p:nvPicPr>
        <p:blipFill rotWithShape="1">
          <a:blip r:embed="rId2"/>
          <a:srcRect l="70811" t="5125" b="43097"/>
          <a:stretch/>
        </p:blipFill>
        <p:spPr>
          <a:xfrm>
            <a:off x="0" y="-1"/>
            <a:ext cx="24357335" cy="13716001"/>
          </a:xfrm>
          <a:prstGeom prst="rect">
            <a:avLst/>
          </a:prstGeom>
        </p:spPr>
      </p:pic>
      <p:sp>
        <p:nvSpPr>
          <p:cNvPr id="3" name="TekstSylinder 2">
            <a:extLst>
              <a:ext uri="{FF2B5EF4-FFF2-40B4-BE49-F238E27FC236}">
                <a16:creationId xmlns:a16="http://schemas.microsoft.com/office/drawing/2014/main" id="{F81B15FB-0159-8F3C-5CF2-095652EA40EA}"/>
              </a:ext>
            </a:extLst>
          </p:cNvPr>
          <p:cNvSpPr txBox="1"/>
          <p:nvPr/>
        </p:nvSpPr>
        <p:spPr>
          <a:xfrm>
            <a:off x="7253416" y="1754660"/>
            <a:ext cx="8649730" cy="2123658"/>
          </a:xfrm>
          <a:prstGeom prst="rect">
            <a:avLst/>
          </a:prstGeom>
          <a:solidFill>
            <a:schemeClr val="bg1"/>
          </a:solidFill>
        </p:spPr>
        <p:txBody>
          <a:bodyPr wrap="square" rtlCol="0">
            <a:spAutoFit/>
          </a:bodyPr>
          <a:lstStyle/>
          <a:p>
            <a:r>
              <a:rPr lang="nb-NO" sz="4400" dirty="0">
                <a:solidFill>
                  <a:srgbClr val="FF0000"/>
                </a:solidFill>
              </a:rPr>
              <a:t>Da ser vi på </a:t>
            </a:r>
            <a:r>
              <a:rPr lang="nb-NO" sz="4400" dirty="0" err="1">
                <a:solidFill>
                  <a:srgbClr val="FF0000"/>
                </a:solidFill>
              </a:rPr>
              <a:t>Orgbrain</a:t>
            </a:r>
            <a:r>
              <a:rPr lang="nb-NO" sz="4400" dirty="0">
                <a:solidFill>
                  <a:srgbClr val="FF0000"/>
                </a:solidFill>
              </a:rPr>
              <a:t> Styreportal</a:t>
            </a:r>
            <a:br>
              <a:rPr lang="nb-NO" sz="4400" dirty="0">
                <a:solidFill>
                  <a:srgbClr val="FF0000"/>
                </a:solidFill>
              </a:rPr>
            </a:br>
            <a:r>
              <a:rPr lang="nb-NO" sz="4400" dirty="0">
                <a:solidFill>
                  <a:srgbClr val="FF0000"/>
                </a:solidFill>
              </a:rPr>
              <a:t> </a:t>
            </a:r>
            <a:br>
              <a:rPr lang="nb-NO" sz="4400" dirty="0">
                <a:solidFill>
                  <a:srgbClr val="FF0000"/>
                </a:solidFill>
              </a:rPr>
            </a:br>
            <a:r>
              <a:rPr lang="nb-NO" sz="4400" dirty="0">
                <a:solidFill>
                  <a:srgbClr val="FF0000"/>
                </a:solidFill>
              </a:rPr>
              <a:t>                  Live Demo </a:t>
            </a:r>
          </a:p>
        </p:txBody>
      </p:sp>
    </p:spTree>
    <p:extLst>
      <p:ext uri="{BB962C8B-B14F-4D97-AF65-F5344CB8AC3E}">
        <p14:creationId xmlns:p14="http://schemas.microsoft.com/office/powerpoint/2010/main" val="41888591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White">
  <a:themeElements>
    <a:clrScheme name="Egendefinert 2">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53575E"/>
      </a:hlink>
      <a:folHlink>
        <a:srgbClr val="53575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White">
  <a:themeElements>
    <a:clrScheme name="Egendefinert 2">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53575E"/>
      </a:hlink>
      <a:folHlink>
        <a:srgbClr val="53575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lidecollection">
  <a:themeElements>
    <a:clrScheme name="Tryg">
      <a:dk1>
        <a:srgbClr val="000000"/>
      </a:dk1>
      <a:lt1>
        <a:srgbClr val="FFFFFF"/>
      </a:lt1>
      <a:dk2>
        <a:srgbClr val="DE0000"/>
      </a:dk2>
      <a:lt2>
        <a:srgbClr val="FFFFFF"/>
      </a:lt2>
      <a:accent1>
        <a:srgbClr val="DE0000"/>
      </a:accent1>
      <a:accent2>
        <a:srgbClr val="3C3C3C"/>
      </a:accent2>
      <a:accent3>
        <a:srgbClr val="B2B2B2"/>
      </a:accent3>
      <a:accent4>
        <a:srgbClr val="105B64"/>
      </a:accent4>
      <a:accent5>
        <a:srgbClr val="009D9A"/>
      </a:accent5>
      <a:accent6>
        <a:srgbClr val="DACDB3"/>
      </a:accent6>
      <a:hlink>
        <a:srgbClr val="DE0000"/>
      </a:hlink>
      <a:folHlink>
        <a:srgbClr val="3C3C3C"/>
      </a:folHlink>
    </a:clrScheme>
    <a:fontScheme name="Slidecollection_S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collection 1">
        <a:dk1>
          <a:srgbClr val="000000"/>
        </a:dk1>
        <a:lt1>
          <a:srgbClr val="FFFFFF"/>
        </a:lt1>
        <a:dk2>
          <a:srgbClr val="F20403"/>
        </a:dk2>
        <a:lt2>
          <a:srgbClr val="5A5A5A"/>
        </a:lt2>
        <a:accent1>
          <a:srgbClr val="F20403"/>
        </a:accent1>
        <a:accent2>
          <a:srgbClr val="14B9A0"/>
        </a:accent2>
        <a:accent3>
          <a:srgbClr val="FFFFFF"/>
        </a:accent3>
        <a:accent4>
          <a:srgbClr val="000000"/>
        </a:accent4>
        <a:accent5>
          <a:srgbClr val="F7AAAA"/>
        </a:accent5>
        <a:accent6>
          <a:srgbClr val="11A791"/>
        </a:accent6>
        <a:hlink>
          <a:srgbClr val="E1E1E1"/>
        </a:hlink>
        <a:folHlink>
          <a:srgbClr val="9999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æsentation2" id="{3A8040EE-EF00-4343-8BAA-B036BE2E9E6C}" vid="{B247E07D-42A4-487B-958D-6935A0F1ABB9}"/>
    </a:ext>
  </a:extLst>
</a:theme>
</file>

<file path=ppt/theme/theme4.xml><?xml version="1.0" encoding="utf-8"?>
<a:theme xmlns:a="http://schemas.openxmlformats.org/drawingml/2006/main" name="BAHR template 16:9">
  <a:themeElements>
    <a:clrScheme name="BA-HR 2020">
      <a:dk1>
        <a:srgbClr val="000000"/>
      </a:dk1>
      <a:lt1>
        <a:sysClr val="window" lastClr="FFFFFF"/>
      </a:lt1>
      <a:dk2>
        <a:srgbClr val="778B9C"/>
      </a:dk2>
      <a:lt2>
        <a:srgbClr val="D9D3CA"/>
      </a:lt2>
      <a:accent1>
        <a:srgbClr val="41566C"/>
      </a:accent1>
      <a:accent2>
        <a:srgbClr val="778B9C"/>
      </a:accent2>
      <a:accent3>
        <a:srgbClr val="94A6AA"/>
      </a:accent3>
      <a:accent4>
        <a:srgbClr val="ADA59B"/>
      </a:accent4>
      <a:accent5>
        <a:srgbClr val="D8C479"/>
      </a:accent5>
      <a:accent6>
        <a:srgbClr val="E7511E"/>
      </a:accent6>
      <a:hlink>
        <a:srgbClr val="41566C"/>
      </a:hlink>
      <a:folHlink>
        <a:srgbClr val="586E82"/>
      </a:folHlink>
    </a:clrScheme>
    <a:fontScheme name="Century Gothic BA-HR">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lIns="72000" tIns="36000" rIns="72000" bIns="36000" rtlCol="0" anchor="ctr"/>
      <a:lstStyle>
        <a:defPPr algn="ctr">
          <a:defRPr sz="1400" noProof="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400" dirty="0" err="1"/>
        </a:defPPr>
      </a:lstStyle>
    </a:txDef>
  </a:objectDefaults>
  <a:extraClrSchemeLst/>
  <a:extLst>
    <a:ext uri="{05A4C25C-085E-4340-85A3-A5531E510DB2}">
      <thm15:themeFamily xmlns:thm15="http://schemas.microsoft.com/office/thememl/2012/main" name="BaseTemplate 16-9 UK.potx" id="{DAACEF1B-F3A3-437C-B6D2-67CA9EF5CD29}" vid="{16980DB7-9C82-4B87-8A8F-AACA49297BE1}"/>
    </a:ext>
  </a:extLst>
</a:theme>
</file>

<file path=ppt/theme/theme5.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31171</TotalTime>
  <Words>2407</Words>
  <Application>Microsoft Office PowerPoint</Application>
  <PresentationFormat>Egendefinert</PresentationFormat>
  <Paragraphs>235</Paragraphs>
  <Slides>30</Slides>
  <Notes>24</Notes>
  <HiddenSlides>0</HiddenSlides>
  <MMClips>0</MMClips>
  <ScaleCrop>false</ScaleCrop>
  <HeadingPairs>
    <vt:vector size="6" baseType="variant">
      <vt:variant>
        <vt:lpstr>Brukte skrifter</vt:lpstr>
      </vt:variant>
      <vt:variant>
        <vt:i4>10</vt:i4>
      </vt:variant>
      <vt:variant>
        <vt:lpstr>Tema</vt:lpstr>
      </vt:variant>
      <vt:variant>
        <vt:i4>4</vt:i4>
      </vt:variant>
      <vt:variant>
        <vt:lpstr>Lysbildetitler</vt:lpstr>
      </vt:variant>
      <vt:variant>
        <vt:i4>30</vt:i4>
      </vt:variant>
    </vt:vector>
  </HeadingPairs>
  <TitlesOfParts>
    <vt:vector size="44" baseType="lpstr">
      <vt:lpstr>Arial</vt:lpstr>
      <vt:lpstr>Century Gothic</vt:lpstr>
      <vt:lpstr>Calibri</vt:lpstr>
      <vt:lpstr>Open Sans Light</vt:lpstr>
      <vt:lpstr>Verdana</vt:lpstr>
      <vt:lpstr>Helvetica Neue Light</vt:lpstr>
      <vt:lpstr>Helvetica Neue</vt:lpstr>
      <vt:lpstr>Corbel</vt:lpstr>
      <vt:lpstr>Roboto</vt:lpstr>
      <vt:lpstr>Open Sans</vt:lpstr>
      <vt:lpstr>White</vt:lpstr>
      <vt:lpstr>1_White</vt:lpstr>
      <vt:lpstr>Slidecollection</vt:lpstr>
      <vt:lpstr>BAHR template 16:9</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Evensen</dc:creator>
  <cp:lastModifiedBy>Thomas Evensen</cp:lastModifiedBy>
  <cp:revision>159</cp:revision>
  <dcterms:modified xsi:type="dcterms:W3CDTF">2024-05-02T16:53:56Z</dcterms:modified>
</cp:coreProperties>
</file>