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ppt/theme/theme3.xml" ContentType="application/vnd.openxmlformats-officedocument.theme+xml"/>
  <Override PartName="/ppt/theme/themeOverride1.xml" ContentType="application/vnd.openxmlformats-officedocument.themeOverrid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  <p:sldMasterId id="2147483660" r:id="rId5"/>
  </p:sldMasterIdLst>
  <p:notesMasterIdLst>
    <p:notesMasterId r:id="rId24"/>
  </p:notesMasterIdLst>
  <p:sldIdLst>
    <p:sldId id="2147377800" r:id="rId6"/>
    <p:sldId id="2147469088" r:id="rId7"/>
    <p:sldId id="2147469070" r:id="rId8"/>
    <p:sldId id="2147469072" r:id="rId9"/>
    <p:sldId id="262" r:id="rId10"/>
    <p:sldId id="2147469077" r:id="rId11"/>
    <p:sldId id="2147377801" r:id="rId12"/>
    <p:sldId id="2147469078" r:id="rId13"/>
    <p:sldId id="2147377765" r:id="rId14"/>
    <p:sldId id="2147469075" r:id="rId15"/>
    <p:sldId id="2147377766" r:id="rId16"/>
    <p:sldId id="259" r:id="rId17"/>
    <p:sldId id="2147377768" r:id="rId18"/>
    <p:sldId id="2147469084" r:id="rId19"/>
    <p:sldId id="2147469085" r:id="rId20"/>
    <p:sldId id="2147469087" r:id="rId21"/>
    <p:sldId id="2147469082" r:id="rId22"/>
    <p:sldId id="2147469083" r:id="rId23"/>
  </p:sldIdLst>
  <p:sldSz cx="12192000" cy="6858000"/>
  <p:notesSz cx="6858000" cy="91440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BE14"/>
    <a:srgbClr val="01313D"/>
    <a:srgbClr val="F04C21"/>
    <a:srgbClr val="EC876C"/>
    <a:srgbClr val="E7E9E9"/>
    <a:srgbClr val="DCE0E1"/>
    <a:srgbClr val="D7DCDE"/>
    <a:srgbClr val="E3E5E6"/>
    <a:srgbClr val="E7CBBF"/>
    <a:srgbClr val="F3DAC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76612" autoAdjust="0"/>
  </p:normalViewPr>
  <p:slideViewPr>
    <p:cSldViewPr snapToGrid="0">
      <p:cViewPr>
        <p:scale>
          <a:sx n="33" d="100"/>
          <a:sy n="33" d="100"/>
        </p:scale>
        <p:origin x="3594" y="112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viewProps" Target="viewProps.xml"/><Relationship Id="rId3" Type="http://schemas.openxmlformats.org/officeDocument/2006/relationships/customXml" Target="../customXml/item3.xml"/><Relationship Id="rId21" Type="http://schemas.openxmlformats.org/officeDocument/2006/relationships/slide" Target="slides/slide16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notesMaster" Target="notesMasters/notesMaster1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tableStyles" Target="tableStyles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04F7908-7ACC-4B17-B24C-BCF68D56B724}" type="datetimeFigureOut">
              <a:rPr lang="nb-NO" smtClean="0"/>
              <a:t>06.05.2024</a:t>
            </a:fld>
            <a:endParaRPr lang="nb-NO"/>
          </a:p>
        </p:txBody>
      </p:sp>
      <p:sp>
        <p:nvSpPr>
          <p:cNvPr id="4" name="Plassholder for lysbil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b-NO"/>
          </a:p>
        </p:txBody>
      </p:sp>
      <p:sp>
        <p:nvSpPr>
          <p:cNvPr id="5" name="Plassholder for nota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1FFCF12-A7D8-4D11-B2FB-394FCADD025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2462030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1FFCF12-A7D8-4D11-B2FB-394FCADD0259}" type="slidenum">
              <a:rPr lang="nb-NO" smtClean="0"/>
              <a:t>5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991571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1FFCF12-A7D8-4D11-B2FB-394FCADD0259}" type="slidenum">
              <a:rPr lang="nb-NO" smtClean="0"/>
              <a:t>8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7082382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/>
              <a:t>Vi ser at lånerenten biter</a:t>
            </a:r>
          </a:p>
          <a:p>
            <a:r>
              <a:rPr lang="nb-NO" dirty="0"/>
              <a:t>Det er svært høy interesse, men det er faktisk ganske så mange som forteller oss at de mangler finansiering.</a:t>
            </a:r>
          </a:p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1FFCF12-A7D8-4D11-B2FB-394FCADD0259}" type="slidenum">
              <a:rPr lang="nb-NO" smtClean="0"/>
              <a:t>9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7106108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1FFCF12-A7D8-4D11-B2FB-394FCADD0259}" type="slidenum">
              <a:rPr lang="nb-NO" smtClean="0"/>
              <a:t>10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65602371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1FFCF12-A7D8-4D11-B2FB-394FCADD0259}" type="slidenum">
              <a:rPr kumimoji="0" lang="nb-NO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nb-NO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1940429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1FFCF12-A7D8-4D11-B2FB-394FCADD0259}" type="slidenum">
              <a:rPr lang="nb-NO" smtClean="0"/>
              <a:t>15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77272263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1FFCF12-A7D8-4D11-B2FB-394FCADD0259}" type="slidenum">
              <a:rPr kumimoji="0" lang="nb-NO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nb-NO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3776055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1FFCF12-A7D8-4D11-B2FB-394FCADD0259}" type="slidenum">
              <a:rPr lang="nb-NO" smtClean="0"/>
              <a:t>17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67642734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1FFCF12-A7D8-4D11-B2FB-394FCADD0259}" type="slidenum">
              <a:rPr lang="nb-NO" smtClean="0"/>
              <a:t>18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35080677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Master" Target="../slideMasters/slideMaster2.xml"/><Relationship Id="rId1" Type="http://schemas.openxmlformats.org/officeDocument/2006/relationships/tags" Target="../tags/tag1.xml"/><Relationship Id="rId4" Type="http://schemas.openxmlformats.org/officeDocument/2006/relationships/image" Target="../media/image12.emf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9D5FDF1-63F7-7080-4B81-EB5004AE2B7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2C777099-155D-BD0C-DE84-98877A4EDFD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07CE0E20-75BF-7E6A-FA5B-DC88703DD8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0847DA-08EA-4850-A1C6-86AFF34F78E3}" type="datetimeFigureOut">
              <a:rPr lang="nb-NO" smtClean="0"/>
              <a:t>06.05.2024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01D7C3EE-422A-426E-6B90-E65AE27D76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95B7A115-ED2F-1806-7642-7B5C1D04D2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60E59D-9C41-4587-AF9A-5D6D5753F7F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1273636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BEC255F6-B7F7-76E0-8266-3D89F81775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B7DEBB34-6CF6-AA40-E0CB-D77D0565077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84EBD337-96B8-9821-72BF-1CD521B156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0847DA-08EA-4850-A1C6-86AFF34F78E3}" type="datetimeFigureOut">
              <a:rPr lang="nb-NO" smtClean="0"/>
              <a:t>06.05.2024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F53809BC-D8D9-11CA-030B-9F2CFE403D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6075596F-FC15-7DA4-350C-3C4FFC711F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60E59D-9C41-4587-AF9A-5D6D5753F7F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60418818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831AD5A0-E580-A0A9-016B-A892EB51F7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48FF2548-DEA4-8990-7AA7-FC9FCE08661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C94FC59D-53B3-E6E7-0D37-CC533DBCED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0847DA-08EA-4850-A1C6-86AFF34F78E3}" type="datetimeFigureOut">
              <a:rPr lang="nb-NO" smtClean="0"/>
              <a:t>06.05.2024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78E6C450-E61E-714C-6AF5-C0FD5287CF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FCFA9BB9-8021-46DE-BFB2-E306D43519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60E59D-9C41-4587-AF9A-5D6D5753F7F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1337073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5CCF5571-427A-F327-00EE-1A4B312EC8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31B6DF93-5522-227E-90A7-88C6D13C749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1BB2EBA0-4ECB-FB4D-059E-6FB3AAF97E8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2E3BEDF2-4149-1318-DA75-E1CA2648F0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0847DA-08EA-4850-A1C6-86AFF34F78E3}" type="datetimeFigureOut">
              <a:rPr lang="nb-NO" smtClean="0"/>
              <a:t>06.05.2024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8492CEED-9ECE-AE55-9BA3-0B236CA7F7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9ED8DBDE-3508-628F-5BD3-5AC5B07B0B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60E59D-9C41-4587-AF9A-5D6D5753F7F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6379598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90BA06B6-E0A5-94C9-EA17-20EF810FA9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7D86B818-CFC2-27AC-DF5D-55F66094E04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53D4B4F9-754A-AB10-6860-4BD7F6098FC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tekst 4">
            <a:extLst>
              <a:ext uri="{FF2B5EF4-FFF2-40B4-BE49-F238E27FC236}">
                <a16:creationId xmlns:a16="http://schemas.microsoft.com/office/drawing/2014/main" id="{17C84AC0-8F42-A5E2-9508-B4146763C8B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6" name="Plassholder for innhold 5">
            <a:extLst>
              <a:ext uri="{FF2B5EF4-FFF2-40B4-BE49-F238E27FC236}">
                <a16:creationId xmlns:a16="http://schemas.microsoft.com/office/drawing/2014/main" id="{E74D6A0B-8738-C21C-892D-4EC8DD76AA3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7" name="Plassholder for dato 6">
            <a:extLst>
              <a:ext uri="{FF2B5EF4-FFF2-40B4-BE49-F238E27FC236}">
                <a16:creationId xmlns:a16="http://schemas.microsoft.com/office/drawing/2014/main" id="{1552A7F5-3AC1-5EEB-1B40-F32E46AF80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0847DA-08EA-4850-A1C6-86AFF34F78E3}" type="datetimeFigureOut">
              <a:rPr lang="nb-NO" smtClean="0"/>
              <a:t>06.05.2024</a:t>
            </a:fld>
            <a:endParaRPr lang="nb-NO"/>
          </a:p>
        </p:txBody>
      </p:sp>
      <p:sp>
        <p:nvSpPr>
          <p:cNvPr id="8" name="Plassholder for bunntekst 7">
            <a:extLst>
              <a:ext uri="{FF2B5EF4-FFF2-40B4-BE49-F238E27FC236}">
                <a16:creationId xmlns:a16="http://schemas.microsoft.com/office/drawing/2014/main" id="{50163B1F-A8D3-AD3B-06B0-3EE21D9CF5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Plassholder for lysbildenummer 8">
            <a:extLst>
              <a:ext uri="{FF2B5EF4-FFF2-40B4-BE49-F238E27FC236}">
                <a16:creationId xmlns:a16="http://schemas.microsoft.com/office/drawing/2014/main" id="{763391D8-C47D-A33F-84F2-F151B99348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60E59D-9C41-4587-AF9A-5D6D5753F7F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88175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F6F2BC40-7657-DD56-1329-B4DDCEA1B5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dato 2">
            <a:extLst>
              <a:ext uri="{FF2B5EF4-FFF2-40B4-BE49-F238E27FC236}">
                <a16:creationId xmlns:a16="http://schemas.microsoft.com/office/drawing/2014/main" id="{80CFF9D2-6BAC-7F1C-0E1C-96B133EF14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0847DA-08EA-4850-A1C6-86AFF34F78E3}" type="datetimeFigureOut">
              <a:rPr lang="nb-NO" smtClean="0"/>
              <a:t>06.05.2024</a:t>
            </a:fld>
            <a:endParaRPr lang="nb-NO"/>
          </a:p>
        </p:txBody>
      </p:sp>
      <p:sp>
        <p:nvSpPr>
          <p:cNvPr id="4" name="Plassholder for bunntekst 3">
            <a:extLst>
              <a:ext uri="{FF2B5EF4-FFF2-40B4-BE49-F238E27FC236}">
                <a16:creationId xmlns:a16="http://schemas.microsoft.com/office/drawing/2014/main" id="{B81257F6-34CD-9939-9E0E-BC367339F0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88D0B2A3-70F4-077C-B6A3-373F8160A9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60E59D-9C41-4587-AF9A-5D6D5753F7F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0986691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>
            <a:extLst>
              <a:ext uri="{FF2B5EF4-FFF2-40B4-BE49-F238E27FC236}">
                <a16:creationId xmlns:a16="http://schemas.microsoft.com/office/drawing/2014/main" id="{590F18D8-43F9-FAA3-7DC7-47078B83E1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0847DA-08EA-4850-A1C6-86AFF34F78E3}" type="datetimeFigureOut">
              <a:rPr lang="nb-NO" smtClean="0"/>
              <a:t>06.05.2024</a:t>
            </a:fld>
            <a:endParaRPr lang="nb-NO"/>
          </a:p>
        </p:txBody>
      </p:sp>
      <p:sp>
        <p:nvSpPr>
          <p:cNvPr id="3" name="Plassholder for bunntekst 2">
            <a:extLst>
              <a:ext uri="{FF2B5EF4-FFF2-40B4-BE49-F238E27FC236}">
                <a16:creationId xmlns:a16="http://schemas.microsoft.com/office/drawing/2014/main" id="{951EBC59-606E-E035-1521-050F691F49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C9E83DCB-D8A4-BE84-3555-992921FB82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60E59D-9C41-4587-AF9A-5D6D5753F7F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79245873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C6751DE6-B721-06C2-67E1-406A2F9993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38197CC2-25BE-FD35-401D-2FFC183322C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3F4AEB7F-60C5-49D0-88BE-DFDCA716D1B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E0F3ED0F-D521-0AB1-9E28-8123F596BD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0847DA-08EA-4850-A1C6-86AFF34F78E3}" type="datetimeFigureOut">
              <a:rPr lang="nb-NO" smtClean="0"/>
              <a:t>06.05.2024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F688ADA8-0B4C-E542-0640-8E32C812FA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8EA887C9-B38D-904A-4CED-846E293660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60E59D-9C41-4587-AF9A-5D6D5753F7F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9077871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48F63B1F-D15A-CE5C-6A8B-EF249573F1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bilde 2">
            <a:extLst>
              <a:ext uri="{FF2B5EF4-FFF2-40B4-BE49-F238E27FC236}">
                <a16:creationId xmlns:a16="http://schemas.microsoft.com/office/drawing/2014/main" id="{8621A714-3322-8C4B-38CE-256A27A6E05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D4168508-2E18-312E-99B1-3C258A75E0D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C9728CFB-C561-FE01-E7B2-EF0949D3A4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0847DA-08EA-4850-A1C6-86AFF34F78E3}" type="datetimeFigureOut">
              <a:rPr lang="nb-NO" smtClean="0"/>
              <a:t>06.05.2024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CA38241C-46B7-79AA-D8A8-B19CF5800B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D94E750F-1ABA-6DC6-4F9B-FD99B5505D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60E59D-9C41-4587-AF9A-5D6D5753F7F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0665058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3D33B94D-9A60-B281-6CB7-BD90F4B6E1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98211F2F-E550-23C5-4109-BB2811B313D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4536E7F3-8168-1E0D-FD92-326113AC34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0847DA-08EA-4850-A1C6-86AFF34F78E3}" type="datetimeFigureOut">
              <a:rPr lang="nb-NO" smtClean="0"/>
              <a:t>06.05.2024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FEF1CD73-9A06-CEB3-4D98-D79696C0F7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C545DDBF-19D9-DD55-8BBE-596AE74EDF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60E59D-9C41-4587-AF9A-5D6D5753F7F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5756092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>
            <a:extLst>
              <a:ext uri="{FF2B5EF4-FFF2-40B4-BE49-F238E27FC236}">
                <a16:creationId xmlns:a16="http://schemas.microsoft.com/office/drawing/2014/main" id="{1FAD80E0-7AC6-0D3A-623C-81AFB8A690F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19022AE5-BBB4-2AD8-F0E7-859A203F71B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7FCFD20E-1566-E4D3-3824-0E6823B13D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0847DA-08EA-4850-A1C6-86AFF34F78E3}" type="datetimeFigureOut">
              <a:rPr lang="nb-NO" smtClean="0"/>
              <a:t>06.05.2024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3C52BF4C-B0F6-C362-7E01-CE52804952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E22AC1AA-97FE-A713-FDAB-88359FAAEE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60E59D-9C41-4587-AF9A-5D6D5753F7F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28827087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>
            <a:extLst>
              <a:ext uri="{FF2B5EF4-FFF2-40B4-BE49-F238E27FC236}">
                <a16:creationId xmlns:a16="http://schemas.microsoft.com/office/drawing/2014/main" id="{8B12C742-9D05-EE46-9F8F-08B29459D227}"/>
              </a:ext>
            </a:extLst>
          </p:cNvPr>
          <p:cNvSpPr/>
          <p:nvPr/>
        </p:nvSpPr>
        <p:spPr>
          <a:xfrm>
            <a:off x="0" y="6445416"/>
            <a:ext cx="12192000" cy="412584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E7D3DBE2-D0FE-3146-A8F8-1236F716CB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4603" y="1019332"/>
            <a:ext cx="10982794" cy="738914"/>
          </a:xfrm>
        </p:spPr>
        <p:txBody>
          <a:bodyPr>
            <a:normAutofit/>
          </a:bodyPr>
          <a:lstStyle>
            <a:lvl1pPr>
              <a:defRPr sz="4000">
                <a:solidFill>
                  <a:schemeClr val="tx1"/>
                </a:solidFill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B46FDC85-1595-BA44-A362-D4A23DBB618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4603" y="2147000"/>
            <a:ext cx="10982794" cy="3907811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9" name="Plassholder for innhold 2">
            <a:extLst>
              <a:ext uri="{FF2B5EF4-FFF2-40B4-BE49-F238E27FC236}">
                <a16:creationId xmlns:a16="http://schemas.microsoft.com/office/drawing/2014/main" id="{2EA2397C-13C3-1F41-9767-A32833A413F0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604603" y="603009"/>
            <a:ext cx="10982794" cy="372339"/>
          </a:xfrm>
        </p:spPr>
        <p:txBody>
          <a:bodyPr>
            <a:normAutofit/>
          </a:bodyPr>
          <a:lstStyle>
            <a:lvl1pPr marL="0" indent="0">
              <a:buNone/>
              <a:defRPr sz="1800" b="1" cap="all" baseline="0">
                <a:solidFill>
                  <a:schemeClr val="accent4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nb-NO" dirty="0"/>
              <a:t>KLIKK FOR Å REDIGERE TEKSTSTILER I MALEN</a:t>
            </a:r>
          </a:p>
        </p:txBody>
      </p:sp>
      <p:sp>
        <p:nvSpPr>
          <p:cNvPr id="10" name="Plassholder for innhold 2">
            <a:extLst>
              <a:ext uri="{FF2B5EF4-FFF2-40B4-BE49-F238E27FC236}">
                <a16:creationId xmlns:a16="http://schemas.microsoft.com/office/drawing/2014/main" id="{5BAFD9E8-C5D3-B040-AE88-9B3F8288EDD7}"/>
              </a:ext>
            </a:extLst>
          </p:cNvPr>
          <p:cNvSpPr>
            <a:spLocks noGrp="1"/>
          </p:cNvSpPr>
          <p:nvPr>
            <p:ph idx="14"/>
          </p:nvPr>
        </p:nvSpPr>
        <p:spPr>
          <a:xfrm>
            <a:off x="166780" y="6558104"/>
            <a:ext cx="8718020" cy="216009"/>
          </a:xfrm>
        </p:spPr>
        <p:txBody>
          <a:bodyPr>
            <a:normAutofit/>
          </a:bodyPr>
          <a:lstStyle>
            <a:lvl1pPr marL="0" indent="0">
              <a:buNone/>
              <a:defRPr sz="1200" b="0" cap="none" baseline="0">
                <a:solidFill>
                  <a:schemeClr val="bg1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nb-NO"/>
              <a:t>Klikk for å redigere tekststiler i malen</a:t>
            </a:r>
          </a:p>
        </p:txBody>
      </p:sp>
      <p:pic>
        <p:nvPicPr>
          <p:cNvPr id="8" name="Bilde 7">
            <a:extLst>
              <a:ext uri="{FF2B5EF4-FFF2-40B4-BE49-F238E27FC236}">
                <a16:creationId xmlns:a16="http://schemas.microsoft.com/office/drawing/2014/main" id="{B05D17B7-5126-EE4B-A5E4-97173F2888B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10721427" y="6561279"/>
            <a:ext cx="1303789" cy="2113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687208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 1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AE8D098-1505-454B-9CA9-EF4A0EDBA5B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03849" y="1588189"/>
            <a:ext cx="6849373" cy="2387600"/>
          </a:xfrm>
        </p:spPr>
        <p:txBody>
          <a:bodyPr anchor="b"/>
          <a:lstStyle>
            <a:lvl1pPr algn="l">
              <a:defRPr sz="6000">
                <a:solidFill>
                  <a:schemeClr val="bg1"/>
                </a:solidFill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2B12FF2C-1109-5042-8C43-480AD629BAE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03849" y="4330460"/>
            <a:ext cx="6849373" cy="927340"/>
          </a:xfrm>
        </p:spPr>
        <p:txBody>
          <a:bodyPr>
            <a:normAutofit/>
          </a:bodyPr>
          <a:lstStyle>
            <a:lvl1pPr marL="0" indent="0" algn="l">
              <a:buNone/>
              <a:defRPr sz="1800" b="1" cap="all" baseline="0">
                <a:solidFill>
                  <a:schemeClr val="accent4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 dirty="0"/>
              <a:t>Klikk for å redigere undertittelstil i malen</a:t>
            </a:r>
          </a:p>
        </p:txBody>
      </p:sp>
      <p:grpSp>
        <p:nvGrpSpPr>
          <p:cNvPr id="4" name="Gruppe 3">
            <a:extLst>
              <a:ext uri="{FF2B5EF4-FFF2-40B4-BE49-F238E27FC236}">
                <a16:creationId xmlns:a16="http://schemas.microsoft.com/office/drawing/2014/main" id="{E0886DAA-69D3-EA4E-9F15-4FDE18225BB8}"/>
              </a:ext>
            </a:extLst>
          </p:cNvPr>
          <p:cNvGrpSpPr/>
          <p:nvPr userDrawn="1"/>
        </p:nvGrpSpPr>
        <p:grpSpPr>
          <a:xfrm>
            <a:off x="6790271" y="1771489"/>
            <a:ext cx="4688202" cy="3300900"/>
            <a:chOff x="6790271" y="1771489"/>
            <a:chExt cx="4688202" cy="3300900"/>
          </a:xfrm>
        </p:grpSpPr>
        <p:sp>
          <p:nvSpPr>
            <p:cNvPr id="15" name="Rektangel 14">
              <a:extLst>
                <a:ext uri="{FF2B5EF4-FFF2-40B4-BE49-F238E27FC236}">
                  <a16:creationId xmlns:a16="http://schemas.microsoft.com/office/drawing/2014/main" id="{7B9ACA3F-35A1-4B4E-8E7C-49780102DA4A}"/>
                </a:ext>
              </a:extLst>
            </p:cNvPr>
            <p:cNvSpPr/>
            <p:nvPr userDrawn="1"/>
          </p:nvSpPr>
          <p:spPr>
            <a:xfrm>
              <a:off x="10306264" y="2866864"/>
              <a:ext cx="1172209" cy="367200"/>
            </a:xfrm>
            <a:prstGeom prst="rect">
              <a:avLst/>
            </a:prstGeom>
            <a:gradFill>
              <a:gsLst>
                <a:gs pos="0">
                  <a:schemeClr val="accent2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7" name="Rektangel 16">
              <a:extLst>
                <a:ext uri="{FF2B5EF4-FFF2-40B4-BE49-F238E27FC236}">
                  <a16:creationId xmlns:a16="http://schemas.microsoft.com/office/drawing/2014/main" id="{7E94577F-B454-0C4F-9566-AC8BD7B2DB78}"/>
                </a:ext>
              </a:extLst>
            </p:cNvPr>
            <p:cNvSpPr/>
            <p:nvPr userDrawn="1"/>
          </p:nvSpPr>
          <p:spPr>
            <a:xfrm>
              <a:off x="10306264" y="2501739"/>
              <a:ext cx="1172209" cy="36720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8" name="Rektangel 17">
              <a:extLst>
                <a:ext uri="{FF2B5EF4-FFF2-40B4-BE49-F238E27FC236}">
                  <a16:creationId xmlns:a16="http://schemas.microsoft.com/office/drawing/2014/main" id="{BF7C2F79-B8B2-8D4A-9C2B-9F1B3DBD1227}"/>
                </a:ext>
              </a:extLst>
            </p:cNvPr>
            <p:cNvSpPr/>
            <p:nvPr userDrawn="1"/>
          </p:nvSpPr>
          <p:spPr>
            <a:xfrm>
              <a:off x="9134055" y="3231989"/>
              <a:ext cx="1172209" cy="36720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9" name="Rektangel 18">
              <a:extLst>
                <a:ext uri="{FF2B5EF4-FFF2-40B4-BE49-F238E27FC236}">
                  <a16:creationId xmlns:a16="http://schemas.microsoft.com/office/drawing/2014/main" id="{5CB35A95-6E5C-5A49-BEEF-4E33243EB479}"/>
                </a:ext>
              </a:extLst>
            </p:cNvPr>
            <p:cNvSpPr/>
            <p:nvPr userDrawn="1"/>
          </p:nvSpPr>
          <p:spPr>
            <a:xfrm>
              <a:off x="10306264" y="3593939"/>
              <a:ext cx="1172209" cy="367200"/>
            </a:xfrm>
            <a:prstGeom prst="rect">
              <a:avLst/>
            </a:prstGeom>
            <a:gradFill>
              <a:gsLst>
                <a:gs pos="0">
                  <a:schemeClr val="accent4"/>
                </a:gs>
                <a:gs pos="100000">
                  <a:schemeClr val="accent6"/>
                </a:gs>
              </a:gsLst>
              <a:lin ang="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0" name="Rektangel 19">
              <a:extLst>
                <a:ext uri="{FF2B5EF4-FFF2-40B4-BE49-F238E27FC236}">
                  <a16:creationId xmlns:a16="http://schemas.microsoft.com/office/drawing/2014/main" id="{3B6083DB-1007-D449-8C33-D0B2B25A65B0}"/>
                </a:ext>
              </a:extLst>
            </p:cNvPr>
            <p:cNvSpPr/>
            <p:nvPr userDrawn="1"/>
          </p:nvSpPr>
          <p:spPr>
            <a:xfrm>
              <a:off x="7962480" y="3231989"/>
              <a:ext cx="1172209" cy="367200"/>
            </a:xfrm>
            <a:prstGeom prst="rect">
              <a:avLst/>
            </a:prstGeom>
            <a:gradFill>
              <a:gsLst>
                <a:gs pos="0">
                  <a:schemeClr val="accent2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 dirty="0"/>
            </a:p>
          </p:txBody>
        </p:sp>
        <p:sp>
          <p:nvSpPr>
            <p:cNvPr id="21" name="Rektangel 20">
              <a:extLst>
                <a:ext uri="{FF2B5EF4-FFF2-40B4-BE49-F238E27FC236}">
                  <a16:creationId xmlns:a16="http://schemas.microsoft.com/office/drawing/2014/main" id="{6E83059E-835C-7A44-AE52-33AE99F6D6B9}"/>
                </a:ext>
              </a:extLst>
            </p:cNvPr>
            <p:cNvSpPr/>
            <p:nvPr userDrawn="1"/>
          </p:nvSpPr>
          <p:spPr>
            <a:xfrm>
              <a:off x="7962480" y="3600289"/>
              <a:ext cx="1172209" cy="3672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2" name="Rektangel 21">
              <a:extLst>
                <a:ext uri="{FF2B5EF4-FFF2-40B4-BE49-F238E27FC236}">
                  <a16:creationId xmlns:a16="http://schemas.microsoft.com/office/drawing/2014/main" id="{408D4473-F7B4-AE47-B168-2395385CE29E}"/>
                </a:ext>
              </a:extLst>
            </p:cNvPr>
            <p:cNvSpPr/>
            <p:nvPr userDrawn="1"/>
          </p:nvSpPr>
          <p:spPr>
            <a:xfrm>
              <a:off x="6790271" y="3968589"/>
              <a:ext cx="1172209" cy="367200"/>
            </a:xfrm>
            <a:prstGeom prst="rect">
              <a:avLst/>
            </a:prstGeom>
            <a:gradFill>
              <a:gsLst>
                <a:gs pos="0">
                  <a:schemeClr val="accent2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3" name="Rektangel 22">
              <a:extLst>
                <a:ext uri="{FF2B5EF4-FFF2-40B4-BE49-F238E27FC236}">
                  <a16:creationId xmlns:a16="http://schemas.microsoft.com/office/drawing/2014/main" id="{F84B545E-2233-D841-9802-CB5109984B6D}"/>
                </a:ext>
              </a:extLst>
            </p:cNvPr>
            <p:cNvSpPr/>
            <p:nvPr userDrawn="1"/>
          </p:nvSpPr>
          <p:spPr>
            <a:xfrm>
              <a:off x="9134055" y="4336889"/>
              <a:ext cx="1172209" cy="367200"/>
            </a:xfrm>
            <a:prstGeom prst="rect">
              <a:avLst/>
            </a:prstGeom>
            <a:gradFill>
              <a:gsLst>
                <a:gs pos="0">
                  <a:schemeClr val="accent3"/>
                </a:gs>
                <a:gs pos="100000">
                  <a:schemeClr val="accent5"/>
                </a:gs>
              </a:gsLst>
              <a:lin ang="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4" name="Rektangel 23">
              <a:extLst>
                <a:ext uri="{FF2B5EF4-FFF2-40B4-BE49-F238E27FC236}">
                  <a16:creationId xmlns:a16="http://schemas.microsoft.com/office/drawing/2014/main" id="{5ABF467F-DE0E-DE44-8546-EC4EAF287E3D}"/>
                </a:ext>
              </a:extLst>
            </p:cNvPr>
            <p:cNvSpPr/>
            <p:nvPr userDrawn="1"/>
          </p:nvSpPr>
          <p:spPr>
            <a:xfrm>
              <a:off x="10306264" y="4705189"/>
              <a:ext cx="1172209" cy="367200"/>
            </a:xfrm>
            <a:prstGeom prst="rect">
              <a:avLst/>
            </a:prstGeom>
            <a:solidFill>
              <a:srgbClr val="D0DEB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5" name="Rektangel 24">
              <a:extLst>
                <a:ext uri="{FF2B5EF4-FFF2-40B4-BE49-F238E27FC236}">
                  <a16:creationId xmlns:a16="http://schemas.microsoft.com/office/drawing/2014/main" id="{6A5540EC-2554-8745-93B5-145C32389D5B}"/>
                </a:ext>
              </a:extLst>
            </p:cNvPr>
            <p:cNvSpPr/>
            <p:nvPr userDrawn="1"/>
          </p:nvSpPr>
          <p:spPr>
            <a:xfrm>
              <a:off x="9134055" y="2136614"/>
              <a:ext cx="1172209" cy="367200"/>
            </a:xfrm>
            <a:prstGeom prst="rect">
              <a:avLst/>
            </a:prstGeom>
            <a:gradFill>
              <a:gsLst>
                <a:gs pos="0">
                  <a:schemeClr val="accent4"/>
                </a:gs>
                <a:gs pos="100000">
                  <a:schemeClr val="accent6"/>
                </a:gs>
              </a:gsLst>
              <a:lin ang="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6" name="Rektangel 25">
              <a:extLst>
                <a:ext uri="{FF2B5EF4-FFF2-40B4-BE49-F238E27FC236}">
                  <a16:creationId xmlns:a16="http://schemas.microsoft.com/office/drawing/2014/main" id="{AA4BB44B-E413-DF4B-9152-972098F46A36}"/>
                </a:ext>
              </a:extLst>
            </p:cNvPr>
            <p:cNvSpPr/>
            <p:nvPr userDrawn="1"/>
          </p:nvSpPr>
          <p:spPr>
            <a:xfrm>
              <a:off x="10306264" y="1771489"/>
              <a:ext cx="1172209" cy="367200"/>
            </a:xfrm>
            <a:prstGeom prst="rect">
              <a:avLst/>
            </a:prstGeom>
            <a:gradFill>
              <a:gsLst>
                <a:gs pos="0">
                  <a:schemeClr val="accent3"/>
                </a:gs>
                <a:gs pos="100000">
                  <a:schemeClr val="accent5"/>
                </a:gs>
              </a:gsLst>
              <a:lin ang="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pic>
        <p:nvPicPr>
          <p:cNvPr id="6" name="Bilde 5">
            <a:extLst>
              <a:ext uri="{FF2B5EF4-FFF2-40B4-BE49-F238E27FC236}">
                <a16:creationId xmlns:a16="http://schemas.microsoft.com/office/drawing/2014/main" id="{E0D82456-D940-3342-8310-FEA4A595B78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830229" y="5865552"/>
            <a:ext cx="1648244" cy="2671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501926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 2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AE8D098-1505-454B-9CA9-EF4A0EDBA5B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03849" y="1588189"/>
            <a:ext cx="6849373" cy="2387600"/>
          </a:xfrm>
        </p:spPr>
        <p:txBody>
          <a:bodyPr anchor="b"/>
          <a:lstStyle>
            <a:lvl1pPr algn="l">
              <a:defRPr sz="6000">
                <a:solidFill>
                  <a:schemeClr val="tx1"/>
                </a:solidFill>
              </a:defRPr>
            </a:lvl1pPr>
          </a:lstStyle>
          <a:p>
            <a:r>
              <a:rPr lang="nb-NO" dirty="0"/>
              <a:t>Klikk for å redigere tittelstil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2B12FF2C-1109-5042-8C43-480AD629BAE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03849" y="4330460"/>
            <a:ext cx="6849373" cy="927340"/>
          </a:xfrm>
        </p:spPr>
        <p:txBody>
          <a:bodyPr>
            <a:normAutofit/>
          </a:bodyPr>
          <a:lstStyle>
            <a:lvl1pPr marL="0" indent="0" algn="l">
              <a:buNone/>
              <a:defRPr sz="1800" b="1" cap="all" baseline="0">
                <a:solidFill>
                  <a:schemeClr val="accent4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 dirty="0"/>
              <a:t>Klikk for å redigere undertittelstil i malen</a:t>
            </a:r>
          </a:p>
        </p:txBody>
      </p:sp>
      <p:grpSp>
        <p:nvGrpSpPr>
          <p:cNvPr id="17" name="Gruppe 16">
            <a:extLst>
              <a:ext uri="{FF2B5EF4-FFF2-40B4-BE49-F238E27FC236}">
                <a16:creationId xmlns:a16="http://schemas.microsoft.com/office/drawing/2014/main" id="{D327B7E7-F406-B140-A3D2-EE9E3E288238}"/>
              </a:ext>
            </a:extLst>
          </p:cNvPr>
          <p:cNvGrpSpPr/>
          <p:nvPr userDrawn="1"/>
        </p:nvGrpSpPr>
        <p:grpSpPr>
          <a:xfrm>
            <a:off x="6790271" y="1771489"/>
            <a:ext cx="4688202" cy="3300900"/>
            <a:chOff x="6790271" y="1771489"/>
            <a:chExt cx="4688202" cy="3300900"/>
          </a:xfrm>
        </p:grpSpPr>
        <p:sp>
          <p:nvSpPr>
            <p:cNvPr id="18" name="Rektangel 17">
              <a:extLst>
                <a:ext uri="{FF2B5EF4-FFF2-40B4-BE49-F238E27FC236}">
                  <a16:creationId xmlns:a16="http://schemas.microsoft.com/office/drawing/2014/main" id="{45F5AF3E-7D87-984E-BEE5-98F6263676AB}"/>
                </a:ext>
              </a:extLst>
            </p:cNvPr>
            <p:cNvSpPr/>
            <p:nvPr userDrawn="1"/>
          </p:nvSpPr>
          <p:spPr>
            <a:xfrm>
              <a:off x="10306264" y="2866864"/>
              <a:ext cx="1172209" cy="367200"/>
            </a:xfrm>
            <a:prstGeom prst="rect">
              <a:avLst/>
            </a:prstGeom>
            <a:gradFill>
              <a:gsLst>
                <a:gs pos="0">
                  <a:schemeClr val="accent2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9" name="Rektangel 18">
              <a:extLst>
                <a:ext uri="{FF2B5EF4-FFF2-40B4-BE49-F238E27FC236}">
                  <a16:creationId xmlns:a16="http://schemas.microsoft.com/office/drawing/2014/main" id="{514BB12E-7B07-1F4E-A1D9-90CE2343E139}"/>
                </a:ext>
              </a:extLst>
            </p:cNvPr>
            <p:cNvSpPr/>
            <p:nvPr userDrawn="1"/>
          </p:nvSpPr>
          <p:spPr>
            <a:xfrm>
              <a:off x="10306264" y="2501739"/>
              <a:ext cx="1172209" cy="36720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2" name="Rektangel 31">
              <a:extLst>
                <a:ext uri="{FF2B5EF4-FFF2-40B4-BE49-F238E27FC236}">
                  <a16:creationId xmlns:a16="http://schemas.microsoft.com/office/drawing/2014/main" id="{65F8A7F3-610C-B649-9EA4-35B952C0D0BE}"/>
                </a:ext>
              </a:extLst>
            </p:cNvPr>
            <p:cNvSpPr/>
            <p:nvPr userDrawn="1"/>
          </p:nvSpPr>
          <p:spPr>
            <a:xfrm>
              <a:off x="9134055" y="3231989"/>
              <a:ext cx="1172209" cy="36720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3" name="Rektangel 32">
              <a:extLst>
                <a:ext uri="{FF2B5EF4-FFF2-40B4-BE49-F238E27FC236}">
                  <a16:creationId xmlns:a16="http://schemas.microsoft.com/office/drawing/2014/main" id="{80603507-229E-2641-8B1C-F80DCAC4E3B0}"/>
                </a:ext>
              </a:extLst>
            </p:cNvPr>
            <p:cNvSpPr/>
            <p:nvPr userDrawn="1"/>
          </p:nvSpPr>
          <p:spPr>
            <a:xfrm>
              <a:off x="10306264" y="3593939"/>
              <a:ext cx="1172209" cy="367200"/>
            </a:xfrm>
            <a:prstGeom prst="rect">
              <a:avLst/>
            </a:prstGeom>
            <a:gradFill>
              <a:gsLst>
                <a:gs pos="0">
                  <a:schemeClr val="accent4"/>
                </a:gs>
                <a:gs pos="100000">
                  <a:schemeClr val="accent6"/>
                </a:gs>
              </a:gsLst>
              <a:lin ang="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4" name="Rektangel 33">
              <a:extLst>
                <a:ext uri="{FF2B5EF4-FFF2-40B4-BE49-F238E27FC236}">
                  <a16:creationId xmlns:a16="http://schemas.microsoft.com/office/drawing/2014/main" id="{4E200721-9C42-CD43-9E6B-5B5658FAF8B7}"/>
                </a:ext>
              </a:extLst>
            </p:cNvPr>
            <p:cNvSpPr/>
            <p:nvPr userDrawn="1"/>
          </p:nvSpPr>
          <p:spPr>
            <a:xfrm>
              <a:off x="7962480" y="3231989"/>
              <a:ext cx="1172209" cy="367200"/>
            </a:xfrm>
            <a:prstGeom prst="rect">
              <a:avLst/>
            </a:prstGeom>
            <a:gradFill>
              <a:gsLst>
                <a:gs pos="0">
                  <a:schemeClr val="accent3"/>
                </a:gs>
                <a:gs pos="100000">
                  <a:schemeClr val="accent5"/>
                </a:gs>
              </a:gsLst>
              <a:lin ang="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5" name="Rektangel 34">
              <a:extLst>
                <a:ext uri="{FF2B5EF4-FFF2-40B4-BE49-F238E27FC236}">
                  <a16:creationId xmlns:a16="http://schemas.microsoft.com/office/drawing/2014/main" id="{55B620C4-7879-264A-BBBB-952D4A05CAFD}"/>
                </a:ext>
              </a:extLst>
            </p:cNvPr>
            <p:cNvSpPr/>
            <p:nvPr userDrawn="1"/>
          </p:nvSpPr>
          <p:spPr>
            <a:xfrm>
              <a:off x="7962480" y="3600289"/>
              <a:ext cx="1172209" cy="3672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6" name="Rektangel 35">
              <a:extLst>
                <a:ext uri="{FF2B5EF4-FFF2-40B4-BE49-F238E27FC236}">
                  <a16:creationId xmlns:a16="http://schemas.microsoft.com/office/drawing/2014/main" id="{FA1078EF-32E5-6143-912A-8017CA22CAFD}"/>
                </a:ext>
              </a:extLst>
            </p:cNvPr>
            <p:cNvSpPr/>
            <p:nvPr userDrawn="1"/>
          </p:nvSpPr>
          <p:spPr>
            <a:xfrm>
              <a:off x="6790271" y="3968589"/>
              <a:ext cx="1172209" cy="367200"/>
            </a:xfrm>
            <a:prstGeom prst="rect">
              <a:avLst/>
            </a:prstGeom>
            <a:gradFill>
              <a:gsLst>
                <a:gs pos="0">
                  <a:schemeClr val="accent2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7" name="Rektangel 36">
              <a:extLst>
                <a:ext uri="{FF2B5EF4-FFF2-40B4-BE49-F238E27FC236}">
                  <a16:creationId xmlns:a16="http://schemas.microsoft.com/office/drawing/2014/main" id="{58B2AF82-5F25-0C41-A116-2EE90236F674}"/>
                </a:ext>
              </a:extLst>
            </p:cNvPr>
            <p:cNvSpPr/>
            <p:nvPr userDrawn="1"/>
          </p:nvSpPr>
          <p:spPr>
            <a:xfrm>
              <a:off x="9134055" y="4336889"/>
              <a:ext cx="1172209" cy="367200"/>
            </a:xfrm>
            <a:prstGeom prst="rect">
              <a:avLst/>
            </a:prstGeom>
            <a:gradFill>
              <a:gsLst>
                <a:gs pos="0">
                  <a:schemeClr val="accent2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8" name="Rektangel 37">
              <a:extLst>
                <a:ext uri="{FF2B5EF4-FFF2-40B4-BE49-F238E27FC236}">
                  <a16:creationId xmlns:a16="http://schemas.microsoft.com/office/drawing/2014/main" id="{44DBC2F6-94A9-5942-83D1-D17C6339286B}"/>
                </a:ext>
              </a:extLst>
            </p:cNvPr>
            <p:cNvSpPr/>
            <p:nvPr userDrawn="1"/>
          </p:nvSpPr>
          <p:spPr>
            <a:xfrm>
              <a:off x="10306264" y="4705189"/>
              <a:ext cx="1172209" cy="367200"/>
            </a:xfrm>
            <a:prstGeom prst="rect">
              <a:avLst/>
            </a:prstGeom>
            <a:solidFill>
              <a:srgbClr val="D0DEB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9" name="Rektangel 38">
              <a:extLst>
                <a:ext uri="{FF2B5EF4-FFF2-40B4-BE49-F238E27FC236}">
                  <a16:creationId xmlns:a16="http://schemas.microsoft.com/office/drawing/2014/main" id="{9FFA6CE3-9533-8B44-9D30-AFF5A1A644C6}"/>
                </a:ext>
              </a:extLst>
            </p:cNvPr>
            <p:cNvSpPr/>
            <p:nvPr userDrawn="1"/>
          </p:nvSpPr>
          <p:spPr>
            <a:xfrm>
              <a:off x="9134055" y="2136614"/>
              <a:ext cx="1172209" cy="367200"/>
            </a:xfrm>
            <a:prstGeom prst="rect">
              <a:avLst/>
            </a:prstGeom>
            <a:gradFill>
              <a:gsLst>
                <a:gs pos="0">
                  <a:schemeClr val="accent4"/>
                </a:gs>
                <a:gs pos="100000">
                  <a:schemeClr val="accent6"/>
                </a:gs>
              </a:gsLst>
              <a:lin ang="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0" name="Rektangel 39">
              <a:extLst>
                <a:ext uri="{FF2B5EF4-FFF2-40B4-BE49-F238E27FC236}">
                  <a16:creationId xmlns:a16="http://schemas.microsoft.com/office/drawing/2014/main" id="{0C913BC7-1BEE-9746-B9E5-92C601B318C3}"/>
                </a:ext>
              </a:extLst>
            </p:cNvPr>
            <p:cNvSpPr/>
            <p:nvPr userDrawn="1"/>
          </p:nvSpPr>
          <p:spPr>
            <a:xfrm>
              <a:off x="10306264" y="1771489"/>
              <a:ext cx="1172209" cy="367200"/>
            </a:xfrm>
            <a:prstGeom prst="rect">
              <a:avLst/>
            </a:prstGeom>
            <a:gradFill>
              <a:gsLst>
                <a:gs pos="0">
                  <a:schemeClr val="accent3"/>
                </a:gs>
                <a:gs pos="100000">
                  <a:schemeClr val="accent5"/>
                </a:gs>
              </a:gsLst>
              <a:lin ang="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pic>
        <p:nvPicPr>
          <p:cNvPr id="20" name="Bilde 19">
            <a:extLst>
              <a:ext uri="{FF2B5EF4-FFF2-40B4-BE49-F238E27FC236}">
                <a16:creationId xmlns:a16="http://schemas.microsoft.com/office/drawing/2014/main" id="{002F585A-630F-8F4D-A3FA-07E458E2ADD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9830229" y="5865552"/>
            <a:ext cx="1648244" cy="2671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393650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lysbilde 3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ktangel 8">
            <a:extLst>
              <a:ext uri="{FF2B5EF4-FFF2-40B4-BE49-F238E27FC236}">
                <a16:creationId xmlns:a16="http://schemas.microsoft.com/office/drawing/2014/main" id="{FD6B5209-E655-394E-ABF6-1158E3181CC5}"/>
              </a:ext>
            </a:extLst>
          </p:cNvPr>
          <p:cNvSpPr/>
          <p:nvPr userDrawn="1"/>
        </p:nvSpPr>
        <p:spPr>
          <a:xfrm>
            <a:off x="-1" y="0"/>
            <a:ext cx="8538007" cy="449084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3" name="Rektangel 12">
            <a:extLst>
              <a:ext uri="{FF2B5EF4-FFF2-40B4-BE49-F238E27FC236}">
                <a16:creationId xmlns:a16="http://schemas.microsoft.com/office/drawing/2014/main" id="{C738D7BC-8E1D-624C-B786-6C7859F97D40}"/>
              </a:ext>
            </a:extLst>
          </p:cNvPr>
          <p:cNvSpPr/>
          <p:nvPr userDrawn="1"/>
        </p:nvSpPr>
        <p:spPr>
          <a:xfrm>
            <a:off x="-1" y="4490840"/>
            <a:ext cx="8538007" cy="236716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4" name="Rektangel 13">
            <a:extLst>
              <a:ext uri="{FF2B5EF4-FFF2-40B4-BE49-F238E27FC236}">
                <a16:creationId xmlns:a16="http://schemas.microsoft.com/office/drawing/2014/main" id="{FFA80638-1883-7443-BAB0-00E04D0EB89F}"/>
              </a:ext>
            </a:extLst>
          </p:cNvPr>
          <p:cNvSpPr/>
          <p:nvPr userDrawn="1"/>
        </p:nvSpPr>
        <p:spPr>
          <a:xfrm>
            <a:off x="8538006" y="4490840"/>
            <a:ext cx="3653994" cy="236716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0AE8D098-1505-454B-9CA9-EF4A0EDBA5B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03849" y="993274"/>
            <a:ext cx="6849373" cy="2387600"/>
          </a:xfrm>
        </p:spPr>
        <p:txBody>
          <a:bodyPr anchor="b"/>
          <a:lstStyle>
            <a:lvl1pPr algn="l">
              <a:defRPr sz="6000">
                <a:solidFill>
                  <a:schemeClr val="bg1"/>
                </a:solidFill>
              </a:defRPr>
            </a:lvl1pPr>
          </a:lstStyle>
          <a:p>
            <a:r>
              <a:rPr lang="nb-NO" dirty="0"/>
              <a:t>Klikk for å redigere tittelstil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2B12FF2C-1109-5042-8C43-480AD629BAE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03849" y="3735545"/>
            <a:ext cx="6849373" cy="927340"/>
          </a:xfrm>
        </p:spPr>
        <p:txBody>
          <a:bodyPr>
            <a:normAutofit/>
          </a:bodyPr>
          <a:lstStyle>
            <a:lvl1pPr marL="0" indent="0" algn="l">
              <a:buNone/>
              <a:defRPr sz="1800" b="1" cap="all" baseline="0">
                <a:solidFill>
                  <a:schemeClr val="accent6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 dirty="0"/>
              <a:t>Klikk for å redigere undertittelstil i malen</a:t>
            </a:r>
          </a:p>
        </p:txBody>
      </p:sp>
      <p:pic>
        <p:nvPicPr>
          <p:cNvPr id="10" name="Bilde 9">
            <a:extLst>
              <a:ext uri="{FF2B5EF4-FFF2-40B4-BE49-F238E27FC236}">
                <a16:creationId xmlns:a16="http://schemas.microsoft.com/office/drawing/2014/main" id="{7B967EED-8495-164F-B044-7754D021CE8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527088" y="0"/>
            <a:ext cx="3664912" cy="4489200"/>
          </a:xfrm>
          <a:prstGeom prst="rect">
            <a:avLst/>
          </a:prstGeom>
        </p:spPr>
      </p:pic>
      <p:sp>
        <p:nvSpPr>
          <p:cNvPr id="16" name="Plassholder for bilde 15">
            <a:extLst>
              <a:ext uri="{FF2B5EF4-FFF2-40B4-BE49-F238E27FC236}">
                <a16:creationId xmlns:a16="http://schemas.microsoft.com/office/drawing/2014/main" id="{7288ADDA-0AE5-574F-BEDF-67BA7AC903AE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8534400" y="0"/>
            <a:ext cx="3657600" cy="4489200"/>
          </a:xfrm>
        </p:spPr>
        <p:txBody>
          <a:bodyPr/>
          <a:lstStyle/>
          <a:p>
            <a:endParaRPr lang="nb-NO"/>
          </a:p>
        </p:txBody>
      </p:sp>
      <p:pic>
        <p:nvPicPr>
          <p:cNvPr id="11" name="Bilde 10">
            <a:extLst>
              <a:ext uri="{FF2B5EF4-FFF2-40B4-BE49-F238E27FC236}">
                <a16:creationId xmlns:a16="http://schemas.microsoft.com/office/drawing/2014/main" id="{155F29C6-1BE6-6F4B-8BFD-ACCE9CC2D30A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9830229" y="5865552"/>
            <a:ext cx="1648244" cy="2671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289747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lysbilde 4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ktangel 8">
            <a:extLst>
              <a:ext uri="{FF2B5EF4-FFF2-40B4-BE49-F238E27FC236}">
                <a16:creationId xmlns:a16="http://schemas.microsoft.com/office/drawing/2014/main" id="{FD6B5209-E655-394E-ABF6-1158E3181CC5}"/>
              </a:ext>
            </a:extLst>
          </p:cNvPr>
          <p:cNvSpPr/>
          <p:nvPr userDrawn="1"/>
        </p:nvSpPr>
        <p:spPr>
          <a:xfrm>
            <a:off x="-1" y="0"/>
            <a:ext cx="8538007" cy="449084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3" name="Rektangel 12">
            <a:extLst>
              <a:ext uri="{FF2B5EF4-FFF2-40B4-BE49-F238E27FC236}">
                <a16:creationId xmlns:a16="http://schemas.microsoft.com/office/drawing/2014/main" id="{C738D7BC-8E1D-624C-B786-6C7859F97D40}"/>
              </a:ext>
            </a:extLst>
          </p:cNvPr>
          <p:cNvSpPr/>
          <p:nvPr userDrawn="1"/>
        </p:nvSpPr>
        <p:spPr>
          <a:xfrm>
            <a:off x="-1" y="4490840"/>
            <a:ext cx="8538007" cy="236716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4" name="Rektangel 13">
            <a:extLst>
              <a:ext uri="{FF2B5EF4-FFF2-40B4-BE49-F238E27FC236}">
                <a16:creationId xmlns:a16="http://schemas.microsoft.com/office/drawing/2014/main" id="{FFA80638-1883-7443-BAB0-00E04D0EB89F}"/>
              </a:ext>
            </a:extLst>
          </p:cNvPr>
          <p:cNvSpPr/>
          <p:nvPr userDrawn="1"/>
        </p:nvSpPr>
        <p:spPr>
          <a:xfrm>
            <a:off x="8538006" y="4490840"/>
            <a:ext cx="3653994" cy="236716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0AE8D098-1505-454B-9CA9-EF4A0EDBA5B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03849" y="993274"/>
            <a:ext cx="6849373" cy="2387600"/>
          </a:xfrm>
        </p:spPr>
        <p:txBody>
          <a:bodyPr anchor="b"/>
          <a:lstStyle>
            <a:lvl1pPr algn="l">
              <a:defRPr sz="6000">
                <a:solidFill>
                  <a:schemeClr val="tx1"/>
                </a:solidFill>
              </a:defRPr>
            </a:lvl1pPr>
          </a:lstStyle>
          <a:p>
            <a:r>
              <a:rPr lang="nb-NO" dirty="0"/>
              <a:t>Klikk for å redigere tittelstil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2B12FF2C-1109-5042-8C43-480AD629BAE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03849" y="3735545"/>
            <a:ext cx="6849373" cy="927340"/>
          </a:xfrm>
        </p:spPr>
        <p:txBody>
          <a:bodyPr>
            <a:normAutofit/>
          </a:bodyPr>
          <a:lstStyle>
            <a:lvl1pPr marL="0" indent="0" algn="l">
              <a:buNone/>
              <a:defRPr sz="1800" b="1" cap="all" baseline="0">
                <a:solidFill>
                  <a:schemeClr val="accent4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 dirty="0"/>
              <a:t>Klikk for å redigere undertittelstil i malen</a:t>
            </a:r>
          </a:p>
        </p:txBody>
      </p:sp>
      <p:pic>
        <p:nvPicPr>
          <p:cNvPr id="10" name="Bilde 9">
            <a:extLst>
              <a:ext uri="{FF2B5EF4-FFF2-40B4-BE49-F238E27FC236}">
                <a16:creationId xmlns:a16="http://schemas.microsoft.com/office/drawing/2014/main" id="{A0A1E060-116B-584D-940A-D4EFE374922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8527088" y="0"/>
            <a:ext cx="3664911" cy="4489200"/>
          </a:xfrm>
          <a:prstGeom prst="rect">
            <a:avLst/>
          </a:prstGeom>
        </p:spPr>
      </p:pic>
      <p:sp>
        <p:nvSpPr>
          <p:cNvPr id="11" name="Plassholder for bilde 15">
            <a:extLst>
              <a:ext uri="{FF2B5EF4-FFF2-40B4-BE49-F238E27FC236}">
                <a16:creationId xmlns:a16="http://schemas.microsoft.com/office/drawing/2014/main" id="{41E84406-69DC-CC4F-965D-B24BF9E52203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8534400" y="0"/>
            <a:ext cx="3657600" cy="4489200"/>
          </a:xfrm>
        </p:spPr>
        <p:txBody>
          <a:bodyPr/>
          <a:lstStyle/>
          <a:p>
            <a:endParaRPr lang="nb-NO"/>
          </a:p>
        </p:txBody>
      </p:sp>
      <p:pic>
        <p:nvPicPr>
          <p:cNvPr id="15" name="Bilde 14">
            <a:extLst>
              <a:ext uri="{FF2B5EF4-FFF2-40B4-BE49-F238E27FC236}">
                <a16:creationId xmlns:a16="http://schemas.microsoft.com/office/drawing/2014/main" id="{93394E55-7FC7-2240-B014-172AA0B79485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9830229" y="5865552"/>
            <a:ext cx="1648244" cy="2671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896165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 1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ktangel 8">
            <a:extLst>
              <a:ext uri="{FF2B5EF4-FFF2-40B4-BE49-F238E27FC236}">
                <a16:creationId xmlns:a16="http://schemas.microsoft.com/office/drawing/2014/main" id="{FD6B5209-E655-394E-ABF6-1158E3181CC5}"/>
              </a:ext>
            </a:extLst>
          </p:cNvPr>
          <p:cNvSpPr/>
          <p:nvPr userDrawn="1"/>
        </p:nvSpPr>
        <p:spPr>
          <a:xfrm>
            <a:off x="814862" y="1115121"/>
            <a:ext cx="4920343" cy="509610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1" name="Tittel 1">
            <a:extLst>
              <a:ext uri="{FF2B5EF4-FFF2-40B4-BE49-F238E27FC236}">
                <a16:creationId xmlns:a16="http://schemas.microsoft.com/office/drawing/2014/main" id="{54053AF2-8D28-B34A-A41C-32635BBF09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1668" y="1543439"/>
            <a:ext cx="4249440" cy="738914"/>
          </a:xfrm>
        </p:spPr>
        <p:txBody>
          <a:bodyPr>
            <a:noAutofit/>
          </a:bodyPr>
          <a:lstStyle>
            <a:lvl1pPr>
              <a:defRPr sz="4000">
                <a:solidFill>
                  <a:schemeClr val="tx1"/>
                </a:solidFill>
              </a:defRPr>
            </a:lvl1pPr>
          </a:lstStyle>
          <a:p>
            <a:r>
              <a:rPr lang="nb-NO" dirty="0"/>
              <a:t>Klikk for å redigere tittelstil</a:t>
            </a:r>
          </a:p>
        </p:txBody>
      </p:sp>
      <p:sp>
        <p:nvSpPr>
          <p:cNvPr id="16" name="Plassholder for innhold 2">
            <a:extLst>
              <a:ext uri="{FF2B5EF4-FFF2-40B4-BE49-F238E27FC236}">
                <a16:creationId xmlns:a16="http://schemas.microsoft.com/office/drawing/2014/main" id="{D6EB31F9-6FF4-D543-8A86-F36CEE63306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81668" y="2464420"/>
            <a:ext cx="4249440" cy="343457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nb-NO" dirty="0"/>
              <a:t>Klikk for å redigere tekststiler i malen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  <a:p>
            <a:pPr lvl="3"/>
            <a:r>
              <a:rPr lang="nb-NO" dirty="0"/>
              <a:t>Fjerde nivå</a:t>
            </a:r>
          </a:p>
          <a:p>
            <a:pPr lvl="4"/>
            <a:r>
              <a:rPr lang="nb-NO" dirty="0"/>
              <a:t>Femte nivå</a:t>
            </a:r>
          </a:p>
        </p:txBody>
      </p:sp>
      <p:pic>
        <p:nvPicPr>
          <p:cNvPr id="7" name="Bilde 6">
            <a:extLst>
              <a:ext uri="{FF2B5EF4-FFF2-40B4-BE49-F238E27FC236}">
                <a16:creationId xmlns:a16="http://schemas.microsoft.com/office/drawing/2014/main" id="{DF019659-50DC-2849-8D2B-0F2CC72BA441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9830229" y="5865552"/>
            <a:ext cx="1648244" cy="2671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712253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 2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ktangel 8">
            <a:extLst>
              <a:ext uri="{FF2B5EF4-FFF2-40B4-BE49-F238E27FC236}">
                <a16:creationId xmlns:a16="http://schemas.microsoft.com/office/drawing/2014/main" id="{FD6B5209-E655-394E-ABF6-1158E3181CC5}"/>
              </a:ext>
            </a:extLst>
          </p:cNvPr>
          <p:cNvSpPr/>
          <p:nvPr userDrawn="1"/>
        </p:nvSpPr>
        <p:spPr>
          <a:xfrm>
            <a:off x="814862" y="1115121"/>
            <a:ext cx="4920343" cy="509610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1" name="Tittel 1">
            <a:extLst>
              <a:ext uri="{FF2B5EF4-FFF2-40B4-BE49-F238E27FC236}">
                <a16:creationId xmlns:a16="http://schemas.microsoft.com/office/drawing/2014/main" id="{54053AF2-8D28-B34A-A41C-32635BBF09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1668" y="1543439"/>
            <a:ext cx="4249440" cy="738914"/>
          </a:xfrm>
        </p:spPr>
        <p:txBody>
          <a:bodyPr>
            <a:noAutofit/>
          </a:bodyPr>
          <a:lstStyle>
            <a:lvl1pPr>
              <a:defRPr sz="4000">
                <a:solidFill>
                  <a:schemeClr val="tx1"/>
                </a:solidFill>
              </a:defRPr>
            </a:lvl1pPr>
          </a:lstStyle>
          <a:p>
            <a:r>
              <a:rPr lang="nb-NO" dirty="0"/>
              <a:t>Klikk for å redigere tittelstil</a:t>
            </a:r>
          </a:p>
        </p:txBody>
      </p:sp>
      <p:sp>
        <p:nvSpPr>
          <p:cNvPr id="16" name="Plassholder for innhold 2">
            <a:extLst>
              <a:ext uri="{FF2B5EF4-FFF2-40B4-BE49-F238E27FC236}">
                <a16:creationId xmlns:a16="http://schemas.microsoft.com/office/drawing/2014/main" id="{D6EB31F9-6FF4-D543-8A86-F36CEE63306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81668" y="2464420"/>
            <a:ext cx="4249440" cy="343457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nb-NO" dirty="0"/>
              <a:t>Klikk for å redigere tekststiler i malen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  <a:p>
            <a:pPr lvl="3"/>
            <a:r>
              <a:rPr lang="nb-NO" dirty="0"/>
              <a:t>Fjerde nivå</a:t>
            </a:r>
          </a:p>
          <a:p>
            <a:pPr lvl="4"/>
            <a:r>
              <a:rPr lang="nb-NO" dirty="0"/>
              <a:t>Femte nivå</a:t>
            </a:r>
          </a:p>
        </p:txBody>
      </p:sp>
      <p:pic>
        <p:nvPicPr>
          <p:cNvPr id="6" name="Bilde 5">
            <a:extLst>
              <a:ext uri="{FF2B5EF4-FFF2-40B4-BE49-F238E27FC236}">
                <a16:creationId xmlns:a16="http://schemas.microsoft.com/office/drawing/2014/main" id="{C6D334D8-3387-5548-B9FD-989C7AB1FA20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9830232" y="5865552"/>
            <a:ext cx="1648238" cy="2671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553703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>
            <a:extLst>
              <a:ext uri="{FF2B5EF4-FFF2-40B4-BE49-F238E27FC236}">
                <a16:creationId xmlns:a16="http://schemas.microsoft.com/office/drawing/2014/main" id="{8B12C742-9D05-EE46-9F8F-08B29459D227}"/>
              </a:ext>
            </a:extLst>
          </p:cNvPr>
          <p:cNvSpPr/>
          <p:nvPr userDrawn="1"/>
        </p:nvSpPr>
        <p:spPr>
          <a:xfrm>
            <a:off x="0" y="6445416"/>
            <a:ext cx="12192000" cy="412584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E7D3DBE2-D0FE-3146-A8F8-1236F716CB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4603" y="1019332"/>
            <a:ext cx="10982794" cy="738914"/>
          </a:xfrm>
        </p:spPr>
        <p:txBody>
          <a:bodyPr>
            <a:normAutofit/>
          </a:bodyPr>
          <a:lstStyle>
            <a:lvl1pPr>
              <a:defRPr sz="4000">
                <a:solidFill>
                  <a:schemeClr val="tx1"/>
                </a:solidFill>
              </a:defRPr>
            </a:lvl1pPr>
          </a:lstStyle>
          <a:p>
            <a:r>
              <a:rPr lang="nb-NO" dirty="0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B46FDC85-1595-BA44-A362-D4A23DBB618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4603" y="2147000"/>
            <a:ext cx="10982794" cy="3907811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nb-NO" dirty="0"/>
              <a:t>Klikk for å redigere tekststiler i malen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  <a:p>
            <a:pPr lvl="3"/>
            <a:r>
              <a:rPr lang="nb-NO" dirty="0"/>
              <a:t>Fjerde nivå</a:t>
            </a:r>
          </a:p>
          <a:p>
            <a:pPr lvl="4"/>
            <a:r>
              <a:rPr lang="nb-NO" dirty="0"/>
              <a:t>Femte nivå</a:t>
            </a:r>
          </a:p>
        </p:txBody>
      </p:sp>
      <p:sp>
        <p:nvSpPr>
          <p:cNvPr id="9" name="Plassholder for innhold 2">
            <a:extLst>
              <a:ext uri="{FF2B5EF4-FFF2-40B4-BE49-F238E27FC236}">
                <a16:creationId xmlns:a16="http://schemas.microsoft.com/office/drawing/2014/main" id="{2EA2397C-13C3-1F41-9767-A32833A413F0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604603" y="603009"/>
            <a:ext cx="10982794" cy="372339"/>
          </a:xfrm>
        </p:spPr>
        <p:txBody>
          <a:bodyPr>
            <a:normAutofit/>
          </a:bodyPr>
          <a:lstStyle>
            <a:lvl1pPr marL="0" indent="0">
              <a:buNone/>
              <a:defRPr sz="1800" b="1" cap="all" baseline="0">
                <a:solidFill>
                  <a:schemeClr val="accent4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nb-NO" dirty="0"/>
              <a:t>KLIKK FOR Å REDIGERE TEKSTSTILER I MALEN</a:t>
            </a:r>
          </a:p>
        </p:txBody>
      </p:sp>
      <p:sp>
        <p:nvSpPr>
          <p:cNvPr id="10" name="Plassholder for innhold 2">
            <a:extLst>
              <a:ext uri="{FF2B5EF4-FFF2-40B4-BE49-F238E27FC236}">
                <a16:creationId xmlns:a16="http://schemas.microsoft.com/office/drawing/2014/main" id="{5BAFD9E8-C5D3-B040-AE88-9B3F8288EDD7}"/>
              </a:ext>
            </a:extLst>
          </p:cNvPr>
          <p:cNvSpPr>
            <a:spLocks noGrp="1"/>
          </p:cNvSpPr>
          <p:nvPr>
            <p:ph idx="14"/>
          </p:nvPr>
        </p:nvSpPr>
        <p:spPr>
          <a:xfrm>
            <a:off x="166780" y="6558104"/>
            <a:ext cx="8718020" cy="216009"/>
          </a:xfrm>
        </p:spPr>
        <p:txBody>
          <a:bodyPr>
            <a:normAutofit/>
          </a:bodyPr>
          <a:lstStyle>
            <a:lvl1pPr marL="0" indent="0">
              <a:buNone/>
              <a:defRPr sz="1200" b="0" cap="none" baseline="0">
                <a:solidFill>
                  <a:schemeClr val="bg1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nb-NO" dirty="0"/>
              <a:t>Klikk for å redigere tekststiler i malen</a:t>
            </a:r>
          </a:p>
        </p:txBody>
      </p:sp>
      <p:pic>
        <p:nvPicPr>
          <p:cNvPr id="8" name="Bilde 7">
            <a:extLst>
              <a:ext uri="{FF2B5EF4-FFF2-40B4-BE49-F238E27FC236}">
                <a16:creationId xmlns:a16="http://schemas.microsoft.com/office/drawing/2014/main" id="{B05D17B7-5126-EE4B-A5E4-97173F2888B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10721427" y="6561279"/>
            <a:ext cx="1303789" cy="2113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84589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 og innhold bilde høy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ktangel 11">
            <a:extLst>
              <a:ext uri="{FF2B5EF4-FFF2-40B4-BE49-F238E27FC236}">
                <a16:creationId xmlns:a16="http://schemas.microsoft.com/office/drawing/2014/main" id="{63980B83-DEB2-BB49-8F86-EADA17697BC6}"/>
              </a:ext>
            </a:extLst>
          </p:cNvPr>
          <p:cNvSpPr/>
          <p:nvPr userDrawn="1"/>
        </p:nvSpPr>
        <p:spPr>
          <a:xfrm>
            <a:off x="0" y="6445416"/>
            <a:ext cx="12192000" cy="412584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E7D3DBE2-D0FE-3146-A8F8-1236F716CB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4603" y="1019332"/>
            <a:ext cx="7267188" cy="738914"/>
          </a:xfrm>
        </p:spPr>
        <p:txBody>
          <a:bodyPr>
            <a:normAutofit/>
          </a:bodyPr>
          <a:lstStyle>
            <a:lvl1pPr>
              <a:defRPr sz="4000">
                <a:solidFill>
                  <a:schemeClr val="tx1"/>
                </a:solidFill>
              </a:defRPr>
            </a:lvl1pPr>
          </a:lstStyle>
          <a:p>
            <a:r>
              <a:rPr lang="nb-NO" dirty="0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B46FDC85-1595-BA44-A362-D4A23DBB618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4603" y="2147000"/>
            <a:ext cx="7267188" cy="3907811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nb-NO" dirty="0"/>
              <a:t>Klikk for å redigere tekststiler i malen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  <a:p>
            <a:pPr lvl="3"/>
            <a:r>
              <a:rPr lang="nb-NO" dirty="0"/>
              <a:t>Fjerde nivå</a:t>
            </a:r>
          </a:p>
          <a:p>
            <a:pPr lvl="4"/>
            <a:r>
              <a:rPr lang="nb-NO" dirty="0"/>
              <a:t>Femte nivå</a:t>
            </a:r>
          </a:p>
        </p:txBody>
      </p:sp>
      <p:sp>
        <p:nvSpPr>
          <p:cNvPr id="9" name="Plassholder for innhold 2">
            <a:extLst>
              <a:ext uri="{FF2B5EF4-FFF2-40B4-BE49-F238E27FC236}">
                <a16:creationId xmlns:a16="http://schemas.microsoft.com/office/drawing/2014/main" id="{2EA2397C-13C3-1F41-9767-A32833A413F0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604603" y="603009"/>
            <a:ext cx="7267188" cy="372339"/>
          </a:xfrm>
        </p:spPr>
        <p:txBody>
          <a:bodyPr>
            <a:normAutofit/>
          </a:bodyPr>
          <a:lstStyle>
            <a:lvl1pPr marL="0" indent="0">
              <a:buNone/>
              <a:defRPr sz="1800" b="1" cap="all" baseline="0">
                <a:solidFill>
                  <a:schemeClr val="accent4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nb-NO" dirty="0"/>
              <a:t>KLIKK FOR Å REDIGERE TEKSTSTILER I MALEN</a:t>
            </a:r>
          </a:p>
        </p:txBody>
      </p:sp>
      <p:pic>
        <p:nvPicPr>
          <p:cNvPr id="5" name="Bilde 4">
            <a:extLst>
              <a:ext uri="{FF2B5EF4-FFF2-40B4-BE49-F238E27FC236}">
                <a16:creationId xmlns:a16="http://schemas.microsoft.com/office/drawing/2014/main" id="{5C207E3B-6794-4F40-AA6C-9FFBD23D368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534400" y="0"/>
            <a:ext cx="3657600" cy="6858000"/>
          </a:xfrm>
          <a:prstGeom prst="rect">
            <a:avLst/>
          </a:prstGeom>
        </p:spPr>
      </p:pic>
      <p:sp>
        <p:nvSpPr>
          <p:cNvPr id="8" name="Plassholder for bilde 7">
            <a:extLst>
              <a:ext uri="{FF2B5EF4-FFF2-40B4-BE49-F238E27FC236}">
                <a16:creationId xmlns:a16="http://schemas.microsoft.com/office/drawing/2014/main" id="{013F9533-DCBE-AC4A-A65C-490493D5D78A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8534400" y="0"/>
            <a:ext cx="3657600" cy="6858000"/>
          </a:xfrm>
        </p:spPr>
        <p:txBody>
          <a:bodyPr/>
          <a:lstStyle/>
          <a:p>
            <a:endParaRPr lang="nb-NO"/>
          </a:p>
        </p:txBody>
      </p:sp>
      <p:sp>
        <p:nvSpPr>
          <p:cNvPr id="13" name="Plassholder for innhold 2">
            <a:extLst>
              <a:ext uri="{FF2B5EF4-FFF2-40B4-BE49-F238E27FC236}">
                <a16:creationId xmlns:a16="http://schemas.microsoft.com/office/drawing/2014/main" id="{C4D42E1B-25FD-354B-8F8A-0E6C94100AD3}"/>
              </a:ext>
            </a:extLst>
          </p:cNvPr>
          <p:cNvSpPr>
            <a:spLocks noGrp="1"/>
          </p:cNvSpPr>
          <p:nvPr>
            <p:ph idx="14"/>
          </p:nvPr>
        </p:nvSpPr>
        <p:spPr>
          <a:xfrm>
            <a:off x="166780" y="6558104"/>
            <a:ext cx="5175620" cy="216009"/>
          </a:xfrm>
        </p:spPr>
        <p:txBody>
          <a:bodyPr>
            <a:normAutofit/>
          </a:bodyPr>
          <a:lstStyle>
            <a:lvl1pPr marL="0" indent="0">
              <a:buNone/>
              <a:defRPr sz="1200" b="0" cap="none" baseline="0">
                <a:solidFill>
                  <a:schemeClr val="bg1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nb-NO" dirty="0"/>
              <a:t>Klikk for å redigere tekststiler i malen</a:t>
            </a:r>
          </a:p>
        </p:txBody>
      </p:sp>
      <p:pic>
        <p:nvPicPr>
          <p:cNvPr id="10" name="Bilde 9">
            <a:extLst>
              <a:ext uri="{FF2B5EF4-FFF2-40B4-BE49-F238E27FC236}">
                <a16:creationId xmlns:a16="http://schemas.microsoft.com/office/drawing/2014/main" id="{386B59C3-59EA-EC4A-BCB0-C0A671226930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7063831" y="6561279"/>
            <a:ext cx="1303789" cy="2113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24452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 og innhold bilde vens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ktangel 11">
            <a:extLst>
              <a:ext uri="{FF2B5EF4-FFF2-40B4-BE49-F238E27FC236}">
                <a16:creationId xmlns:a16="http://schemas.microsoft.com/office/drawing/2014/main" id="{C40534AB-B35D-F14B-AD79-AD3E010D886D}"/>
              </a:ext>
            </a:extLst>
          </p:cNvPr>
          <p:cNvSpPr/>
          <p:nvPr userDrawn="1"/>
        </p:nvSpPr>
        <p:spPr>
          <a:xfrm>
            <a:off x="0" y="6445416"/>
            <a:ext cx="12192000" cy="412584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E7D3DBE2-D0FE-3146-A8F8-1236F716CB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48951" y="1019332"/>
            <a:ext cx="7267188" cy="738914"/>
          </a:xfrm>
        </p:spPr>
        <p:txBody>
          <a:bodyPr>
            <a:normAutofit/>
          </a:bodyPr>
          <a:lstStyle>
            <a:lvl1pPr>
              <a:defRPr sz="4000">
                <a:solidFill>
                  <a:schemeClr val="tx1"/>
                </a:solidFill>
              </a:defRPr>
            </a:lvl1pPr>
          </a:lstStyle>
          <a:p>
            <a:r>
              <a:rPr lang="nb-NO" dirty="0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B46FDC85-1595-BA44-A362-D4A23DBB618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48951" y="2147000"/>
            <a:ext cx="7267188" cy="3907811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nb-NO" dirty="0"/>
              <a:t>Klikk for å redigere tekststiler i malen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  <a:p>
            <a:pPr lvl="3"/>
            <a:r>
              <a:rPr lang="nb-NO" dirty="0"/>
              <a:t>Fjerde nivå</a:t>
            </a:r>
          </a:p>
          <a:p>
            <a:pPr lvl="4"/>
            <a:r>
              <a:rPr lang="nb-NO" dirty="0"/>
              <a:t>Femte nivå</a:t>
            </a:r>
          </a:p>
        </p:txBody>
      </p:sp>
      <p:sp>
        <p:nvSpPr>
          <p:cNvPr id="9" name="Plassholder for innhold 2">
            <a:extLst>
              <a:ext uri="{FF2B5EF4-FFF2-40B4-BE49-F238E27FC236}">
                <a16:creationId xmlns:a16="http://schemas.microsoft.com/office/drawing/2014/main" id="{2EA2397C-13C3-1F41-9767-A32833A413F0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4248951" y="603009"/>
            <a:ext cx="7267188" cy="372339"/>
          </a:xfrm>
        </p:spPr>
        <p:txBody>
          <a:bodyPr>
            <a:normAutofit/>
          </a:bodyPr>
          <a:lstStyle>
            <a:lvl1pPr marL="0" indent="0">
              <a:buNone/>
              <a:defRPr sz="1800" b="1" cap="all" baseline="0">
                <a:solidFill>
                  <a:schemeClr val="accent4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nb-NO" dirty="0"/>
              <a:t>KLIKK FOR Å REDIGERE TEKSTSTILER I MALEN</a:t>
            </a:r>
          </a:p>
        </p:txBody>
      </p:sp>
      <p:pic>
        <p:nvPicPr>
          <p:cNvPr id="7" name="Bilde 6">
            <a:extLst>
              <a:ext uri="{FF2B5EF4-FFF2-40B4-BE49-F238E27FC236}">
                <a16:creationId xmlns:a16="http://schemas.microsoft.com/office/drawing/2014/main" id="{AECE0063-1126-6C4D-9E30-FB281CE5BE2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0"/>
            <a:ext cx="3657600" cy="6858000"/>
          </a:xfrm>
          <a:prstGeom prst="rect">
            <a:avLst/>
          </a:prstGeom>
        </p:spPr>
      </p:pic>
      <p:sp>
        <p:nvSpPr>
          <p:cNvPr id="8" name="Plassholder for bilde 7">
            <a:extLst>
              <a:ext uri="{FF2B5EF4-FFF2-40B4-BE49-F238E27FC236}">
                <a16:creationId xmlns:a16="http://schemas.microsoft.com/office/drawing/2014/main" id="{D36E8A73-77AA-F448-BFEB-48CD82F06276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0" y="0"/>
            <a:ext cx="3657600" cy="6858000"/>
          </a:xfrm>
        </p:spPr>
        <p:txBody>
          <a:bodyPr/>
          <a:lstStyle/>
          <a:p>
            <a:endParaRPr lang="nb-NO"/>
          </a:p>
        </p:txBody>
      </p:sp>
      <p:sp>
        <p:nvSpPr>
          <p:cNvPr id="13" name="Plassholder for innhold 2">
            <a:extLst>
              <a:ext uri="{FF2B5EF4-FFF2-40B4-BE49-F238E27FC236}">
                <a16:creationId xmlns:a16="http://schemas.microsoft.com/office/drawing/2014/main" id="{488EF438-7E7B-A241-A8A5-463527C6E02B}"/>
              </a:ext>
            </a:extLst>
          </p:cNvPr>
          <p:cNvSpPr>
            <a:spLocks noGrp="1"/>
          </p:cNvSpPr>
          <p:nvPr>
            <p:ph idx="14"/>
          </p:nvPr>
        </p:nvSpPr>
        <p:spPr>
          <a:xfrm>
            <a:off x="4248950" y="6558104"/>
            <a:ext cx="4635849" cy="216009"/>
          </a:xfrm>
        </p:spPr>
        <p:txBody>
          <a:bodyPr>
            <a:normAutofit/>
          </a:bodyPr>
          <a:lstStyle>
            <a:lvl1pPr marL="0" indent="0">
              <a:buNone/>
              <a:defRPr sz="1200" b="0" cap="none" baseline="0">
                <a:solidFill>
                  <a:schemeClr val="bg1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nb-NO" dirty="0"/>
              <a:t>Klikk for å redigere tekststiler i malen</a:t>
            </a:r>
          </a:p>
        </p:txBody>
      </p:sp>
      <p:pic>
        <p:nvPicPr>
          <p:cNvPr id="10" name="Bilde 9">
            <a:extLst>
              <a:ext uri="{FF2B5EF4-FFF2-40B4-BE49-F238E27FC236}">
                <a16:creationId xmlns:a16="http://schemas.microsoft.com/office/drawing/2014/main" id="{8C7EE0D8-BC21-A84B-9150-94922A4D2AA2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10721427" y="6561279"/>
            <a:ext cx="1303789" cy="2113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386760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gra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E7D3DBE2-D0FE-3146-A8F8-1236F716CB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4603" y="1019332"/>
            <a:ext cx="10982794" cy="738914"/>
          </a:xfrm>
        </p:spPr>
        <p:txBody>
          <a:bodyPr>
            <a:normAutofit/>
          </a:bodyPr>
          <a:lstStyle>
            <a:lvl1pPr>
              <a:defRPr sz="4000">
                <a:solidFill>
                  <a:schemeClr val="tx1"/>
                </a:solidFill>
              </a:defRPr>
            </a:lvl1pPr>
          </a:lstStyle>
          <a:p>
            <a:r>
              <a:rPr lang="nb-NO" dirty="0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B46FDC85-1595-BA44-A362-D4A23DBB618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4603" y="2147000"/>
            <a:ext cx="3382781" cy="2668009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nb-NO" dirty="0"/>
              <a:t>Klikk for å redigere tekststiler i malen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  <a:p>
            <a:pPr lvl="3"/>
            <a:r>
              <a:rPr lang="nb-NO" dirty="0"/>
              <a:t>Fjerde nivå</a:t>
            </a:r>
          </a:p>
          <a:p>
            <a:pPr lvl="4"/>
            <a:r>
              <a:rPr lang="nb-NO" dirty="0"/>
              <a:t>Femte nivå</a:t>
            </a:r>
          </a:p>
        </p:txBody>
      </p:sp>
      <p:sp>
        <p:nvSpPr>
          <p:cNvPr id="9" name="Plassholder for innhold 2">
            <a:extLst>
              <a:ext uri="{FF2B5EF4-FFF2-40B4-BE49-F238E27FC236}">
                <a16:creationId xmlns:a16="http://schemas.microsoft.com/office/drawing/2014/main" id="{2EA2397C-13C3-1F41-9767-A32833A413F0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604603" y="603009"/>
            <a:ext cx="10982794" cy="372339"/>
          </a:xfrm>
        </p:spPr>
        <p:txBody>
          <a:bodyPr>
            <a:normAutofit/>
          </a:bodyPr>
          <a:lstStyle>
            <a:lvl1pPr marL="0" indent="0">
              <a:buNone/>
              <a:defRPr sz="1800" b="1" cap="all" baseline="0">
                <a:solidFill>
                  <a:schemeClr val="accent4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nb-NO" dirty="0"/>
              <a:t>KLIKK FOR Å REDIGERE TEKSTSTILER I MALEN</a:t>
            </a:r>
          </a:p>
        </p:txBody>
      </p:sp>
      <p:sp>
        <p:nvSpPr>
          <p:cNvPr id="7" name="Plassholder for innhold 2">
            <a:extLst>
              <a:ext uri="{FF2B5EF4-FFF2-40B4-BE49-F238E27FC236}">
                <a16:creationId xmlns:a16="http://schemas.microsoft.com/office/drawing/2014/main" id="{0C66BC71-23AC-2F44-A286-89ADE223BD66}"/>
              </a:ext>
            </a:extLst>
          </p:cNvPr>
          <p:cNvSpPr>
            <a:spLocks noGrp="1"/>
          </p:cNvSpPr>
          <p:nvPr>
            <p:ph idx="15"/>
          </p:nvPr>
        </p:nvSpPr>
        <p:spPr>
          <a:xfrm>
            <a:off x="4404610" y="2147000"/>
            <a:ext cx="3382781" cy="2668009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nb-NO" dirty="0"/>
              <a:t>Klikk for å redigere tekststiler i malen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  <a:p>
            <a:pPr lvl="3"/>
            <a:r>
              <a:rPr lang="nb-NO" dirty="0"/>
              <a:t>Fjerde nivå</a:t>
            </a:r>
          </a:p>
          <a:p>
            <a:pPr lvl="4"/>
            <a:r>
              <a:rPr lang="nb-NO" dirty="0"/>
              <a:t>Femte nivå</a:t>
            </a:r>
          </a:p>
        </p:txBody>
      </p:sp>
      <p:sp>
        <p:nvSpPr>
          <p:cNvPr id="8" name="Plassholder for innhold 2">
            <a:extLst>
              <a:ext uri="{FF2B5EF4-FFF2-40B4-BE49-F238E27FC236}">
                <a16:creationId xmlns:a16="http://schemas.microsoft.com/office/drawing/2014/main" id="{788834EA-290D-5F48-BBFE-A80B93A1A140}"/>
              </a:ext>
            </a:extLst>
          </p:cNvPr>
          <p:cNvSpPr>
            <a:spLocks noGrp="1"/>
          </p:cNvSpPr>
          <p:nvPr>
            <p:ph idx="16"/>
          </p:nvPr>
        </p:nvSpPr>
        <p:spPr>
          <a:xfrm>
            <a:off x="8204616" y="2147000"/>
            <a:ext cx="3382781" cy="2668009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nb-NO" dirty="0"/>
              <a:t>Klikk for å redigere tekststiler i malen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  <a:p>
            <a:pPr lvl="3"/>
            <a:r>
              <a:rPr lang="nb-NO" dirty="0"/>
              <a:t>Fjerde nivå</a:t>
            </a:r>
          </a:p>
          <a:p>
            <a:pPr lvl="4"/>
            <a:r>
              <a:rPr lang="nb-NO" dirty="0"/>
              <a:t>Femte nivå</a:t>
            </a:r>
          </a:p>
        </p:txBody>
      </p:sp>
      <p:sp>
        <p:nvSpPr>
          <p:cNvPr id="5" name="Plassholder for tekst 4">
            <a:extLst>
              <a:ext uri="{FF2B5EF4-FFF2-40B4-BE49-F238E27FC236}">
                <a16:creationId xmlns:a16="http://schemas.microsoft.com/office/drawing/2014/main" id="{F6367E41-E832-0B4E-9868-38A92250C334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603384" y="4930839"/>
            <a:ext cx="3384000" cy="1123971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nb-NO" dirty="0"/>
              <a:t>Klikk for å redigere tekststiler i malen</a:t>
            </a:r>
          </a:p>
        </p:txBody>
      </p:sp>
      <p:sp>
        <p:nvSpPr>
          <p:cNvPr id="14" name="Plassholder for tekst 4">
            <a:extLst>
              <a:ext uri="{FF2B5EF4-FFF2-40B4-BE49-F238E27FC236}">
                <a16:creationId xmlns:a16="http://schemas.microsoft.com/office/drawing/2014/main" id="{747270A1-0450-D841-A93B-3321E040158A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4404000" y="4930839"/>
            <a:ext cx="3384000" cy="1123971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nb-NO" dirty="0"/>
              <a:t>Klikk for å redigere tekststiler i malen</a:t>
            </a:r>
          </a:p>
        </p:txBody>
      </p:sp>
      <p:sp>
        <p:nvSpPr>
          <p:cNvPr id="15" name="Plassholder for tekst 4">
            <a:extLst>
              <a:ext uri="{FF2B5EF4-FFF2-40B4-BE49-F238E27FC236}">
                <a16:creationId xmlns:a16="http://schemas.microsoft.com/office/drawing/2014/main" id="{4BA53937-C475-164F-83EB-EA45EC85EC82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8204616" y="4930839"/>
            <a:ext cx="3384000" cy="1123971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nb-NO" dirty="0"/>
              <a:t>Klikk for å redigere tekststiler i malen</a:t>
            </a:r>
          </a:p>
        </p:txBody>
      </p:sp>
      <p:sp>
        <p:nvSpPr>
          <p:cNvPr id="12" name="Rektangel 11">
            <a:extLst>
              <a:ext uri="{FF2B5EF4-FFF2-40B4-BE49-F238E27FC236}">
                <a16:creationId xmlns:a16="http://schemas.microsoft.com/office/drawing/2014/main" id="{78595A3F-D145-A24D-A675-3E8A6207761A}"/>
              </a:ext>
            </a:extLst>
          </p:cNvPr>
          <p:cNvSpPr/>
          <p:nvPr userDrawn="1"/>
        </p:nvSpPr>
        <p:spPr>
          <a:xfrm>
            <a:off x="0" y="6445416"/>
            <a:ext cx="12192000" cy="412584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3" name="Plassholder for innhold 2">
            <a:extLst>
              <a:ext uri="{FF2B5EF4-FFF2-40B4-BE49-F238E27FC236}">
                <a16:creationId xmlns:a16="http://schemas.microsoft.com/office/drawing/2014/main" id="{906F1872-9212-A14A-AE53-89BA6223CE24}"/>
              </a:ext>
            </a:extLst>
          </p:cNvPr>
          <p:cNvSpPr>
            <a:spLocks noGrp="1"/>
          </p:cNvSpPr>
          <p:nvPr>
            <p:ph idx="14"/>
          </p:nvPr>
        </p:nvSpPr>
        <p:spPr>
          <a:xfrm>
            <a:off x="166780" y="6558104"/>
            <a:ext cx="8718020" cy="216009"/>
          </a:xfrm>
        </p:spPr>
        <p:txBody>
          <a:bodyPr>
            <a:normAutofit/>
          </a:bodyPr>
          <a:lstStyle>
            <a:lvl1pPr marL="0" indent="0">
              <a:buNone/>
              <a:defRPr sz="1200" b="0" cap="none" baseline="0">
                <a:solidFill>
                  <a:schemeClr val="bg1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nb-NO" dirty="0"/>
              <a:t>Klikk for å redigere tekststiler i malen</a:t>
            </a:r>
          </a:p>
        </p:txBody>
      </p:sp>
      <p:pic>
        <p:nvPicPr>
          <p:cNvPr id="17" name="Bilde 16">
            <a:extLst>
              <a:ext uri="{FF2B5EF4-FFF2-40B4-BE49-F238E27FC236}">
                <a16:creationId xmlns:a16="http://schemas.microsoft.com/office/drawing/2014/main" id="{A334ADA7-5D94-CB49-9A01-AFC3F0D7718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10721427" y="6561279"/>
            <a:ext cx="1303789" cy="2113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0909856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apittelside 1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AE8D098-1505-454B-9CA9-EF4A0EDBA5B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03849" y="1895061"/>
            <a:ext cx="8977473" cy="3306418"/>
          </a:xfrm>
        </p:spPr>
        <p:txBody>
          <a:bodyPr anchor="ctr" anchorCtr="0">
            <a:noAutofit/>
          </a:bodyPr>
          <a:lstStyle>
            <a:lvl1pPr algn="l">
              <a:defRPr sz="9000">
                <a:solidFill>
                  <a:schemeClr val="bg1"/>
                </a:solidFill>
              </a:defRPr>
            </a:lvl1pPr>
          </a:lstStyle>
          <a:p>
            <a:r>
              <a:rPr lang="nb-NO" dirty="0"/>
              <a:t>Klikk for å redigere tittelstil</a:t>
            </a:r>
          </a:p>
        </p:txBody>
      </p:sp>
    </p:spTree>
    <p:extLst>
      <p:ext uri="{BB962C8B-B14F-4D97-AF65-F5344CB8AC3E}">
        <p14:creationId xmlns:p14="http://schemas.microsoft.com/office/powerpoint/2010/main" val="1408499470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apittelside 2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AE8D098-1505-454B-9CA9-EF4A0EDBA5B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03849" y="1895061"/>
            <a:ext cx="8977473" cy="3306418"/>
          </a:xfrm>
        </p:spPr>
        <p:txBody>
          <a:bodyPr anchor="ctr" anchorCtr="0">
            <a:noAutofit/>
          </a:bodyPr>
          <a:lstStyle>
            <a:lvl1pPr algn="l">
              <a:defRPr sz="9000">
                <a:solidFill>
                  <a:schemeClr val="bg1"/>
                </a:solidFill>
              </a:defRPr>
            </a:lvl1pPr>
          </a:lstStyle>
          <a:p>
            <a:r>
              <a:rPr lang="nb-NO" dirty="0"/>
              <a:t>Klikk for å redigere tittelstil</a:t>
            </a:r>
          </a:p>
        </p:txBody>
      </p:sp>
    </p:spTree>
    <p:extLst>
      <p:ext uri="{BB962C8B-B14F-4D97-AF65-F5344CB8AC3E}">
        <p14:creationId xmlns:p14="http://schemas.microsoft.com/office/powerpoint/2010/main" val="4197275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apittelside 3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ktangel 2">
            <a:extLst>
              <a:ext uri="{FF2B5EF4-FFF2-40B4-BE49-F238E27FC236}">
                <a16:creationId xmlns:a16="http://schemas.microsoft.com/office/drawing/2014/main" id="{98BFC723-DB36-8A4B-B565-2137C3317A61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75000">
                <a:schemeClr val="tx1">
                  <a:alpha val="0"/>
                </a:schemeClr>
              </a:gs>
              <a:gs pos="0">
                <a:schemeClr val="tx1">
                  <a:alpha val="50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141285797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ilde med mønster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:a16="http://schemas.microsoft.com/office/drawing/2014/main" id="{F4126765-66A7-4E45-81FB-A224D5C540E2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25000">
                <a:schemeClr val="tx1">
                  <a:alpha val="0"/>
                </a:schemeClr>
              </a:gs>
              <a:gs pos="100000">
                <a:schemeClr val="tx1">
                  <a:alpha val="50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pSp>
        <p:nvGrpSpPr>
          <p:cNvPr id="17" name="Gruppe 16">
            <a:extLst>
              <a:ext uri="{FF2B5EF4-FFF2-40B4-BE49-F238E27FC236}">
                <a16:creationId xmlns:a16="http://schemas.microsoft.com/office/drawing/2014/main" id="{4AD6FDF1-4CCE-C74C-BFCD-03BEB3058F92}"/>
              </a:ext>
            </a:extLst>
          </p:cNvPr>
          <p:cNvGrpSpPr/>
          <p:nvPr userDrawn="1"/>
        </p:nvGrpSpPr>
        <p:grpSpPr>
          <a:xfrm>
            <a:off x="6790271" y="1771489"/>
            <a:ext cx="4688202" cy="3300900"/>
            <a:chOff x="6790271" y="1771489"/>
            <a:chExt cx="4688202" cy="3300900"/>
          </a:xfrm>
        </p:grpSpPr>
        <p:sp>
          <p:nvSpPr>
            <p:cNvPr id="18" name="Rektangel 17">
              <a:extLst>
                <a:ext uri="{FF2B5EF4-FFF2-40B4-BE49-F238E27FC236}">
                  <a16:creationId xmlns:a16="http://schemas.microsoft.com/office/drawing/2014/main" id="{51F554D2-28F1-E942-840E-87E7370FDDE0}"/>
                </a:ext>
              </a:extLst>
            </p:cNvPr>
            <p:cNvSpPr/>
            <p:nvPr userDrawn="1"/>
          </p:nvSpPr>
          <p:spPr>
            <a:xfrm>
              <a:off x="10306264" y="2866864"/>
              <a:ext cx="1172209" cy="367200"/>
            </a:xfrm>
            <a:prstGeom prst="rect">
              <a:avLst/>
            </a:prstGeom>
            <a:gradFill>
              <a:gsLst>
                <a:gs pos="0">
                  <a:schemeClr val="accent2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9" name="Rektangel 18">
              <a:extLst>
                <a:ext uri="{FF2B5EF4-FFF2-40B4-BE49-F238E27FC236}">
                  <a16:creationId xmlns:a16="http://schemas.microsoft.com/office/drawing/2014/main" id="{AD8E027B-1289-9247-AC91-D32FE4C50D6F}"/>
                </a:ext>
              </a:extLst>
            </p:cNvPr>
            <p:cNvSpPr/>
            <p:nvPr userDrawn="1"/>
          </p:nvSpPr>
          <p:spPr>
            <a:xfrm>
              <a:off x="10306264" y="2501739"/>
              <a:ext cx="1172209" cy="36720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0" name="Rektangel 19">
              <a:extLst>
                <a:ext uri="{FF2B5EF4-FFF2-40B4-BE49-F238E27FC236}">
                  <a16:creationId xmlns:a16="http://schemas.microsoft.com/office/drawing/2014/main" id="{12EB633E-3E06-4448-B905-D60317B0682E}"/>
                </a:ext>
              </a:extLst>
            </p:cNvPr>
            <p:cNvSpPr/>
            <p:nvPr userDrawn="1"/>
          </p:nvSpPr>
          <p:spPr>
            <a:xfrm>
              <a:off x="9134055" y="3231989"/>
              <a:ext cx="1172209" cy="36720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1" name="Rektangel 20">
              <a:extLst>
                <a:ext uri="{FF2B5EF4-FFF2-40B4-BE49-F238E27FC236}">
                  <a16:creationId xmlns:a16="http://schemas.microsoft.com/office/drawing/2014/main" id="{A5EBD264-7B06-254D-B413-F22AB30CE675}"/>
                </a:ext>
              </a:extLst>
            </p:cNvPr>
            <p:cNvSpPr/>
            <p:nvPr userDrawn="1"/>
          </p:nvSpPr>
          <p:spPr>
            <a:xfrm>
              <a:off x="10306264" y="3593939"/>
              <a:ext cx="1172209" cy="367200"/>
            </a:xfrm>
            <a:prstGeom prst="rect">
              <a:avLst/>
            </a:prstGeom>
            <a:gradFill>
              <a:gsLst>
                <a:gs pos="0">
                  <a:schemeClr val="accent4"/>
                </a:gs>
                <a:gs pos="100000">
                  <a:schemeClr val="accent6"/>
                </a:gs>
              </a:gsLst>
              <a:lin ang="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2" name="Rektangel 21">
              <a:extLst>
                <a:ext uri="{FF2B5EF4-FFF2-40B4-BE49-F238E27FC236}">
                  <a16:creationId xmlns:a16="http://schemas.microsoft.com/office/drawing/2014/main" id="{2634836A-A34C-1F4B-A41B-88E55AFFF6AA}"/>
                </a:ext>
              </a:extLst>
            </p:cNvPr>
            <p:cNvSpPr/>
            <p:nvPr userDrawn="1"/>
          </p:nvSpPr>
          <p:spPr>
            <a:xfrm>
              <a:off x="7962480" y="3231989"/>
              <a:ext cx="1172209" cy="367200"/>
            </a:xfrm>
            <a:prstGeom prst="rect">
              <a:avLst/>
            </a:prstGeom>
            <a:gradFill>
              <a:gsLst>
                <a:gs pos="0">
                  <a:schemeClr val="accent3"/>
                </a:gs>
                <a:gs pos="100000">
                  <a:schemeClr val="accent5"/>
                </a:gs>
              </a:gsLst>
              <a:lin ang="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3" name="Rektangel 22">
              <a:extLst>
                <a:ext uri="{FF2B5EF4-FFF2-40B4-BE49-F238E27FC236}">
                  <a16:creationId xmlns:a16="http://schemas.microsoft.com/office/drawing/2014/main" id="{CB61A9AB-D56C-3545-A931-4FEDB1338B49}"/>
                </a:ext>
              </a:extLst>
            </p:cNvPr>
            <p:cNvSpPr/>
            <p:nvPr userDrawn="1"/>
          </p:nvSpPr>
          <p:spPr>
            <a:xfrm>
              <a:off x="7962480" y="3600289"/>
              <a:ext cx="1172209" cy="3672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4" name="Rektangel 23">
              <a:extLst>
                <a:ext uri="{FF2B5EF4-FFF2-40B4-BE49-F238E27FC236}">
                  <a16:creationId xmlns:a16="http://schemas.microsoft.com/office/drawing/2014/main" id="{A53A70F5-3248-CD4F-9871-5C7FBCA8080D}"/>
                </a:ext>
              </a:extLst>
            </p:cNvPr>
            <p:cNvSpPr/>
            <p:nvPr userDrawn="1"/>
          </p:nvSpPr>
          <p:spPr>
            <a:xfrm>
              <a:off x="6790271" y="3968589"/>
              <a:ext cx="1172209" cy="367200"/>
            </a:xfrm>
            <a:prstGeom prst="rect">
              <a:avLst/>
            </a:prstGeom>
            <a:gradFill>
              <a:gsLst>
                <a:gs pos="0">
                  <a:schemeClr val="accent2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5" name="Rektangel 24">
              <a:extLst>
                <a:ext uri="{FF2B5EF4-FFF2-40B4-BE49-F238E27FC236}">
                  <a16:creationId xmlns:a16="http://schemas.microsoft.com/office/drawing/2014/main" id="{6E5CA11D-EF91-DA4A-A93D-851169FBC175}"/>
                </a:ext>
              </a:extLst>
            </p:cNvPr>
            <p:cNvSpPr/>
            <p:nvPr userDrawn="1"/>
          </p:nvSpPr>
          <p:spPr>
            <a:xfrm>
              <a:off x="9134055" y="4336889"/>
              <a:ext cx="1172209" cy="367200"/>
            </a:xfrm>
            <a:prstGeom prst="rect">
              <a:avLst/>
            </a:prstGeom>
            <a:gradFill>
              <a:gsLst>
                <a:gs pos="0">
                  <a:schemeClr val="accent2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6" name="Rektangel 25">
              <a:extLst>
                <a:ext uri="{FF2B5EF4-FFF2-40B4-BE49-F238E27FC236}">
                  <a16:creationId xmlns:a16="http://schemas.microsoft.com/office/drawing/2014/main" id="{B8FA944C-1775-A54C-ABFD-FC2068F2A8F5}"/>
                </a:ext>
              </a:extLst>
            </p:cNvPr>
            <p:cNvSpPr/>
            <p:nvPr userDrawn="1"/>
          </p:nvSpPr>
          <p:spPr>
            <a:xfrm>
              <a:off x="10306264" y="4705189"/>
              <a:ext cx="1172209" cy="367200"/>
            </a:xfrm>
            <a:prstGeom prst="rect">
              <a:avLst/>
            </a:prstGeom>
            <a:solidFill>
              <a:srgbClr val="D0DEB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7" name="Rektangel 26">
              <a:extLst>
                <a:ext uri="{FF2B5EF4-FFF2-40B4-BE49-F238E27FC236}">
                  <a16:creationId xmlns:a16="http://schemas.microsoft.com/office/drawing/2014/main" id="{853C3C03-33A9-E04E-9687-73441354B272}"/>
                </a:ext>
              </a:extLst>
            </p:cNvPr>
            <p:cNvSpPr/>
            <p:nvPr userDrawn="1"/>
          </p:nvSpPr>
          <p:spPr>
            <a:xfrm>
              <a:off x="9134055" y="2136614"/>
              <a:ext cx="1172209" cy="367200"/>
            </a:xfrm>
            <a:prstGeom prst="rect">
              <a:avLst/>
            </a:prstGeom>
            <a:gradFill>
              <a:gsLst>
                <a:gs pos="0">
                  <a:schemeClr val="accent4"/>
                </a:gs>
                <a:gs pos="100000">
                  <a:schemeClr val="accent6"/>
                </a:gs>
              </a:gsLst>
              <a:lin ang="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8" name="Rektangel 27">
              <a:extLst>
                <a:ext uri="{FF2B5EF4-FFF2-40B4-BE49-F238E27FC236}">
                  <a16:creationId xmlns:a16="http://schemas.microsoft.com/office/drawing/2014/main" id="{1E7545CE-E671-9B43-8FAD-7970E2D6D834}"/>
                </a:ext>
              </a:extLst>
            </p:cNvPr>
            <p:cNvSpPr/>
            <p:nvPr userDrawn="1"/>
          </p:nvSpPr>
          <p:spPr>
            <a:xfrm>
              <a:off x="10306264" y="1771489"/>
              <a:ext cx="1172209" cy="367200"/>
            </a:xfrm>
            <a:prstGeom prst="rect">
              <a:avLst/>
            </a:prstGeom>
            <a:gradFill>
              <a:gsLst>
                <a:gs pos="0">
                  <a:schemeClr val="accent3"/>
                </a:gs>
                <a:gs pos="100000">
                  <a:schemeClr val="accent5"/>
                </a:gs>
              </a:gsLst>
              <a:lin ang="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pic>
        <p:nvPicPr>
          <p:cNvPr id="29" name="Bilde 28">
            <a:extLst>
              <a:ext uri="{FF2B5EF4-FFF2-40B4-BE49-F238E27FC236}">
                <a16:creationId xmlns:a16="http://schemas.microsoft.com/office/drawing/2014/main" id="{9957313D-C041-CA41-A992-62954150DB9B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9830229" y="5865552"/>
            <a:ext cx="1648244" cy="2671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1204551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ktangel 2">
            <a:extLst>
              <a:ext uri="{FF2B5EF4-FFF2-40B4-BE49-F238E27FC236}">
                <a16:creationId xmlns:a16="http://schemas.microsoft.com/office/drawing/2014/main" id="{D198BFC3-2D23-6441-87C7-5E4D36F63B6E}"/>
              </a:ext>
            </a:extLst>
          </p:cNvPr>
          <p:cNvSpPr/>
          <p:nvPr userDrawn="1"/>
        </p:nvSpPr>
        <p:spPr>
          <a:xfrm>
            <a:off x="0" y="6445416"/>
            <a:ext cx="12192000" cy="412584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4" name="Plassholder for innhold 2">
            <a:extLst>
              <a:ext uri="{FF2B5EF4-FFF2-40B4-BE49-F238E27FC236}">
                <a16:creationId xmlns:a16="http://schemas.microsoft.com/office/drawing/2014/main" id="{5CE6527C-6606-BC48-BCB5-BB986695E8E2}"/>
              </a:ext>
            </a:extLst>
          </p:cNvPr>
          <p:cNvSpPr>
            <a:spLocks noGrp="1"/>
          </p:cNvSpPr>
          <p:nvPr>
            <p:ph idx="14"/>
          </p:nvPr>
        </p:nvSpPr>
        <p:spPr>
          <a:xfrm>
            <a:off x="166780" y="6558104"/>
            <a:ext cx="8718020" cy="216009"/>
          </a:xfrm>
        </p:spPr>
        <p:txBody>
          <a:bodyPr>
            <a:normAutofit/>
          </a:bodyPr>
          <a:lstStyle>
            <a:lvl1pPr marL="0" indent="0">
              <a:buNone/>
              <a:defRPr sz="1200" b="0" cap="none" baseline="0">
                <a:solidFill>
                  <a:schemeClr val="bg1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nb-NO" dirty="0"/>
              <a:t>Klikk for å redigere tekststiler i malen</a:t>
            </a:r>
          </a:p>
        </p:txBody>
      </p:sp>
      <p:pic>
        <p:nvPicPr>
          <p:cNvPr id="6" name="Bilde 5">
            <a:extLst>
              <a:ext uri="{FF2B5EF4-FFF2-40B4-BE49-F238E27FC236}">
                <a16:creationId xmlns:a16="http://schemas.microsoft.com/office/drawing/2014/main" id="{F1B5969F-124D-B64F-B4F7-D49108A7A77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10721427" y="6561279"/>
            <a:ext cx="1303789" cy="2113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7582619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ogo Mørk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e 2">
            <a:extLst>
              <a:ext uri="{FF2B5EF4-FFF2-40B4-BE49-F238E27FC236}">
                <a16:creationId xmlns:a16="http://schemas.microsoft.com/office/drawing/2014/main" id="{9EC6AA30-2B7E-D54C-9109-79101E042C7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4742440" y="3207930"/>
            <a:ext cx="2707119" cy="4387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1912173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ogo Lys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e 2">
            <a:extLst>
              <a:ext uri="{FF2B5EF4-FFF2-40B4-BE49-F238E27FC236}">
                <a16:creationId xmlns:a16="http://schemas.microsoft.com/office/drawing/2014/main" id="{37597444-AED9-834E-8370-355FDCB570E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4742440" y="3207930"/>
            <a:ext cx="2707119" cy="4387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0263183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/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365260413"/>
              </p:ext>
            </p:extLst>
          </p:nvPr>
        </p:nvGraphicFramePr>
        <p:xfrm>
          <a:off x="1955" y="1589"/>
          <a:ext cx="1953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408" imgH="408" progId="TCLayout.ActiveDocument.1">
                  <p:embed/>
                </p:oleObj>
              </mc:Choice>
              <mc:Fallback>
                <p:oleObj name="think-cell Slide" r:id="rId3" imgW="408" imgH="408" progId="TCLayout.ActiveDocument.1">
                  <p:embed/>
                  <p:pic>
                    <p:nvPicPr>
                      <p:cNvPr id="3" name="Object 2" hidden="1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955" y="1589"/>
                        <a:ext cx="1953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GB" dirty="0"/>
              <a:t>CLICK TO EDIT MASTER TITLE STYLE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C06A3A-06E9-40AC-B5F8-6E2A82054806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788607391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Big Picture v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13"/>
          <p:cNvSpPr>
            <a:spLocks noGrp="1"/>
          </p:cNvSpPr>
          <p:nvPr>
            <p:ph type="pic" sz="quarter" idx="13"/>
          </p:nvPr>
        </p:nvSpPr>
        <p:spPr>
          <a:xfrm>
            <a:off x="1" y="0"/>
            <a:ext cx="12191999" cy="6858000"/>
          </a:xfrm>
          <a:effectLst/>
        </p:spPr>
        <p:txBody>
          <a:bodyPr>
            <a:normAutofit/>
          </a:bodyPr>
          <a:lstStyle>
            <a:lvl1pPr marL="0" indent="0">
              <a:buNone/>
              <a:defRPr sz="210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latin typeface="Lato Light" charset="0"/>
                <a:ea typeface="Lato Light" charset="0"/>
                <a:cs typeface="Lato Light" charset="0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321461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C5DD1E07-2503-71B8-26C1-1674A1214F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E1261115-10C2-DAA2-9272-902F8D8CB29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CA254B2E-9746-E3AE-7698-30BB67AF29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83AB8B-B4AB-49DE-B2AC-80CD2BAD9E31}" type="datetimeFigureOut">
              <a:rPr lang="nb-NO" smtClean="0"/>
              <a:t>06.05.2024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46D4B5E4-B95E-87BB-395E-277325BE15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CA1C3235-7960-0886-2003-93008EBE49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FB3EDD-B87B-48A5-8D27-F70377F16BA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2019726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slideLayout" Target="../slideLayouts/slideLayout25.xml"/><Relationship Id="rId1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15.xml"/><Relationship Id="rId21" Type="http://schemas.openxmlformats.org/officeDocument/2006/relationships/theme" Target="../theme/theme2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17" Type="http://schemas.openxmlformats.org/officeDocument/2006/relationships/slideLayout" Target="../slideLayouts/slideLayout29.xml"/><Relationship Id="rId2" Type="http://schemas.openxmlformats.org/officeDocument/2006/relationships/slideLayout" Target="../slideLayouts/slideLayout14.xml"/><Relationship Id="rId16" Type="http://schemas.openxmlformats.org/officeDocument/2006/relationships/slideLayout" Target="../slideLayouts/slideLayout28.xml"/><Relationship Id="rId20" Type="http://schemas.openxmlformats.org/officeDocument/2006/relationships/slideLayout" Target="../slideLayouts/slideLayout32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22.xml"/><Relationship Id="rId19" Type="http://schemas.openxmlformats.org/officeDocument/2006/relationships/slideLayout" Target="../slideLayouts/slideLayout31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openxmlformats.org/officeDocument/2006/relationships/slideLayout" Target="../slideLayouts/slideLayout2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>
            <a:extLst>
              <a:ext uri="{FF2B5EF4-FFF2-40B4-BE49-F238E27FC236}">
                <a16:creationId xmlns:a16="http://schemas.microsoft.com/office/drawing/2014/main" id="{D68FC94A-EB5D-936C-6D49-9EF3FD460B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601C5262-D263-A63B-4254-F075F81FDDF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7D6777F8-F1F7-7A94-511A-EDC1FA16F51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E0847DA-08EA-4850-A1C6-86AFF34F78E3}" type="datetimeFigureOut">
              <a:rPr lang="nb-NO" smtClean="0"/>
              <a:t>06.05.2024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C8F1AD26-A476-90C1-486E-92DAE2E2BD8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3F50DB8E-071A-F5F3-6275-E0C6F12EF5A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B60E59D-9C41-4587-AF9A-5D6D5753F7F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0030360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82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>
            <a:extLst>
              <a:ext uri="{FF2B5EF4-FFF2-40B4-BE49-F238E27FC236}">
                <a16:creationId xmlns:a16="http://schemas.microsoft.com/office/drawing/2014/main" id="{C23F8FB9-8125-E947-AF84-BB14341F34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 dirty="0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4686A6CA-50FA-B34E-9986-D79DA0B6ABA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 dirty="0"/>
              <a:t>Klikk for å redigere tekststiler i malen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  <a:p>
            <a:pPr lvl="3"/>
            <a:r>
              <a:rPr lang="nb-NO" dirty="0"/>
              <a:t>Fjerde nivå</a:t>
            </a:r>
          </a:p>
          <a:p>
            <a:pPr lvl="4"/>
            <a:r>
              <a:rPr lang="nb-NO" dirty="0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03C2173F-6B5D-FE40-A61B-BD2C87A9AD5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CCEC51F-78DB-C942-A944-0CEBAF7128E8}" type="datetimeFigureOut">
              <a:rPr lang="nb-NO" smtClean="0"/>
              <a:t>06.05.2024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ECE25E56-1E52-2340-98A4-2EC6DF4D8F3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720C220D-CE3A-9441-B97B-DC9D60268F9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0F7F764-62C7-9947-BCAF-3148DEE2169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550713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  <p:sldLayoutId id="2147483679" r:id="rId19"/>
    <p:sldLayoutId id="2147483680" r:id="rId20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STIXGeneral" pitchFamily="2" charset="2"/>
          <a:ea typeface="STIXGeneral" pitchFamily="2" charset="2"/>
          <a:cs typeface="STIXGeneral" pitchFamily="2" charset="2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slideLayout" Target="../slideLayouts/slideLayout27.xml"/><Relationship Id="rId1" Type="http://schemas.openxmlformats.org/officeDocument/2006/relationships/themeOverride" Target="../theme/themeOverride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emf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6.png"/><Relationship Id="rId5" Type="http://schemas.openxmlformats.org/officeDocument/2006/relationships/image" Target="../media/image25.jpeg"/><Relationship Id="rId4" Type="http://schemas.openxmlformats.org/officeDocument/2006/relationships/image" Target="../media/image2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sv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2.xml"/><Relationship Id="rId4" Type="http://schemas.openxmlformats.org/officeDocument/2006/relationships/image" Target="../media/image16.emf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22.png"/><Relationship Id="rId4" Type="http://schemas.openxmlformats.org/officeDocument/2006/relationships/image" Target="../media/image13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Til høring og offentlig ettersyn – Forslag til planprogram for  områderegulering for Kragerø Næringspark Fikkjebakke - Sweco Norge">
            <a:extLst>
              <a:ext uri="{FF2B5EF4-FFF2-40B4-BE49-F238E27FC236}">
                <a16:creationId xmlns:a16="http://schemas.microsoft.com/office/drawing/2014/main" id="{CC5DE8D5-B609-6B98-0147-A382A03A391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608" b="5841"/>
          <a:stretch/>
        </p:blipFill>
        <p:spPr bwMode="auto">
          <a:xfrm>
            <a:off x="20" y="10"/>
            <a:ext cx="12191980" cy="6857990"/>
          </a:xfrm>
          <a:prstGeom prst="rect">
            <a:avLst/>
          </a:prstGeom>
          <a:solidFill>
            <a:srgbClr val="FFFFFF"/>
          </a:solidFill>
        </p:spPr>
      </p:pic>
    </p:spTree>
    <p:extLst>
      <p:ext uri="{BB962C8B-B14F-4D97-AF65-F5344CB8AC3E}">
        <p14:creationId xmlns:p14="http://schemas.microsoft.com/office/powerpoint/2010/main" val="8219079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lassholder for innhold 3" descr="Et bilde som inneholder tekst, skjermbilde, Font, diagram&#10;&#10;Automatisk generert beskrivelse">
            <a:extLst>
              <a:ext uri="{FF2B5EF4-FFF2-40B4-BE49-F238E27FC236}">
                <a16:creationId xmlns:a16="http://schemas.microsoft.com/office/drawing/2014/main" id="{BD59ED0E-F701-AAE9-5914-F1FA8A908D43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ph idx="14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12186560" cy="6858000"/>
          </a:xfrm>
        </p:spPr>
      </p:pic>
      <p:pic>
        <p:nvPicPr>
          <p:cNvPr id="7" name="Bilde 6" descr="Et bilde som inneholder tekst, skjermbilde, Font, diagram">
            <a:extLst>
              <a:ext uri="{FF2B5EF4-FFF2-40B4-BE49-F238E27FC236}">
                <a16:creationId xmlns:a16="http://schemas.microsoft.com/office/drawing/2014/main" id="{198CB5E4-30A1-F309-5BB0-E8F3041B9E8C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111879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e 8" descr="Et bilde som inneholder tekst, skjermbilde, Font, diagram&#10;&#10;Automatisk generert beskrivelse">
            <a:extLst>
              <a:ext uri="{FF2B5EF4-FFF2-40B4-BE49-F238E27FC236}">
                <a16:creationId xmlns:a16="http://schemas.microsoft.com/office/drawing/2014/main" id="{0F686078-A03B-A00C-46AB-51333E68412C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Rektangel: avrundede hjørner 4">
            <a:extLst>
              <a:ext uri="{FF2B5EF4-FFF2-40B4-BE49-F238E27FC236}">
                <a16:creationId xmlns:a16="http://schemas.microsoft.com/office/drawing/2014/main" id="{133D3A65-E086-B70C-F741-E724BF312605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2266430" y="2227223"/>
            <a:ext cx="5926348" cy="2828085"/>
          </a:xfrm>
          <a:prstGeom prst="roundRect">
            <a:avLst/>
          </a:prstGeom>
          <a:solidFill>
            <a:srgbClr val="01313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4 retailers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5 service companies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1 mobile service provider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25 TWH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800" b="1" i="0" u="none" strike="noStrike" kern="1200" cap="none" spc="0" normalizeH="0" baseline="0" noProof="0" dirty="0">
                <a:ln>
                  <a:noFill/>
                </a:ln>
                <a:solidFill>
                  <a:srgbClr val="FFBE14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1 mill customers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450 employees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Total sales 18,9 NOKB in 2023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Norway, Sweden, Finland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b="1" dirty="0">
                <a:solidFill>
                  <a:srgbClr val="FFBE14"/>
                </a:solidFill>
                <a:latin typeface="Arial" panose="020B0604020202020204"/>
              </a:rPr>
              <a:t>BERGEN</a:t>
            </a:r>
            <a:endParaRPr kumimoji="0" lang="nb-NO" sz="1800" b="1" i="0" u="none" strike="noStrike" kern="1200" cap="none" spc="0" normalizeH="0" baseline="0" noProof="0" dirty="0">
              <a:ln>
                <a:noFill/>
              </a:ln>
              <a:solidFill>
                <a:srgbClr val="FFBE14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b-NO" sz="2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256360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Bilde 7" descr="Et bilde som inneholder tekst, skjermbilde, Font, diagram&#10;&#10;Automatisk generert beskrivelse">
            <a:extLst>
              <a:ext uri="{FF2B5EF4-FFF2-40B4-BE49-F238E27FC236}">
                <a16:creationId xmlns:a16="http://schemas.microsoft.com/office/drawing/2014/main" id="{88822B6D-8626-AA7A-D29D-A87B0667E668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Rektangel: avrundede hjørner 4">
            <a:extLst>
              <a:ext uri="{FF2B5EF4-FFF2-40B4-BE49-F238E27FC236}">
                <a16:creationId xmlns:a16="http://schemas.microsoft.com/office/drawing/2014/main" id="{133D3A65-E086-B70C-F741-E724BF312605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2066405" y="2227223"/>
            <a:ext cx="5926348" cy="2828085"/>
          </a:xfrm>
          <a:prstGeom prst="roundRect">
            <a:avLst/>
          </a:prstGeom>
          <a:solidFill>
            <a:srgbClr val="01313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b-NO" sz="2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pic>
        <p:nvPicPr>
          <p:cNvPr id="3" name="Bilde 2">
            <a:extLst>
              <a:ext uri="{FF2B5EF4-FFF2-40B4-BE49-F238E27FC236}">
                <a16:creationId xmlns:a16="http://schemas.microsoft.com/office/drawing/2014/main" id="{6D32ABA0-287D-3024-AB7D-CDB97DE510A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98382" y="1502617"/>
            <a:ext cx="3876403" cy="3852766"/>
          </a:xfrm>
          <a:prstGeom prst="rect">
            <a:avLst/>
          </a:prstGeom>
          <a:ln w="28575">
            <a:noFill/>
          </a:ln>
          <a:effectLst/>
          <a:scene3d>
            <a:camera prst="orthographicFront"/>
            <a:lightRig rig="threePt" dir="t"/>
          </a:scene3d>
          <a:sp3d prstMaterial="matte"/>
        </p:spPr>
      </p:pic>
    </p:spTree>
    <p:extLst>
      <p:ext uri="{BB962C8B-B14F-4D97-AF65-F5344CB8AC3E}">
        <p14:creationId xmlns:p14="http://schemas.microsoft.com/office/powerpoint/2010/main" val="357733183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Rubrikk og småannonser | Skyttermarked">
            <a:extLst>
              <a:ext uri="{FF2B5EF4-FFF2-40B4-BE49-F238E27FC236}">
                <a16:creationId xmlns:a16="http://schemas.microsoft.com/office/drawing/2014/main" id="{8810BAFF-CE69-25F6-33EF-0B6E1A591CF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25" y="0"/>
            <a:ext cx="12174538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tel 1">
            <a:extLst>
              <a:ext uri="{FF2B5EF4-FFF2-40B4-BE49-F238E27FC236}">
                <a16:creationId xmlns:a16="http://schemas.microsoft.com/office/drawing/2014/main" id="{23123200-090E-6DDF-4E2E-E86675BAD3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pic>
        <p:nvPicPr>
          <p:cNvPr id="6" name="Plassholder for innhold 5" descr="Et bilde som inneholder utendørs, himmel, sky, plante">
            <a:extLst>
              <a:ext uri="{FF2B5EF4-FFF2-40B4-BE49-F238E27FC236}">
                <a16:creationId xmlns:a16="http://schemas.microsoft.com/office/drawing/2014/main" id="{7E6C67F5-DA7C-B19F-6CC0-7CC9C554A67B}"/>
              </a:ext>
            </a:extLst>
          </p:cNvPr>
          <p:cNvPicPr>
            <a:picLocks noChangeAspect="1"/>
          </p:cNvPicPr>
          <p:nvPr>
            <p:ph idx="1"/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" t="31526" r="63724" b="41267"/>
          <a:stretch/>
        </p:blipFill>
        <p:spPr>
          <a:xfrm>
            <a:off x="7936" y="0"/>
            <a:ext cx="12184063" cy="6858000"/>
          </a:xfrm>
        </p:spPr>
      </p:pic>
      <p:sp>
        <p:nvSpPr>
          <p:cNvPr id="5" name="Rektangel 4">
            <a:extLst>
              <a:ext uri="{FF2B5EF4-FFF2-40B4-BE49-F238E27FC236}">
                <a16:creationId xmlns:a16="http://schemas.microsoft.com/office/drawing/2014/main" id="{6C90B46C-41F1-C4A8-F1BD-905ECC68CBF7}"/>
              </a:ext>
            </a:extLst>
          </p:cNvPr>
          <p:cNvSpPr>
            <a:spLocks/>
          </p:cNvSpPr>
          <p:nvPr/>
        </p:nvSpPr>
        <p:spPr>
          <a:xfrm>
            <a:off x="9016180" y="4434786"/>
            <a:ext cx="452674" cy="54321"/>
          </a:xfrm>
          <a:prstGeom prst="rect">
            <a:avLst/>
          </a:prstGeom>
          <a:solidFill>
            <a:srgbClr val="C1D4E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b-NO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5348660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52" name="Rectangle 1032">
            <a:extLst>
              <a:ext uri="{FF2B5EF4-FFF2-40B4-BE49-F238E27FC236}">
                <a16:creationId xmlns:a16="http://schemas.microsoft.com/office/drawing/2014/main" id="{854ECEBE-9353-406C-9313-02A517A310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>
              <a:tint val="95000"/>
              <a:satMod val="1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sp>
        <p:nvSpPr>
          <p:cNvPr id="1053" name="Freeform: Shape 1034">
            <a:extLst>
              <a:ext uri="{FF2B5EF4-FFF2-40B4-BE49-F238E27FC236}">
                <a16:creationId xmlns:a16="http://schemas.microsoft.com/office/drawing/2014/main" id="{86806086-A782-4311-A63B-1A68574D80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5902" y="-15901"/>
            <a:ext cx="6578337" cy="5814891"/>
          </a:xfrm>
          <a:custGeom>
            <a:avLst/>
            <a:gdLst>
              <a:gd name="connsiteX0" fmla="*/ 1667657 w 6578337"/>
              <a:gd name="connsiteY0" fmla="*/ 0 h 5814891"/>
              <a:gd name="connsiteX1" fmla="*/ 5296215 w 6578337"/>
              <a:gd name="connsiteY1" fmla="*/ 0 h 5814891"/>
              <a:gd name="connsiteX2" fmla="*/ 5354505 w 6578337"/>
              <a:gd name="connsiteY2" fmla="*/ 38974 h 5814891"/>
              <a:gd name="connsiteX3" fmla="*/ 5772761 w 6578337"/>
              <a:gd name="connsiteY3" fmla="*/ 430996 h 5814891"/>
              <a:gd name="connsiteX4" fmla="*/ 6578337 w 6578337"/>
              <a:gd name="connsiteY4" fmla="*/ 2842158 h 5814891"/>
              <a:gd name="connsiteX5" fmla="*/ 6219497 w 6578337"/>
              <a:gd name="connsiteY5" fmla="*/ 3831001 h 5814891"/>
              <a:gd name="connsiteX6" fmla="*/ 5157059 w 6578337"/>
              <a:gd name="connsiteY6" fmla="*/ 4751758 h 5814891"/>
              <a:gd name="connsiteX7" fmla="*/ 4923464 w 6578337"/>
              <a:gd name="connsiteY7" fmla="*/ 4927890 h 5814891"/>
              <a:gd name="connsiteX8" fmla="*/ 3004017 w 6578337"/>
              <a:gd name="connsiteY8" fmla="*/ 5814891 h 5814891"/>
              <a:gd name="connsiteX9" fmla="*/ 475534 w 6578337"/>
              <a:gd name="connsiteY9" fmla="*/ 4373098 h 5814891"/>
              <a:gd name="connsiteX10" fmla="*/ 206071 w 6578337"/>
              <a:gd name="connsiteY10" fmla="*/ 4004246 h 5814891"/>
              <a:gd name="connsiteX11" fmla="*/ 79385 w 6578337"/>
              <a:gd name="connsiteY11" fmla="*/ 3833508 h 5814891"/>
              <a:gd name="connsiteX12" fmla="*/ 0 w 6578337"/>
              <a:gd name="connsiteY12" fmla="*/ 3721725 h 5814891"/>
              <a:gd name="connsiteX13" fmla="*/ 0 w 6578337"/>
              <a:gd name="connsiteY13" fmla="*/ 1581323 h 5814891"/>
              <a:gd name="connsiteX14" fmla="*/ 168477 w 6578337"/>
              <a:gd name="connsiteY14" fmla="*/ 1300525 h 5814891"/>
              <a:gd name="connsiteX15" fmla="*/ 885512 w 6578337"/>
              <a:gd name="connsiteY15" fmla="*/ 515238 h 5814891"/>
              <a:gd name="connsiteX16" fmla="*/ 1494824 w 6578337"/>
              <a:gd name="connsiteY16" fmla="*/ 90742 h 58148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6578337" h="5814891">
                <a:moveTo>
                  <a:pt x="1667657" y="0"/>
                </a:moveTo>
                <a:lnTo>
                  <a:pt x="5296215" y="0"/>
                </a:lnTo>
                <a:lnTo>
                  <a:pt x="5354505" y="38974"/>
                </a:lnTo>
                <a:cubicBezTo>
                  <a:pt x="5505893" y="152699"/>
                  <a:pt x="5645664" y="283643"/>
                  <a:pt x="5772761" y="430996"/>
                </a:cubicBezTo>
                <a:cubicBezTo>
                  <a:pt x="6292274" y="1033532"/>
                  <a:pt x="6578337" y="1889809"/>
                  <a:pt x="6578337" y="2842158"/>
                </a:cubicBezTo>
                <a:cubicBezTo>
                  <a:pt x="6578337" y="3222117"/>
                  <a:pt x="6467617" y="3527065"/>
                  <a:pt x="6219497" y="3831001"/>
                </a:cubicBezTo>
                <a:cubicBezTo>
                  <a:pt x="5959965" y="4148933"/>
                  <a:pt x="5569997" y="4441763"/>
                  <a:pt x="5157059" y="4751758"/>
                </a:cubicBezTo>
                <a:cubicBezTo>
                  <a:pt x="5080873" y="4808882"/>
                  <a:pt x="5002168" y="4868026"/>
                  <a:pt x="4923464" y="4927890"/>
                </a:cubicBezTo>
                <a:cubicBezTo>
                  <a:pt x="4218974" y="5463640"/>
                  <a:pt x="3704799" y="5814891"/>
                  <a:pt x="3004017" y="5814891"/>
                </a:cubicBezTo>
                <a:cubicBezTo>
                  <a:pt x="1936240" y="5814891"/>
                  <a:pt x="1180025" y="5383723"/>
                  <a:pt x="475534" y="4373098"/>
                </a:cubicBezTo>
                <a:cubicBezTo>
                  <a:pt x="383343" y="4240819"/>
                  <a:pt x="293225" y="4120515"/>
                  <a:pt x="206071" y="4004246"/>
                </a:cubicBezTo>
                <a:cubicBezTo>
                  <a:pt x="160920" y="3943985"/>
                  <a:pt x="118700" y="3887339"/>
                  <a:pt x="79385" y="3833508"/>
                </a:cubicBezTo>
                <a:lnTo>
                  <a:pt x="0" y="3721725"/>
                </a:lnTo>
                <a:lnTo>
                  <a:pt x="0" y="1581323"/>
                </a:lnTo>
                <a:lnTo>
                  <a:pt x="168477" y="1300525"/>
                </a:lnTo>
                <a:cubicBezTo>
                  <a:pt x="359173" y="1017017"/>
                  <a:pt x="599372" y="753795"/>
                  <a:pt x="885512" y="515238"/>
                </a:cubicBezTo>
                <a:cubicBezTo>
                  <a:pt x="1073010" y="358870"/>
                  <a:pt x="1278109" y="216205"/>
                  <a:pt x="1494824" y="90742"/>
                </a:cubicBezTo>
                <a:close/>
              </a:path>
            </a:pathLst>
          </a:custGeom>
          <a:noFill/>
          <a:ln w="19050">
            <a:solidFill>
              <a:srgbClr val="FFFFFF">
                <a:alpha val="50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026" name="Picture 2" descr="Et bilde som inneholder vindmølle, generator, anordning, utendørs&#10;&#10;Automatisk generert beskrivelse">
            <a:extLst>
              <a:ext uri="{FF2B5EF4-FFF2-40B4-BE49-F238E27FC236}">
                <a16:creationId xmlns:a16="http://schemas.microsoft.com/office/drawing/2014/main" id="{88750D5E-1285-CECD-6A7A-F07186A184C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119" r="10709" b="1"/>
          <a:stretch/>
        </p:blipFill>
        <p:spPr bwMode="auto">
          <a:xfrm>
            <a:off x="20" y="-2"/>
            <a:ext cx="6323142" cy="5593660"/>
          </a:xfrm>
          <a:custGeom>
            <a:avLst/>
            <a:gdLst/>
            <a:ahLst/>
            <a:cxnLst/>
            <a:rect l="l" t="t" r="r" b="b"/>
            <a:pathLst>
              <a:path w="6323162" h="5593660">
                <a:moveTo>
                  <a:pt x="2177447" y="0"/>
                </a:moveTo>
                <a:lnTo>
                  <a:pt x="4826316" y="0"/>
                </a:lnTo>
                <a:lnTo>
                  <a:pt x="4971508" y="75777"/>
                </a:lnTo>
                <a:cubicBezTo>
                  <a:pt x="5197582" y="210111"/>
                  <a:pt x="5400550" y="381325"/>
                  <a:pt x="5577109" y="586873"/>
                </a:cubicBezTo>
                <a:cubicBezTo>
                  <a:pt x="6058235" y="1147205"/>
                  <a:pt x="6323162" y="1943505"/>
                  <a:pt x="6323162" y="2829148"/>
                </a:cubicBezTo>
                <a:cubicBezTo>
                  <a:pt x="6323162" y="3182494"/>
                  <a:pt x="6220623" y="3466081"/>
                  <a:pt x="5990836" y="3748729"/>
                </a:cubicBezTo>
                <a:cubicBezTo>
                  <a:pt x="5750480" y="4044392"/>
                  <a:pt x="5389327" y="4316711"/>
                  <a:pt x="5006899" y="4604992"/>
                </a:cubicBezTo>
                <a:cubicBezTo>
                  <a:pt x="4936343" y="4658116"/>
                  <a:pt x="4863453" y="4713117"/>
                  <a:pt x="4790566" y="4768788"/>
                </a:cubicBezTo>
                <a:cubicBezTo>
                  <a:pt x="4138128" y="5267012"/>
                  <a:pt x="3661945" y="5593660"/>
                  <a:pt x="3012943" y="5593660"/>
                </a:cubicBezTo>
                <a:cubicBezTo>
                  <a:pt x="2024062" y="5593660"/>
                  <a:pt x="1323723" y="5192693"/>
                  <a:pt x="671286" y="4252856"/>
                </a:cubicBezTo>
                <a:cubicBezTo>
                  <a:pt x="585906" y="4129842"/>
                  <a:pt x="502446" y="4017964"/>
                  <a:pt x="421733" y="3909839"/>
                </a:cubicBezTo>
                <a:cubicBezTo>
                  <a:pt x="254471" y="3685679"/>
                  <a:pt x="130655" y="3515312"/>
                  <a:pt x="48655" y="3351082"/>
                </a:cubicBezTo>
                <a:lnTo>
                  <a:pt x="0" y="3239820"/>
                </a:lnTo>
                <a:lnTo>
                  <a:pt x="0" y="2248150"/>
                </a:lnTo>
                <a:lnTo>
                  <a:pt x="1658" y="2239520"/>
                </a:lnTo>
                <a:cubicBezTo>
                  <a:pt x="51657" y="2045089"/>
                  <a:pt x="126469" y="1853225"/>
                  <a:pt x="225714" y="1665285"/>
                </a:cubicBezTo>
                <a:cubicBezTo>
                  <a:pt x="419948" y="1297585"/>
                  <a:pt x="697641" y="961011"/>
                  <a:pt x="1050970" y="665214"/>
                </a:cubicBezTo>
                <a:cubicBezTo>
                  <a:pt x="1311437" y="447090"/>
                  <a:pt x="1608578" y="257641"/>
                  <a:pt x="1923692" y="107844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55" name="Freeform: Shape 1036">
            <a:extLst>
              <a:ext uri="{FF2B5EF4-FFF2-40B4-BE49-F238E27FC236}">
                <a16:creationId xmlns:a16="http://schemas.microsoft.com/office/drawing/2014/main" id="{CE71458B-DF80-43DF-9693-2EC3878ACA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6323162" cy="5593660"/>
          </a:xfrm>
          <a:custGeom>
            <a:avLst/>
            <a:gdLst>
              <a:gd name="connsiteX0" fmla="*/ 2177447 w 6323162"/>
              <a:gd name="connsiteY0" fmla="*/ 0 h 5593660"/>
              <a:gd name="connsiteX1" fmla="*/ 2572776 w 6323162"/>
              <a:gd name="connsiteY1" fmla="*/ 0 h 5593660"/>
              <a:gd name="connsiteX2" fmla="*/ 2279674 w 6323162"/>
              <a:gd name="connsiteY2" fmla="*/ 98163 h 5593660"/>
              <a:gd name="connsiteX3" fmla="*/ 1163390 w 6323162"/>
              <a:gd name="connsiteY3" fmla="*/ 758946 h 5593660"/>
              <a:gd name="connsiteX4" fmla="*/ 391288 w 6323162"/>
              <a:gd name="connsiteY4" fmla="*/ 1711778 h 5593660"/>
              <a:gd name="connsiteX5" fmla="*/ 111318 w 6323162"/>
              <a:gd name="connsiteY5" fmla="*/ 2820666 h 5593660"/>
              <a:gd name="connsiteX6" fmla="*/ 574682 w 6323162"/>
              <a:gd name="connsiteY6" fmla="*/ 3850310 h 5593660"/>
              <a:gd name="connsiteX7" fmla="*/ 808161 w 6323162"/>
              <a:gd name="connsiteY7" fmla="*/ 4177123 h 5593660"/>
              <a:gd name="connsiteX8" fmla="*/ 2998992 w 6323162"/>
              <a:gd name="connsiteY8" fmla="*/ 5454594 h 5593660"/>
              <a:gd name="connsiteX9" fmla="*/ 4662117 w 6323162"/>
              <a:gd name="connsiteY9" fmla="*/ 4668685 h 5593660"/>
              <a:gd name="connsiteX10" fmla="*/ 4864518 w 6323162"/>
              <a:gd name="connsiteY10" fmla="*/ 4512627 h 5593660"/>
              <a:gd name="connsiteX11" fmla="*/ 5785079 w 6323162"/>
              <a:gd name="connsiteY11" fmla="*/ 3696808 h 5593660"/>
              <a:gd name="connsiteX12" fmla="*/ 6095999 w 6323162"/>
              <a:gd name="connsiteY12" fmla="*/ 2820666 h 5593660"/>
              <a:gd name="connsiteX13" fmla="*/ 5397999 w 6323162"/>
              <a:gd name="connsiteY13" fmla="*/ 684305 h 5593660"/>
              <a:gd name="connsiteX14" fmla="*/ 4612801 w 6323162"/>
              <a:gd name="connsiteY14" fmla="*/ 81166 h 5593660"/>
              <a:gd name="connsiteX15" fmla="*/ 4406067 w 6323162"/>
              <a:gd name="connsiteY15" fmla="*/ 0 h 5593660"/>
              <a:gd name="connsiteX16" fmla="*/ 4826316 w 6323162"/>
              <a:gd name="connsiteY16" fmla="*/ 0 h 5593660"/>
              <a:gd name="connsiteX17" fmla="*/ 4971508 w 6323162"/>
              <a:gd name="connsiteY17" fmla="*/ 75777 h 5593660"/>
              <a:gd name="connsiteX18" fmla="*/ 5577109 w 6323162"/>
              <a:gd name="connsiteY18" fmla="*/ 586873 h 5593660"/>
              <a:gd name="connsiteX19" fmla="*/ 6323162 w 6323162"/>
              <a:gd name="connsiteY19" fmla="*/ 2829148 h 5593660"/>
              <a:gd name="connsiteX20" fmla="*/ 5990836 w 6323162"/>
              <a:gd name="connsiteY20" fmla="*/ 3748729 h 5593660"/>
              <a:gd name="connsiteX21" fmla="*/ 5006899 w 6323162"/>
              <a:gd name="connsiteY21" fmla="*/ 4604992 h 5593660"/>
              <a:gd name="connsiteX22" fmla="*/ 4790566 w 6323162"/>
              <a:gd name="connsiteY22" fmla="*/ 4768788 h 5593660"/>
              <a:gd name="connsiteX23" fmla="*/ 3012943 w 6323162"/>
              <a:gd name="connsiteY23" fmla="*/ 5593660 h 5593660"/>
              <a:gd name="connsiteX24" fmla="*/ 671286 w 6323162"/>
              <a:gd name="connsiteY24" fmla="*/ 4252856 h 5593660"/>
              <a:gd name="connsiteX25" fmla="*/ 421733 w 6323162"/>
              <a:gd name="connsiteY25" fmla="*/ 3909839 h 5593660"/>
              <a:gd name="connsiteX26" fmla="*/ 48655 w 6323162"/>
              <a:gd name="connsiteY26" fmla="*/ 3351082 h 5593660"/>
              <a:gd name="connsiteX27" fmla="*/ 0 w 6323162"/>
              <a:gd name="connsiteY27" fmla="*/ 3239820 h 5593660"/>
              <a:gd name="connsiteX28" fmla="*/ 0 w 6323162"/>
              <a:gd name="connsiteY28" fmla="*/ 2248150 h 5593660"/>
              <a:gd name="connsiteX29" fmla="*/ 1658 w 6323162"/>
              <a:gd name="connsiteY29" fmla="*/ 2239520 h 5593660"/>
              <a:gd name="connsiteX30" fmla="*/ 225714 w 6323162"/>
              <a:gd name="connsiteY30" fmla="*/ 1665285 h 5593660"/>
              <a:gd name="connsiteX31" fmla="*/ 1050970 w 6323162"/>
              <a:gd name="connsiteY31" fmla="*/ 665214 h 5593660"/>
              <a:gd name="connsiteX32" fmla="*/ 1923692 w 6323162"/>
              <a:gd name="connsiteY32" fmla="*/ 107844 h 55936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</a:cxnLst>
            <a:rect l="l" t="t" r="r" b="b"/>
            <a:pathLst>
              <a:path w="6323162" h="5593660">
                <a:moveTo>
                  <a:pt x="2177447" y="0"/>
                </a:moveTo>
                <a:lnTo>
                  <a:pt x="2572776" y="0"/>
                </a:lnTo>
                <a:lnTo>
                  <a:pt x="2279674" y="98163"/>
                </a:lnTo>
                <a:cubicBezTo>
                  <a:pt x="1874231" y="253327"/>
                  <a:pt x="1488311" y="481852"/>
                  <a:pt x="1163390" y="758946"/>
                </a:cubicBezTo>
                <a:cubicBezTo>
                  <a:pt x="832819" y="1040772"/>
                  <a:pt x="573013" y="1361447"/>
                  <a:pt x="391288" y="1711778"/>
                </a:cubicBezTo>
                <a:cubicBezTo>
                  <a:pt x="205583" y="2069903"/>
                  <a:pt x="111318" y="2442986"/>
                  <a:pt x="111318" y="2820666"/>
                </a:cubicBezTo>
                <a:cubicBezTo>
                  <a:pt x="111318" y="3201031"/>
                  <a:pt x="261705" y="3423166"/>
                  <a:pt x="574682" y="3850310"/>
                </a:cubicBezTo>
                <a:cubicBezTo>
                  <a:pt x="650197" y="3953327"/>
                  <a:pt x="728281" y="4059920"/>
                  <a:pt x="808161" y="4177123"/>
                </a:cubicBezTo>
                <a:cubicBezTo>
                  <a:pt x="1418574" y="5072567"/>
                  <a:pt x="2073806" y="5454594"/>
                  <a:pt x="2998992" y="5454594"/>
                </a:cubicBezTo>
                <a:cubicBezTo>
                  <a:pt x="3606192" y="5454594"/>
                  <a:pt x="4051705" y="5143376"/>
                  <a:pt x="4662117" y="4668685"/>
                </a:cubicBezTo>
                <a:cubicBezTo>
                  <a:pt x="4730310" y="4615645"/>
                  <a:pt x="4798505" y="4563242"/>
                  <a:pt x="4864518" y="4512627"/>
                </a:cubicBezTo>
                <a:cubicBezTo>
                  <a:pt x="5222313" y="4237963"/>
                  <a:pt x="5560204" y="3978506"/>
                  <a:pt x="5785079" y="3696808"/>
                </a:cubicBezTo>
                <a:cubicBezTo>
                  <a:pt x="6000066" y="3427513"/>
                  <a:pt x="6095999" y="3157320"/>
                  <a:pt x="6095999" y="2820666"/>
                </a:cubicBezTo>
                <a:cubicBezTo>
                  <a:pt x="6095999" y="1976856"/>
                  <a:pt x="5848138" y="1218170"/>
                  <a:pt x="5397999" y="684305"/>
                </a:cubicBezTo>
                <a:cubicBezTo>
                  <a:pt x="5177750" y="423188"/>
                  <a:pt x="4913577" y="220223"/>
                  <a:pt x="4612801" y="81166"/>
                </a:cubicBezTo>
                <a:lnTo>
                  <a:pt x="4406067" y="0"/>
                </a:lnTo>
                <a:lnTo>
                  <a:pt x="4826316" y="0"/>
                </a:lnTo>
                <a:lnTo>
                  <a:pt x="4971508" y="75777"/>
                </a:lnTo>
                <a:cubicBezTo>
                  <a:pt x="5197582" y="210111"/>
                  <a:pt x="5400550" y="381325"/>
                  <a:pt x="5577109" y="586873"/>
                </a:cubicBezTo>
                <a:cubicBezTo>
                  <a:pt x="6058235" y="1147205"/>
                  <a:pt x="6323162" y="1943505"/>
                  <a:pt x="6323162" y="2829148"/>
                </a:cubicBezTo>
                <a:cubicBezTo>
                  <a:pt x="6323162" y="3182494"/>
                  <a:pt x="6220623" y="3466081"/>
                  <a:pt x="5990836" y="3748729"/>
                </a:cubicBezTo>
                <a:cubicBezTo>
                  <a:pt x="5750480" y="4044392"/>
                  <a:pt x="5389327" y="4316711"/>
                  <a:pt x="5006899" y="4604992"/>
                </a:cubicBezTo>
                <a:cubicBezTo>
                  <a:pt x="4936343" y="4658116"/>
                  <a:pt x="4863453" y="4713117"/>
                  <a:pt x="4790566" y="4768788"/>
                </a:cubicBezTo>
                <a:cubicBezTo>
                  <a:pt x="4138128" y="5267012"/>
                  <a:pt x="3661945" y="5593660"/>
                  <a:pt x="3012943" y="5593660"/>
                </a:cubicBezTo>
                <a:cubicBezTo>
                  <a:pt x="2024062" y="5593660"/>
                  <a:pt x="1323723" y="5192693"/>
                  <a:pt x="671286" y="4252856"/>
                </a:cubicBezTo>
                <a:cubicBezTo>
                  <a:pt x="585906" y="4129842"/>
                  <a:pt x="502446" y="4017964"/>
                  <a:pt x="421733" y="3909839"/>
                </a:cubicBezTo>
                <a:cubicBezTo>
                  <a:pt x="254471" y="3685679"/>
                  <a:pt x="130655" y="3515312"/>
                  <a:pt x="48655" y="3351082"/>
                </a:cubicBezTo>
                <a:lnTo>
                  <a:pt x="0" y="3239820"/>
                </a:lnTo>
                <a:lnTo>
                  <a:pt x="0" y="2248150"/>
                </a:lnTo>
                <a:lnTo>
                  <a:pt x="1658" y="2239520"/>
                </a:lnTo>
                <a:cubicBezTo>
                  <a:pt x="51657" y="2045089"/>
                  <a:pt x="126469" y="1853225"/>
                  <a:pt x="225714" y="1665285"/>
                </a:cubicBezTo>
                <a:cubicBezTo>
                  <a:pt x="419948" y="1297585"/>
                  <a:pt x="697641" y="961011"/>
                  <a:pt x="1050970" y="665214"/>
                </a:cubicBezTo>
                <a:cubicBezTo>
                  <a:pt x="1311437" y="447090"/>
                  <a:pt x="1608578" y="257641"/>
                  <a:pt x="1923692" y="107844"/>
                </a:cubicBezTo>
                <a:close/>
              </a:path>
            </a:pathLst>
          </a:custGeom>
          <a:solidFill>
            <a:srgbClr val="FFFFFF">
              <a:alpha val="60000"/>
            </a:srgbClr>
          </a:solidFill>
          <a:ln w="158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56" name="Freeform: Shape 1038">
            <a:extLst>
              <a:ext uri="{FF2B5EF4-FFF2-40B4-BE49-F238E27FC236}">
                <a16:creationId xmlns:a16="http://schemas.microsoft.com/office/drawing/2014/main" id="{DE1994AC-22D1-4B48-9EDA-BE373E7045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541758" y="1415331"/>
            <a:ext cx="5665992" cy="5466522"/>
          </a:xfrm>
          <a:custGeom>
            <a:avLst/>
            <a:gdLst>
              <a:gd name="connsiteX0" fmla="*/ 3113576 w 5665992"/>
              <a:gd name="connsiteY0" fmla="*/ 1556 h 5401530"/>
              <a:gd name="connsiteX1" fmla="*/ 4468777 w 5665992"/>
              <a:gd name="connsiteY1" fmla="*/ 405866 h 5401530"/>
              <a:gd name="connsiteX2" fmla="*/ 5525792 w 5665992"/>
              <a:gd name="connsiteY2" fmla="*/ 1317461 h 5401530"/>
              <a:gd name="connsiteX3" fmla="*/ 5665992 w 5665992"/>
              <a:gd name="connsiteY3" fmla="*/ 1506159 h 5401530"/>
              <a:gd name="connsiteX4" fmla="*/ 5665992 w 5665992"/>
              <a:gd name="connsiteY4" fmla="*/ 5401530 h 5401530"/>
              <a:gd name="connsiteX5" fmla="*/ 965932 w 5665992"/>
              <a:gd name="connsiteY5" fmla="*/ 5401530 h 5401530"/>
              <a:gd name="connsiteX6" fmla="*/ 836753 w 5665992"/>
              <a:gd name="connsiteY6" fmla="*/ 5181943 h 5401530"/>
              <a:gd name="connsiteX7" fmla="*/ 509793 w 5665992"/>
              <a:gd name="connsiteY7" fmla="*/ 4458111 h 5401530"/>
              <a:gd name="connsiteX8" fmla="*/ 251995 w 5665992"/>
              <a:gd name="connsiteY8" fmla="*/ 1805844 h 5401530"/>
              <a:gd name="connsiteX9" fmla="*/ 3113576 w 5665992"/>
              <a:gd name="connsiteY9" fmla="*/ 1556 h 54015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5665992" h="5401530">
                <a:moveTo>
                  <a:pt x="3113576" y="1556"/>
                </a:moveTo>
                <a:cubicBezTo>
                  <a:pt x="3559807" y="16866"/>
                  <a:pt x="4018025" y="145625"/>
                  <a:pt x="4468777" y="405866"/>
                </a:cubicBezTo>
                <a:cubicBezTo>
                  <a:pt x="4871803" y="638554"/>
                  <a:pt x="5229811" y="952545"/>
                  <a:pt x="5525792" y="1317461"/>
                </a:cubicBezTo>
                <a:lnTo>
                  <a:pt x="5665992" y="1506159"/>
                </a:lnTo>
                <a:lnTo>
                  <a:pt x="5665992" y="5401530"/>
                </a:lnTo>
                <a:lnTo>
                  <a:pt x="965932" y="5401530"/>
                </a:lnTo>
                <a:lnTo>
                  <a:pt x="836753" y="5181943"/>
                </a:lnTo>
                <a:cubicBezTo>
                  <a:pt x="713569" y="4953383"/>
                  <a:pt x="611679" y="4708683"/>
                  <a:pt x="509793" y="4458111"/>
                </a:cubicBezTo>
                <a:cubicBezTo>
                  <a:pt x="136790" y="3540808"/>
                  <a:pt x="-278612" y="2724882"/>
                  <a:pt x="251995" y="1805844"/>
                </a:cubicBezTo>
                <a:cubicBezTo>
                  <a:pt x="911122" y="664202"/>
                  <a:pt x="1973207" y="-37572"/>
                  <a:pt x="3113576" y="1556"/>
                </a:cubicBezTo>
                <a:close/>
              </a:path>
            </a:pathLst>
          </a:custGeom>
          <a:noFill/>
          <a:ln w="19050">
            <a:solidFill>
              <a:srgbClr val="FFFFFF">
                <a:alpha val="50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pic>
        <p:nvPicPr>
          <p:cNvPr id="1028" name="Picture 4" descr="NRKs «Oppsynsmannen» med Bård Tufte Johansen er en seersuksess: – Vi må  ikke havne der at vi må skynde oss og filme noe i naturen, før det  forsvinner – Dagsavisen">
            <a:extLst>
              <a:ext uri="{FF2B5EF4-FFF2-40B4-BE49-F238E27FC236}">
                <a16:creationId xmlns:a16="http://schemas.microsoft.com/office/drawing/2014/main" id="{1FAE307C-2F4A-4DAD-92B3-85E108DF468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760" r="-1" b="-1"/>
          <a:stretch/>
        </p:blipFill>
        <p:spPr bwMode="auto">
          <a:xfrm>
            <a:off x="6795930" y="1685367"/>
            <a:ext cx="5396070" cy="5172635"/>
          </a:xfrm>
          <a:custGeom>
            <a:avLst/>
            <a:gdLst/>
            <a:ahLst/>
            <a:cxnLst/>
            <a:rect l="l" t="t" r="r" b="b"/>
            <a:pathLst>
              <a:path w="5396070" h="5172635">
                <a:moveTo>
                  <a:pt x="2809770" y="1442"/>
                </a:moveTo>
                <a:cubicBezTo>
                  <a:pt x="3212462" y="15635"/>
                  <a:pt x="3625968" y="134989"/>
                  <a:pt x="4032739" y="376223"/>
                </a:cubicBezTo>
                <a:cubicBezTo>
                  <a:pt x="4589656" y="706501"/>
                  <a:pt x="5051318" y="1213487"/>
                  <a:pt x="5362614" y="1796088"/>
                </a:cubicBezTo>
                <a:lnTo>
                  <a:pt x="5396070" y="1864600"/>
                </a:lnTo>
                <a:lnTo>
                  <a:pt x="5396070" y="4888539"/>
                </a:lnTo>
                <a:lnTo>
                  <a:pt x="5373530" y="4924165"/>
                </a:lnTo>
                <a:cubicBezTo>
                  <a:pt x="5310112" y="5013254"/>
                  <a:pt x="5241620" y="5088864"/>
                  <a:pt x="5168684" y="5154829"/>
                </a:cubicBezTo>
                <a:lnTo>
                  <a:pt x="5146924" y="5172635"/>
                </a:lnTo>
                <a:lnTo>
                  <a:pt x="987172" y="5172635"/>
                </a:lnTo>
                <a:lnTo>
                  <a:pt x="842383" y="4959392"/>
                </a:lnTo>
                <a:cubicBezTo>
                  <a:pt x="689919" y="4704655"/>
                  <a:pt x="574982" y="4422821"/>
                  <a:pt x="460051" y="4132485"/>
                </a:cubicBezTo>
                <a:cubicBezTo>
                  <a:pt x="123442" y="3282182"/>
                  <a:pt x="-251427" y="2525854"/>
                  <a:pt x="227408" y="1673941"/>
                </a:cubicBezTo>
                <a:cubicBezTo>
                  <a:pt x="822220" y="615687"/>
                  <a:pt x="1780673" y="-34829"/>
                  <a:pt x="2809770" y="1442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57" name="Freeform: Shape 1040">
            <a:extLst>
              <a:ext uri="{FF2B5EF4-FFF2-40B4-BE49-F238E27FC236}">
                <a16:creationId xmlns:a16="http://schemas.microsoft.com/office/drawing/2014/main" id="{22220111-5018-4EB7-A38B-79BD37F7C09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795930" y="1685365"/>
            <a:ext cx="5396070" cy="5172635"/>
          </a:xfrm>
          <a:custGeom>
            <a:avLst/>
            <a:gdLst>
              <a:gd name="connsiteX0" fmla="*/ 2809770 w 5396070"/>
              <a:gd name="connsiteY0" fmla="*/ 1442 h 5172635"/>
              <a:gd name="connsiteX1" fmla="*/ 4032739 w 5396070"/>
              <a:gd name="connsiteY1" fmla="*/ 376223 h 5172635"/>
              <a:gd name="connsiteX2" fmla="*/ 5362614 w 5396070"/>
              <a:gd name="connsiteY2" fmla="*/ 1796088 h 5172635"/>
              <a:gd name="connsiteX3" fmla="*/ 5396070 w 5396070"/>
              <a:gd name="connsiteY3" fmla="*/ 1864599 h 5172635"/>
              <a:gd name="connsiteX4" fmla="*/ 5396070 w 5396070"/>
              <a:gd name="connsiteY4" fmla="*/ 1981756 h 5172635"/>
              <a:gd name="connsiteX5" fmla="*/ 5363566 w 5396070"/>
              <a:gd name="connsiteY5" fmla="*/ 1915670 h 5172635"/>
              <a:gd name="connsiteX6" fmla="*/ 4071524 w 5396070"/>
              <a:gd name="connsiteY6" fmla="*/ 546090 h 5172635"/>
              <a:gd name="connsiteX7" fmla="*/ 2883346 w 5396070"/>
              <a:gd name="connsiteY7" fmla="*/ 184583 h 5172635"/>
              <a:gd name="connsiteX8" fmla="*/ 374449 w 5396070"/>
              <a:gd name="connsiteY8" fmla="*/ 1797850 h 5172635"/>
              <a:gd name="connsiteX9" fmla="*/ 600473 w 5396070"/>
              <a:gd name="connsiteY9" fmla="*/ 4169322 h 5172635"/>
              <a:gd name="connsiteX10" fmla="*/ 971928 w 5396070"/>
              <a:gd name="connsiteY10" fmla="*/ 4966944 h 5172635"/>
              <a:gd name="connsiteX11" fmla="*/ 1112598 w 5396070"/>
              <a:gd name="connsiteY11" fmla="*/ 5172635 h 5172635"/>
              <a:gd name="connsiteX12" fmla="*/ 987172 w 5396070"/>
              <a:gd name="connsiteY12" fmla="*/ 5172635 h 5172635"/>
              <a:gd name="connsiteX13" fmla="*/ 842383 w 5396070"/>
              <a:gd name="connsiteY13" fmla="*/ 4959392 h 5172635"/>
              <a:gd name="connsiteX14" fmla="*/ 460051 w 5396070"/>
              <a:gd name="connsiteY14" fmla="*/ 4132485 h 5172635"/>
              <a:gd name="connsiteX15" fmla="*/ 227408 w 5396070"/>
              <a:gd name="connsiteY15" fmla="*/ 1673941 h 5172635"/>
              <a:gd name="connsiteX16" fmla="*/ 2809770 w 5396070"/>
              <a:gd name="connsiteY16" fmla="*/ 1442 h 51726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5396070" h="5172635">
                <a:moveTo>
                  <a:pt x="2809770" y="1442"/>
                </a:moveTo>
                <a:cubicBezTo>
                  <a:pt x="3212462" y="15635"/>
                  <a:pt x="3625968" y="134989"/>
                  <a:pt x="4032739" y="376223"/>
                </a:cubicBezTo>
                <a:cubicBezTo>
                  <a:pt x="4589656" y="706501"/>
                  <a:pt x="5051318" y="1213487"/>
                  <a:pt x="5362614" y="1796088"/>
                </a:cubicBezTo>
                <a:lnTo>
                  <a:pt x="5396070" y="1864599"/>
                </a:lnTo>
                <a:lnTo>
                  <a:pt x="5396070" y="1981756"/>
                </a:lnTo>
                <a:lnTo>
                  <a:pt x="5363566" y="1915670"/>
                </a:lnTo>
                <a:cubicBezTo>
                  <a:pt x="5061125" y="1353703"/>
                  <a:pt x="4612597" y="864671"/>
                  <a:pt x="4071524" y="546090"/>
                </a:cubicBezTo>
                <a:cubicBezTo>
                  <a:pt x="3676324" y="313400"/>
                  <a:pt x="3274582" y="198273"/>
                  <a:pt x="2883346" y="184583"/>
                </a:cubicBezTo>
                <a:cubicBezTo>
                  <a:pt x="1883526" y="149597"/>
                  <a:pt x="952339" y="777074"/>
                  <a:pt x="374449" y="1797850"/>
                </a:cubicBezTo>
                <a:cubicBezTo>
                  <a:pt x="-90765" y="2619591"/>
                  <a:pt x="273440" y="3349133"/>
                  <a:pt x="600473" y="4169322"/>
                </a:cubicBezTo>
                <a:cubicBezTo>
                  <a:pt x="712134" y="4449376"/>
                  <a:pt x="823802" y="4721229"/>
                  <a:pt x="971928" y="4966944"/>
                </a:cubicBezTo>
                <a:lnTo>
                  <a:pt x="1112598" y="5172635"/>
                </a:lnTo>
                <a:lnTo>
                  <a:pt x="987172" y="5172635"/>
                </a:lnTo>
                <a:lnTo>
                  <a:pt x="842383" y="4959392"/>
                </a:lnTo>
                <a:cubicBezTo>
                  <a:pt x="689919" y="4704655"/>
                  <a:pt x="574981" y="4422821"/>
                  <a:pt x="460051" y="4132485"/>
                </a:cubicBezTo>
                <a:cubicBezTo>
                  <a:pt x="123442" y="3282182"/>
                  <a:pt x="-251427" y="2525854"/>
                  <a:pt x="227408" y="1673941"/>
                </a:cubicBezTo>
                <a:cubicBezTo>
                  <a:pt x="822220" y="615687"/>
                  <a:pt x="1780673" y="-34829"/>
                  <a:pt x="2809770" y="1442"/>
                </a:cubicBezTo>
                <a:close/>
              </a:path>
            </a:pathLst>
          </a:custGeom>
          <a:solidFill>
            <a:srgbClr val="FFFFFF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1964831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130" name="Rectangle 5126">
            <a:extLst>
              <a:ext uri="{FF2B5EF4-FFF2-40B4-BE49-F238E27FC236}">
                <a16:creationId xmlns:a16="http://schemas.microsoft.com/office/drawing/2014/main" id="{8950AD4C-6AF3-49F8-94E1-DBCAFB39478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>
              <a:tint val="95000"/>
              <a:satMod val="1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sp>
        <p:nvSpPr>
          <p:cNvPr id="5129" name="Freeform: Shape 5128">
            <a:extLst>
              <a:ext uri="{FF2B5EF4-FFF2-40B4-BE49-F238E27FC236}">
                <a16:creationId xmlns:a16="http://schemas.microsoft.com/office/drawing/2014/main" id="{8DBEAE55-3EA1-41D7-A212-5F7D8986C1F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2212206" y="0"/>
            <a:ext cx="2529723" cy="6858000"/>
          </a:xfrm>
          <a:custGeom>
            <a:avLst/>
            <a:gdLst>
              <a:gd name="connsiteX0" fmla="*/ 1258269 w 2529723"/>
              <a:gd name="connsiteY0" fmla="*/ 0 h 6858000"/>
              <a:gd name="connsiteX1" fmla="*/ 1275627 w 2529723"/>
              <a:gd name="connsiteY1" fmla="*/ 0 h 6858000"/>
              <a:gd name="connsiteX2" fmla="*/ 1302560 w 2529723"/>
              <a:gd name="connsiteY2" fmla="*/ 24338 h 6858000"/>
              <a:gd name="connsiteX3" fmla="*/ 2522825 w 2529723"/>
              <a:gd name="connsiteY3" fmla="*/ 3678515 h 6858000"/>
              <a:gd name="connsiteX4" fmla="*/ 557500 w 2529723"/>
              <a:gd name="connsiteY4" fmla="*/ 6451411 h 6858000"/>
              <a:gd name="connsiteX5" fmla="*/ 32482 w 2529723"/>
              <a:gd name="connsiteY5" fmla="*/ 6849373 h 6858000"/>
              <a:gd name="connsiteX6" fmla="*/ 19531 w 2529723"/>
              <a:gd name="connsiteY6" fmla="*/ 6858000 h 6858000"/>
              <a:gd name="connsiteX7" fmla="*/ 0 w 2529723"/>
              <a:gd name="connsiteY7" fmla="*/ 6858000 h 6858000"/>
              <a:gd name="connsiteX8" fmla="*/ 14202 w 2529723"/>
              <a:gd name="connsiteY8" fmla="*/ 6848540 h 6858000"/>
              <a:gd name="connsiteX9" fmla="*/ 539221 w 2529723"/>
              <a:gd name="connsiteY9" fmla="*/ 6450578 h 6858000"/>
              <a:gd name="connsiteX10" fmla="*/ 2504546 w 2529723"/>
              <a:gd name="connsiteY10" fmla="*/ 3677682 h 6858000"/>
              <a:gd name="connsiteX11" fmla="*/ 1284280 w 2529723"/>
              <a:gd name="connsiteY11" fmla="*/ 23504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529723" h="6858000">
                <a:moveTo>
                  <a:pt x="1258269" y="0"/>
                </a:moveTo>
                <a:lnTo>
                  <a:pt x="1275627" y="0"/>
                </a:lnTo>
                <a:lnTo>
                  <a:pt x="1302560" y="24338"/>
                </a:lnTo>
                <a:cubicBezTo>
                  <a:pt x="2156831" y="855667"/>
                  <a:pt x="2590622" y="2191755"/>
                  <a:pt x="2522825" y="3678515"/>
                </a:cubicBezTo>
                <a:cubicBezTo>
                  <a:pt x="2459072" y="5076606"/>
                  <a:pt x="1519830" y="5692656"/>
                  <a:pt x="557500" y="6451411"/>
                </a:cubicBezTo>
                <a:cubicBezTo>
                  <a:pt x="382255" y="6589587"/>
                  <a:pt x="208689" y="6724853"/>
                  <a:pt x="32482" y="6849373"/>
                </a:cubicBezTo>
                <a:lnTo>
                  <a:pt x="19531" y="6858000"/>
                </a:lnTo>
                <a:lnTo>
                  <a:pt x="0" y="6858000"/>
                </a:lnTo>
                <a:lnTo>
                  <a:pt x="14202" y="6848540"/>
                </a:lnTo>
                <a:cubicBezTo>
                  <a:pt x="190409" y="6724020"/>
                  <a:pt x="363976" y="6588754"/>
                  <a:pt x="539221" y="6450578"/>
                </a:cubicBezTo>
                <a:cubicBezTo>
                  <a:pt x="1501550" y="5691822"/>
                  <a:pt x="2440792" y="5075773"/>
                  <a:pt x="2504546" y="3677682"/>
                </a:cubicBezTo>
                <a:cubicBezTo>
                  <a:pt x="2572343" y="2190921"/>
                  <a:pt x="2138551" y="854834"/>
                  <a:pt x="1284280" y="23504"/>
                </a:cubicBezTo>
                <a:close/>
              </a:path>
            </a:pathLst>
          </a:custGeom>
          <a:solidFill>
            <a:srgbClr val="FFFFFF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sp>
        <p:nvSpPr>
          <p:cNvPr id="5131" name="Freeform: Shape 5130">
            <a:extLst>
              <a:ext uri="{FF2B5EF4-FFF2-40B4-BE49-F238E27FC236}">
                <a16:creationId xmlns:a16="http://schemas.microsoft.com/office/drawing/2014/main" id="{CFC5F0E7-644F-4101-BE72-12825CF537E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2417551" y="0"/>
            <a:ext cx="2536434" cy="6858000"/>
          </a:xfrm>
          <a:custGeom>
            <a:avLst/>
            <a:gdLst>
              <a:gd name="connsiteX0" fmla="*/ 879731 w 2536434"/>
              <a:gd name="connsiteY0" fmla="*/ 0 h 6858000"/>
              <a:gd name="connsiteX1" fmla="*/ 913411 w 2536434"/>
              <a:gd name="connsiteY1" fmla="*/ 0 h 6858000"/>
              <a:gd name="connsiteX2" fmla="*/ 935535 w 2536434"/>
              <a:gd name="connsiteY2" fmla="*/ 14997 h 6858000"/>
              <a:gd name="connsiteX3" fmla="*/ 2536434 w 2536434"/>
              <a:gd name="connsiteY3" fmla="*/ 3621656 h 6858000"/>
              <a:gd name="connsiteX4" fmla="*/ 662084 w 2536434"/>
              <a:gd name="connsiteY4" fmla="*/ 6374814 h 6858000"/>
              <a:gd name="connsiteX5" fmla="*/ 145436 w 2536434"/>
              <a:gd name="connsiteY5" fmla="*/ 6780599 h 6858000"/>
              <a:gd name="connsiteX6" fmla="*/ 33680 w 2536434"/>
              <a:gd name="connsiteY6" fmla="*/ 6858000 h 6858000"/>
              <a:gd name="connsiteX7" fmla="*/ 0 w 2536434"/>
              <a:gd name="connsiteY7" fmla="*/ 6858000 h 6858000"/>
              <a:gd name="connsiteX8" fmla="*/ 111756 w 2536434"/>
              <a:gd name="connsiteY8" fmla="*/ 6780599 h 6858000"/>
              <a:gd name="connsiteX9" fmla="*/ 628404 w 2536434"/>
              <a:gd name="connsiteY9" fmla="*/ 6374814 h 6858000"/>
              <a:gd name="connsiteX10" fmla="*/ 2502754 w 2536434"/>
              <a:gd name="connsiteY10" fmla="*/ 3621656 h 6858000"/>
              <a:gd name="connsiteX11" fmla="*/ 901855 w 2536434"/>
              <a:gd name="connsiteY11" fmla="*/ 14997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536434" h="6858000">
                <a:moveTo>
                  <a:pt x="879731" y="0"/>
                </a:moveTo>
                <a:lnTo>
                  <a:pt x="913411" y="0"/>
                </a:lnTo>
                <a:lnTo>
                  <a:pt x="935535" y="14997"/>
                </a:lnTo>
                <a:cubicBezTo>
                  <a:pt x="1962698" y="754641"/>
                  <a:pt x="2536434" y="2093192"/>
                  <a:pt x="2536434" y="3621656"/>
                </a:cubicBezTo>
                <a:cubicBezTo>
                  <a:pt x="2536434" y="4969131"/>
                  <a:pt x="1607709" y="5602839"/>
                  <a:pt x="662084" y="6374814"/>
                </a:cubicBezTo>
                <a:cubicBezTo>
                  <a:pt x="489881" y="6515397"/>
                  <a:pt x="319254" y="6653108"/>
                  <a:pt x="145436" y="6780599"/>
                </a:cubicBezTo>
                <a:lnTo>
                  <a:pt x="33680" y="6858000"/>
                </a:lnTo>
                <a:lnTo>
                  <a:pt x="0" y="6858000"/>
                </a:lnTo>
                <a:lnTo>
                  <a:pt x="111756" y="6780599"/>
                </a:lnTo>
                <a:cubicBezTo>
                  <a:pt x="285574" y="6653108"/>
                  <a:pt x="456201" y="6515397"/>
                  <a:pt x="628404" y="6374814"/>
                </a:cubicBezTo>
                <a:cubicBezTo>
                  <a:pt x="1574029" y="5602839"/>
                  <a:pt x="2502754" y="4969131"/>
                  <a:pt x="2502754" y="3621656"/>
                </a:cubicBezTo>
                <a:cubicBezTo>
                  <a:pt x="2502754" y="2093192"/>
                  <a:pt x="1929018" y="754641"/>
                  <a:pt x="901855" y="14997"/>
                </a:cubicBezTo>
                <a:close/>
              </a:path>
            </a:pathLst>
          </a:custGeom>
          <a:solidFill>
            <a:srgbClr val="FFFFFF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pic>
        <p:nvPicPr>
          <p:cNvPr id="5122" name="Picture 2" descr="Hjemmebrentapparat - Moss by- og industrimuseum / DigitaltMuseum">
            <a:extLst>
              <a:ext uri="{FF2B5EF4-FFF2-40B4-BE49-F238E27FC236}">
                <a16:creationId xmlns:a16="http://schemas.microsoft.com/office/drawing/2014/main" id="{66BAEBDF-3F72-D106-8CE3-9016BFED12B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6987" b="9139"/>
          <a:stretch/>
        </p:blipFill>
        <p:spPr bwMode="auto">
          <a:xfrm>
            <a:off x="2644776" y="10"/>
            <a:ext cx="9547224" cy="6857990"/>
          </a:xfrm>
          <a:custGeom>
            <a:avLst/>
            <a:gdLst/>
            <a:ahLst/>
            <a:cxnLst/>
            <a:rect l="l" t="t" r="r" b="b"/>
            <a:pathLst>
              <a:path w="9547224" h="6858000">
                <a:moveTo>
                  <a:pt x="1623023" y="0"/>
                </a:moveTo>
                <a:lnTo>
                  <a:pt x="2716256" y="0"/>
                </a:lnTo>
                <a:lnTo>
                  <a:pt x="3032455" y="0"/>
                </a:lnTo>
                <a:lnTo>
                  <a:pt x="3496422" y="0"/>
                </a:lnTo>
                <a:lnTo>
                  <a:pt x="5205951" y="0"/>
                </a:lnTo>
                <a:lnTo>
                  <a:pt x="9547224" y="0"/>
                </a:lnTo>
                <a:lnTo>
                  <a:pt x="9547224" y="6858000"/>
                </a:lnTo>
                <a:lnTo>
                  <a:pt x="5205951" y="6858000"/>
                </a:lnTo>
                <a:lnTo>
                  <a:pt x="3496422" y="6858000"/>
                </a:lnTo>
                <a:lnTo>
                  <a:pt x="3032455" y="6858000"/>
                </a:lnTo>
                <a:lnTo>
                  <a:pt x="2716256" y="6858000"/>
                </a:lnTo>
                <a:lnTo>
                  <a:pt x="2502754" y="6858000"/>
                </a:lnTo>
                <a:lnTo>
                  <a:pt x="2390998" y="6780599"/>
                </a:lnTo>
                <a:cubicBezTo>
                  <a:pt x="2217180" y="6653108"/>
                  <a:pt x="2046553" y="6515397"/>
                  <a:pt x="1874350" y="6374814"/>
                </a:cubicBezTo>
                <a:cubicBezTo>
                  <a:pt x="928725" y="5602839"/>
                  <a:pt x="0" y="4969131"/>
                  <a:pt x="0" y="3621656"/>
                </a:cubicBezTo>
                <a:cubicBezTo>
                  <a:pt x="0" y="2093192"/>
                  <a:pt x="573736" y="754641"/>
                  <a:pt x="1600899" y="14997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133" name="Freeform: Shape 5132">
            <a:extLst>
              <a:ext uri="{FF2B5EF4-FFF2-40B4-BE49-F238E27FC236}">
                <a16:creationId xmlns:a16="http://schemas.microsoft.com/office/drawing/2014/main" id="{B1F9B6B4-B0C4-45C6-A086-901C960D03E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2644774" y="0"/>
            <a:ext cx="2756893" cy="6858000"/>
          </a:xfrm>
          <a:custGeom>
            <a:avLst/>
            <a:gdLst>
              <a:gd name="connsiteX0" fmla="*/ 1133870 w 2756893"/>
              <a:gd name="connsiteY0" fmla="*/ 0 h 6858000"/>
              <a:gd name="connsiteX1" fmla="*/ 898082 w 2756893"/>
              <a:gd name="connsiteY1" fmla="*/ 0 h 6858000"/>
              <a:gd name="connsiteX2" fmla="*/ 920668 w 2756893"/>
              <a:gd name="connsiteY2" fmla="*/ 14997 h 6858000"/>
              <a:gd name="connsiteX3" fmla="*/ 2554961 w 2756893"/>
              <a:gd name="connsiteY3" fmla="*/ 3621656 h 6858000"/>
              <a:gd name="connsiteX4" fmla="*/ 641513 w 2756893"/>
              <a:gd name="connsiteY4" fmla="*/ 6374814 h 6858000"/>
              <a:gd name="connsiteX5" fmla="*/ 114086 w 2756893"/>
              <a:gd name="connsiteY5" fmla="*/ 6780599 h 6858000"/>
              <a:gd name="connsiteX6" fmla="*/ 0 w 2756893"/>
              <a:gd name="connsiteY6" fmla="*/ 6858000 h 6858000"/>
              <a:gd name="connsiteX7" fmla="*/ 40637 w 2756893"/>
              <a:gd name="connsiteY7" fmla="*/ 6858000 h 6858000"/>
              <a:gd name="connsiteX8" fmla="*/ 254139 w 2756893"/>
              <a:gd name="connsiteY8" fmla="*/ 6858000 h 6858000"/>
              <a:gd name="connsiteX9" fmla="*/ 365895 w 2756893"/>
              <a:gd name="connsiteY9" fmla="*/ 6780599 h 6858000"/>
              <a:gd name="connsiteX10" fmla="*/ 882543 w 2756893"/>
              <a:gd name="connsiteY10" fmla="*/ 6374814 h 6858000"/>
              <a:gd name="connsiteX11" fmla="*/ 2756893 w 2756893"/>
              <a:gd name="connsiteY11" fmla="*/ 3621656 h 6858000"/>
              <a:gd name="connsiteX12" fmla="*/ 1155994 w 2756893"/>
              <a:gd name="connsiteY12" fmla="*/ 14997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2756893" h="6858000">
                <a:moveTo>
                  <a:pt x="1133870" y="0"/>
                </a:moveTo>
                <a:lnTo>
                  <a:pt x="898082" y="0"/>
                </a:lnTo>
                <a:lnTo>
                  <a:pt x="920668" y="14997"/>
                </a:lnTo>
                <a:cubicBezTo>
                  <a:pt x="1969257" y="754641"/>
                  <a:pt x="2554961" y="2093192"/>
                  <a:pt x="2554961" y="3621656"/>
                </a:cubicBezTo>
                <a:cubicBezTo>
                  <a:pt x="2554961" y="4969131"/>
                  <a:pt x="1606863" y="5602839"/>
                  <a:pt x="641513" y="6374814"/>
                </a:cubicBezTo>
                <a:cubicBezTo>
                  <a:pt x="465717" y="6515397"/>
                  <a:pt x="291531" y="6653108"/>
                  <a:pt x="114086" y="6780599"/>
                </a:cubicBezTo>
                <a:lnTo>
                  <a:pt x="0" y="6858000"/>
                </a:lnTo>
                <a:lnTo>
                  <a:pt x="40637" y="6858000"/>
                </a:lnTo>
                <a:lnTo>
                  <a:pt x="254139" y="6858000"/>
                </a:lnTo>
                <a:lnTo>
                  <a:pt x="365895" y="6780599"/>
                </a:lnTo>
                <a:cubicBezTo>
                  <a:pt x="539713" y="6653108"/>
                  <a:pt x="710340" y="6515397"/>
                  <a:pt x="882543" y="6374814"/>
                </a:cubicBezTo>
                <a:cubicBezTo>
                  <a:pt x="1828168" y="5602839"/>
                  <a:pt x="2756893" y="4969131"/>
                  <a:pt x="2756893" y="3621656"/>
                </a:cubicBezTo>
                <a:cubicBezTo>
                  <a:pt x="2756893" y="2093192"/>
                  <a:pt x="2183157" y="754641"/>
                  <a:pt x="1155994" y="14997"/>
                </a:cubicBezTo>
                <a:close/>
              </a:path>
            </a:pathLst>
          </a:custGeom>
          <a:solidFill>
            <a:srgbClr val="FFFFFF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9197847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" name="Bilde 3" descr="Et bilde som inneholder utendørs, grunn, bil, sølv&#10;&#10;Automatisk generert beskrivelse">
            <a:extLst>
              <a:ext uri="{FF2B5EF4-FFF2-40B4-BE49-F238E27FC236}">
                <a16:creationId xmlns:a16="http://schemas.microsoft.com/office/drawing/2014/main" id="{871671A0-C172-C445-0F86-DEB6152B999A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 rotWithShape="1">
          <a:blip r:embed="rId3"/>
          <a:srcRect/>
          <a:stretch/>
        </p:blipFill>
        <p:spPr>
          <a:xfrm>
            <a:off x="20" y="-1"/>
            <a:ext cx="12191980" cy="6858000"/>
          </a:xfrm>
          <a:prstGeom prst="rect">
            <a:avLst/>
          </a:prstGeom>
        </p:spPr>
      </p:pic>
      <p:sp>
        <p:nvSpPr>
          <p:cNvPr id="10" name="Ellipse 9">
            <a:extLst>
              <a:ext uri="{FF2B5EF4-FFF2-40B4-BE49-F238E27FC236}">
                <a16:creationId xmlns:a16="http://schemas.microsoft.com/office/drawing/2014/main" id="{9BF9235A-13E3-3914-0EF7-C70A17C942F5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647700" y="2400300"/>
            <a:ext cx="88900" cy="76200"/>
          </a:xfrm>
          <a:prstGeom prst="ellipse">
            <a:avLst/>
          </a:prstGeom>
          <a:solidFill>
            <a:srgbClr val="E7CBBF"/>
          </a:solidFill>
          <a:ln>
            <a:solidFill>
              <a:srgbClr val="F3DAC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19146169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Få full kontroll på strømmen du produserer">
            <a:extLst>
              <a:ext uri="{FF2B5EF4-FFF2-40B4-BE49-F238E27FC236}">
                <a16:creationId xmlns:a16="http://schemas.microsoft.com/office/drawing/2014/main" id="{C4D7FC9D-124B-01FF-2DBC-96B3748030DE}"/>
              </a:ext>
            </a:extLst>
          </p:cNvPr>
          <p:cNvPicPr/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4308869" y="0"/>
            <a:ext cx="7883132" cy="68476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Bilde 4">
            <a:extLst>
              <a:ext uri="{FF2B5EF4-FFF2-40B4-BE49-F238E27FC236}">
                <a16:creationId xmlns:a16="http://schemas.microsoft.com/office/drawing/2014/main" id="{27DFEF39-37E4-E4C0-585A-359B075EB3BB}"/>
              </a:ext>
            </a:extLst>
          </p:cNvPr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7396" y="343862"/>
            <a:ext cx="3432104" cy="6514138"/>
          </a:xfrm>
          <a:prstGeom prst="rect">
            <a:avLst/>
          </a:prstGeom>
        </p:spPr>
      </p:pic>
      <p:pic>
        <p:nvPicPr>
          <p:cNvPr id="6" name="Bilde 5" descr="Et bilde som inneholder tekst, skjermbilde, design&#10;&#10;Automatisk generert beskrivelse">
            <a:extLst>
              <a:ext uri="{FF2B5EF4-FFF2-40B4-BE49-F238E27FC236}">
                <a16:creationId xmlns:a16="http://schemas.microsoft.com/office/drawing/2014/main" id="{C2EB292D-2E48-EAA4-E1A7-C0A29537E153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7632" y="1346199"/>
            <a:ext cx="2556391" cy="3062531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7" name="Bilde 6">
            <a:extLst>
              <a:ext uri="{FF2B5EF4-FFF2-40B4-BE49-F238E27FC236}">
                <a16:creationId xmlns:a16="http://schemas.microsoft.com/office/drawing/2014/main" id="{30AF6D7A-9698-EA85-CCA8-6EE390C382B7}"/>
              </a:ext>
            </a:extLst>
          </p:cNvPr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185078" y="343862"/>
            <a:ext cx="3432104" cy="6514138"/>
          </a:xfrm>
          <a:prstGeom prst="rect">
            <a:avLst/>
          </a:prstGeom>
        </p:spPr>
      </p:pic>
      <p:pic>
        <p:nvPicPr>
          <p:cNvPr id="8" name="Bilde 7">
            <a:extLst>
              <a:ext uri="{FF2B5EF4-FFF2-40B4-BE49-F238E27FC236}">
                <a16:creationId xmlns:a16="http://schemas.microsoft.com/office/drawing/2014/main" id="{9468E8E9-CD7E-AA44-FF88-7746AC64468D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2416"/>
          <a:stretch/>
        </p:blipFill>
        <p:spPr>
          <a:xfrm>
            <a:off x="3626504" y="1973580"/>
            <a:ext cx="2545201" cy="2416581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400178788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9;p1">
            <a:extLst>
              <a:ext uri="{FF2B5EF4-FFF2-40B4-BE49-F238E27FC236}">
                <a16:creationId xmlns:a16="http://schemas.microsoft.com/office/drawing/2014/main" id="{0C308E9F-F751-E7C8-DC4D-57B2106BA671}"/>
              </a:ext>
            </a:extLst>
          </p:cNvPr>
          <p:cNvSpPr>
            <a:spLocks/>
          </p:cNvSpPr>
          <p:nvPr/>
        </p:nvSpPr>
        <p:spPr>
          <a:xfrm>
            <a:off x="0" y="0"/>
            <a:ext cx="12192001" cy="6858000"/>
          </a:xfrm>
          <a:prstGeom prst="rect">
            <a:avLst/>
          </a:prstGeom>
          <a:gradFill>
            <a:gsLst>
              <a:gs pos="0">
                <a:srgbClr val="FFCA08">
                  <a:alpha val="89411"/>
                </a:srgbClr>
              </a:gs>
              <a:gs pos="33000">
                <a:srgbClr val="F8931D">
                  <a:alpha val="89411"/>
                </a:srgbClr>
              </a:gs>
              <a:gs pos="66000">
                <a:srgbClr val="EC7016">
                  <a:alpha val="89411"/>
                </a:srgbClr>
              </a:gs>
              <a:gs pos="100000">
                <a:srgbClr val="9C6A6A">
                  <a:alpha val="89411"/>
                </a:srgbClr>
              </a:gs>
            </a:gsLst>
            <a:lin ang="2700000" scaled="0"/>
          </a:gradFill>
          <a:ln>
            <a:noFill/>
          </a:ln>
        </p:spPr>
        <p:txBody>
          <a:bodyPr spcFirstLastPara="1" wrap="square" lIns="45713" tIns="22850" rIns="45713" bIns="22850" anchor="b" anchorCtr="0">
            <a:noAutofit/>
          </a:bodyPr>
          <a:lstStyle/>
          <a:p>
            <a:endParaRPr lang="nb-NO" dirty="0">
              <a:solidFill>
                <a:schemeClr val="bg1"/>
              </a:solidFill>
            </a:endParaRPr>
          </a:p>
        </p:txBody>
      </p:sp>
      <p:pic>
        <p:nvPicPr>
          <p:cNvPr id="7" name="Bilde 6">
            <a:extLst>
              <a:ext uri="{FF2B5EF4-FFF2-40B4-BE49-F238E27FC236}">
                <a16:creationId xmlns:a16="http://schemas.microsoft.com/office/drawing/2014/main" id="{10FB61A9-250D-083D-935B-074FB8779FB7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 rotWithShape="1">
          <a:blip r:embed="rId3"/>
          <a:srcRect b="1617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Snakkeboble: rektangel med avrundede hjørner 1">
            <a:extLst>
              <a:ext uri="{FF2B5EF4-FFF2-40B4-BE49-F238E27FC236}">
                <a16:creationId xmlns:a16="http://schemas.microsoft.com/office/drawing/2014/main" id="{BA7566F8-5FF0-02DB-A497-A9D4A65FF807}"/>
              </a:ext>
            </a:extLst>
          </p:cNvPr>
          <p:cNvSpPr/>
          <p:nvPr/>
        </p:nvSpPr>
        <p:spPr>
          <a:xfrm>
            <a:off x="5952392" y="1530920"/>
            <a:ext cx="3560153" cy="614361"/>
          </a:xfrm>
          <a:prstGeom prst="wedgeRoundRectCallout">
            <a:avLst>
              <a:gd name="adj1" fmla="val -26515"/>
              <a:gd name="adj2" fmla="val 27297"/>
              <a:gd name="adj3" fmla="val 16667"/>
            </a:avLst>
          </a:prstGeom>
          <a:solidFill>
            <a:srgbClr val="01313D"/>
          </a:solidFill>
          <a:ln>
            <a:solidFill>
              <a:srgbClr val="01313D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>
                <a:solidFill>
                  <a:srgbClr val="FFBE14"/>
                </a:solidFill>
              </a:rPr>
              <a:t>Energiklasse</a:t>
            </a:r>
          </a:p>
        </p:txBody>
      </p:sp>
      <p:sp>
        <p:nvSpPr>
          <p:cNvPr id="4" name="Snakkeboble: rektangel med avrundede hjørner 3">
            <a:extLst>
              <a:ext uri="{FF2B5EF4-FFF2-40B4-BE49-F238E27FC236}">
                <a16:creationId xmlns:a16="http://schemas.microsoft.com/office/drawing/2014/main" id="{42C11D16-3681-B5B3-8F5E-E5F9912A60E0}"/>
              </a:ext>
            </a:extLst>
          </p:cNvPr>
          <p:cNvSpPr/>
          <p:nvPr/>
        </p:nvSpPr>
        <p:spPr>
          <a:xfrm>
            <a:off x="438150" y="3883399"/>
            <a:ext cx="1962149" cy="855287"/>
          </a:xfrm>
          <a:prstGeom prst="wedgeRoundRectCallout">
            <a:avLst>
              <a:gd name="adj1" fmla="val 55872"/>
              <a:gd name="adj2" fmla="val 80147"/>
              <a:gd name="adj3" fmla="val 16667"/>
            </a:avLst>
          </a:prstGeom>
          <a:solidFill>
            <a:srgbClr val="01313D"/>
          </a:solidFill>
          <a:ln>
            <a:solidFill>
              <a:srgbClr val="01313D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>
                <a:solidFill>
                  <a:srgbClr val="FFBE14"/>
                </a:solidFill>
              </a:rPr>
              <a:t>Fornybar energi</a:t>
            </a:r>
          </a:p>
        </p:txBody>
      </p:sp>
      <p:sp>
        <p:nvSpPr>
          <p:cNvPr id="5" name="Snakkeboble: rektangel med avrundede hjørner 4">
            <a:extLst>
              <a:ext uri="{FF2B5EF4-FFF2-40B4-BE49-F238E27FC236}">
                <a16:creationId xmlns:a16="http://schemas.microsoft.com/office/drawing/2014/main" id="{8BFBBF98-0E49-2FBC-A6D4-1A3B4665FCB0}"/>
              </a:ext>
            </a:extLst>
          </p:cNvPr>
          <p:cNvSpPr/>
          <p:nvPr/>
        </p:nvSpPr>
        <p:spPr>
          <a:xfrm>
            <a:off x="438150" y="5072062"/>
            <a:ext cx="1800225" cy="855287"/>
          </a:xfrm>
          <a:prstGeom prst="wedgeRoundRectCallout">
            <a:avLst>
              <a:gd name="adj1" fmla="val 62221"/>
              <a:gd name="adj2" fmla="val 11100"/>
              <a:gd name="adj3" fmla="val 16667"/>
            </a:avLst>
          </a:prstGeom>
          <a:solidFill>
            <a:srgbClr val="01313D"/>
          </a:solidFill>
          <a:ln>
            <a:solidFill>
              <a:srgbClr val="01313D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>
                <a:solidFill>
                  <a:srgbClr val="FFBE14"/>
                </a:solidFill>
              </a:rPr>
              <a:t>Klimaregnskap</a:t>
            </a:r>
          </a:p>
        </p:txBody>
      </p:sp>
      <p:sp>
        <p:nvSpPr>
          <p:cNvPr id="8" name="Snakkeboble: rektangel med avrundede hjørner 7">
            <a:extLst>
              <a:ext uri="{FF2B5EF4-FFF2-40B4-BE49-F238E27FC236}">
                <a16:creationId xmlns:a16="http://schemas.microsoft.com/office/drawing/2014/main" id="{D90CD9A4-E81C-57A1-F7D0-F5108E23F748}"/>
              </a:ext>
            </a:extLst>
          </p:cNvPr>
          <p:cNvSpPr/>
          <p:nvPr/>
        </p:nvSpPr>
        <p:spPr>
          <a:xfrm>
            <a:off x="5952392" y="2814639"/>
            <a:ext cx="3560153" cy="614361"/>
          </a:xfrm>
          <a:prstGeom prst="wedgeRoundRectCallout">
            <a:avLst>
              <a:gd name="adj1" fmla="val -33332"/>
              <a:gd name="adj2" fmla="val 30398"/>
              <a:gd name="adj3" fmla="val 16667"/>
            </a:avLst>
          </a:prstGeom>
          <a:solidFill>
            <a:srgbClr val="01313D"/>
          </a:solidFill>
          <a:ln>
            <a:solidFill>
              <a:srgbClr val="01313D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>
                <a:solidFill>
                  <a:srgbClr val="FFBE14"/>
                </a:solidFill>
              </a:rPr>
              <a:t>Redusert strømkjøp fra nett</a:t>
            </a:r>
          </a:p>
        </p:txBody>
      </p:sp>
      <p:sp>
        <p:nvSpPr>
          <p:cNvPr id="9" name="Snakkeboble: rektangel med avrundede hjørner 8">
            <a:extLst>
              <a:ext uri="{FF2B5EF4-FFF2-40B4-BE49-F238E27FC236}">
                <a16:creationId xmlns:a16="http://schemas.microsoft.com/office/drawing/2014/main" id="{3B607C7A-7825-1403-7CCC-AF35D21694BE}"/>
              </a:ext>
            </a:extLst>
          </p:cNvPr>
          <p:cNvSpPr/>
          <p:nvPr/>
        </p:nvSpPr>
        <p:spPr>
          <a:xfrm>
            <a:off x="5952392" y="2170554"/>
            <a:ext cx="3560153" cy="614361"/>
          </a:xfrm>
          <a:prstGeom prst="wedgeRoundRectCallout">
            <a:avLst>
              <a:gd name="adj1" fmla="val -36742"/>
              <a:gd name="adj2" fmla="val -30067"/>
              <a:gd name="adj3" fmla="val 16667"/>
            </a:avLst>
          </a:prstGeom>
          <a:solidFill>
            <a:srgbClr val="01313D"/>
          </a:solidFill>
          <a:ln>
            <a:solidFill>
              <a:srgbClr val="01313D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>
                <a:solidFill>
                  <a:srgbClr val="FFBE14"/>
                </a:solidFill>
              </a:rPr>
              <a:t>BREEAM</a:t>
            </a:r>
          </a:p>
        </p:txBody>
      </p:sp>
      <p:sp>
        <p:nvSpPr>
          <p:cNvPr id="11" name="Snakkeboble: rektangel med avrundede hjørner 10">
            <a:extLst>
              <a:ext uri="{FF2B5EF4-FFF2-40B4-BE49-F238E27FC236}">
                <a16:creationId xmlns:a16="http://schemas.microsoft.com/office/drawing/2014/main" id="{5E3B5727-2AD8-194A-FC83-DD5C27358C15}"/>
              </a:ext>
            </a:extLst>
          </p:cNvPr>
          <p:cNvSpPr/>
          <p:nvPr/>
        </p:nvSpPr>
        <p:spPr>
          <a:xfrm>
            <a:off x="438149" y="2803049"/>
            <a:ext cx="2834788" cy="855287"/>
          </a:xfrm>
          <a:prstGeom prst="wedgeRoundRectCallout">
            <a:avLst>
              <a:gd name="adj1" fmla="val 49358"/>
              <a:gd name="adj2" fmla="val 197339"/>
              <a:gd name="adj3" fmla="val 16667"/>
            </a:avLst>
          </a:prstGeom>
          <a:solidFill>
            <a:srgbClr val="01313D"/>
          </a:solidFill>
          <a:ln>
            <a:solidFill>
              <a:srgbClr val="01313D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>
                <a:solidFill>
                  <a:srgbClr val="FFBE14"/>
                </a:solidFill>
              </a:rPr>
              <a:t>Forutsigbare energikostnader</a:t>
            </a:r>
          </a:p>
        </p:txBody>
      </p:sp>
    </p:spTree>
    <p:extLst>
      <p:ext uri="{BB962C8B-B14F-4D97-AF65-F5344CB8AC3E}">
        <p14:creationId xmlns:p14="http://schemas.microsoft.com/office/powerpoint/2010/main" val="371586325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animBg="1"/>
      <p:bldP spid="5" grpId="0" animBg="1"/>
      <p:bldP spid="8" grpId="0" animBg="1"/>
      <p:bldP spid="9" grpId="0" animBg="1"/>
      <p:bldP spid="11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Et bilde som inneholder tekst, skjermbilde, design&#10;&#10;Automatisk generert beskrivelse">
            <a:extLst>
              <a:ext uri="{FF2B5EF4-FFF2-40B4-BE49-F238E27FC236}">
                <a16:creationId xmlns:a16="http://schemas.microsoft.com/office/drawing/2014/main" id="{7572CCCB-7ADE-72DA-7DB6-924BCDBF0C4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158" t="9091" r="23206"/>
          <a:stretch/>
        </p:blipFill>
        <p:spPr bwMode="auto">
          <a:xfrm>
            <a:off x="3523529" y="0"/>
            <a:ext cx="8668472" cy="6858000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Image preview">
            <a:extLst>
              <a:ext uri="{FF2B5EF4-FFF2-40B4-BE49-F238E27FC236}">
                <a16:creationId xmlns:a16="http://schemas.microsoft.com/office/drawing/2014/main" id="{F92D90C3-CA98-C7AE-4242-685DACE8573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0" y="0"/>
            <a:ext cx="3952442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2958027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1313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kstSylinder 7">
            <a:extLst>
              <a:ext uri="{FF2B5EF4-FFF2-40B4-BE49-F238E27FC236}">
                <a16:creationId xmlns:a16="http://schemas.microsoft.com/office/drawing/2014/main" id="{E4D3420F-82A2-0222-A133-FA371CCF40A6}"/>
              </a:ext>
            </a:extLst>
          </p:cNvPr>
          <p:cNvSpPr txBox="1"/>
          <p:nvPr/>
        </p:nvSpPr>
        <p:spPr>
          <a:xfrm>
            <a:off x="4393975" y="2734407"/>
            <a:ext cx="6094268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3600" dirty="0">
                <a:solidFill>
                  <a:srgbClr val="FFBE14"/>
                </a:solidFill>
              </a:rPr>
              <a:t>Eier vs. Leietaker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3600" dirty="0">
                <a:solidFill>
                  <a:srgbClr val="FFBE14"/>
                </a:solidFill>
              </a:rPr>
              <a:t>Praktiske utfordringer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3600" dirty="0">
                <a:solidFill>
                  <a:srgbClr val="FFBE14"/>
                </a:solidFill>
              </a:rPr>
              <a:t>Ikke kjernevirksomhet</a:t>
            </a:r>
          </a:p>
        </p:txBody>
      </p:sp>
      <p:pic>
        <p:nvPicPr>
          <p:cNvPr id="10" name="Grafikk 9" descr="By med heldekkende fyll">
            <a:extLst>
              <a:ext uri="{FF2B5EF4-FFF2-40B4-BE49-F238E27FC236}">
                <a16:creationId xmlns:a16="http://schemas.microsoft.com/office/drawing/2014/main" id="{445BC712-ABD8-C1C7-61C0-A5BD8AAFFD0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101773" y="2299904"/>
            <a:ext cx="2406502" cy="24065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97467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1313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uppe 4">
            <a:extLst>
              <a:ext uri="{FF2B5EF4-FFF2-40B4-BE49-F238E27FC236}">
                <a16:creationId xmlns:a16="http://schemas.microsoft.com/office/drawing/2014/main" id="{3C7CD225-0E31-3B58-3E8F-4A019AD54F7C}"/>
              </a:ext>
            </a:extLst>
          </p:cNvPr>
          <p:cNvGrpSpPr>
            <a:grpSpLocks/>
          </p:cNvGrpSpPr>
          <p:nvPr/>
        </p:nvGrpSpPr>
        <p:grpSpPr>
          <a:xfrm>
            <a:off x="2708275" y="2562191"/>
            <a:ext cx="7035800" cy="1523401"/>
            <a:chOff x="2708274" y="2562191"/>
            <a:chExt cx="7035800" cy="1523401"/>
          </a:xfrm>
        </p:grpSpPr>
        <p:sp>
          <p:nvSpPr>
            <p:cNvPr id="6" name="Google Shape;40;p1">
              <a:extLst>
                <a:ext uri="{FF2B5EF4-FFF2-40B4-BE49-F238E27FC236}">
                  <a16:creationId xmlns:a16="http://schemas.microsoft.com/office/drawing/2014/main" id="{C5AB1D52-A419-1D33-7430-8ACEBB6C9594}"/>
                </a:ext>
              </a:extLst>
            </p:cNvPr>
            <p:cNvSpPr txBox="1">
              <a:spLocks/>
            </p:cNvSpPr>
            <p:nvPr/>
          </p:nvSpPr>
          <p:spPr>
            <a:xfrm>
              <a:off x="2708274" y="2823051"/>
              <a:ext cx="7035800" cy="107721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0"/>
                <a:buFontTx/>
                <a:buNone/>
                <a:tabLst/>
                <a:defRPr/>
              </a:pPr>
              <a:r>
                <a:rPr kumimoji="0" lang="en-US" sz="7000" b="1" i="0" u="none" strike="noStrike" kern="1200" cap="none" spc="0" normalizeH="0" baseline="0" noProof="0" dirty="0">
                  <a:ln>
                    <a:noFill/>
                  </a:ln>
                  <a:solidFill>
                    <a:srgbClr val="FFBE14"/>
                  </a:solidFill>
                  <a:effectLst/>
                  <a:uLnTx/>
                  <a:uFillTx/>
                  <a:latin typeface="Open Sans Light"/>
                  <a:ea typeface="Open Sans Light"/>
                  <a:cs typeface="Open Sans Light"/>
                  <a:sym typeface="Open Sans Light"/>
                </a:rPr>
                <a:t>Sun</a:t>
              </a:r>
              <a:r>
                <a:rPr kumimoji="0" lang="en-US" sz="7000" i="0" u="none" strike="noStrike" kern="1200" cap="none" spc="0" normalizeH="0" baseline="0" noProof="0" dirty="0">
                  <a:ln>
                    <a:noFill/>
                  </a:ln>
                  <a:solidFill>
                    <a:srgbClr val="FFBE14"/>
                  </a:solidFill>
                  <a:effectLst/>
                  <a:uLnTx/>
                  <a:uFillTx/>
                  <a:latin typeface="Open Sans Light"/>
                  <a:ea typeface="Open Sans Light"/>
                  <a:cs typeface="Open Sans Light"/>
                  <a:sym typeface="Open Sans Light"/>
                </a:rPr>
                <a:t>Pool</a:t>
              </a:r>
              <a:endParaRPr kumimoji="0" sz="7000" i="0" u="none" strike="noStrike" kern="1200" cap="none" spc="0" normalizeH="0" baseline="0" noProof="0" dirty="0">
                <a:ln>
                  <a:noFill/>
                </a:ln>
                <a:solidFill>
                  <a:srgbClr val="FFBE14"/>
                </a:solidFill>
                <a:effectLst/>
                <a:uLnTx/>
                <a:uFillTx/>
                <a:latin typeface="Open Sans Light"/>
                <a:ea typeface="Open Sans Light"/>
                <a:cs typeface="Open Sans Light"/>
                <a:sym typeface="Open Sans Light"/>
              </a:endParaRPr>
            </a:p>
          </p:txBody>
        </p:sp>
        <p:grpSp>
          <p:nvGrpSpPr>
            <p:cNvPr id="7" name="Google Shape;41;p1">
              <a:extLst>
                <a:ext uri="{FF2B5EF4-FFF2-40B4-BE49-F238E27FC236}">
                  <a16:creationId xmlns:a16="http://schemas.microsoft.com/office/drawing/2014/main" id="{1E8E2311-AA23-66CA-CF34-60FE02242D90}"/>
                </a:ext>
              </a:extLst>
            </p:cNvPr>
            <p:cNvGrpSpPr>
              <a:grpSpLocks/>
            </p:cNvGrpSpPr>
            <p:nvPr/>
          </p:nvGrpSpPr>
          <p:grpSpPr>
            <a:xfrm>
              <a:off x="2782545" y="2562191"/>
              <a:ext cx="6627388" cy="1523401"/>
              <a:chOff x="4663698" y="4227741"/>
              <a:chExt cx="13254776" cy="3046801"/>
            </a:xfrm>
          </p:grpSpPr>
          <p:grpSp>
            <p:nvGrpSpPr>
              <p:cNvPr id="8" name="Google Shape;42;p1">
                <a:extLst>
                  <a:ext uri="{FF2B5EF4-FFF2-40B4-BE49-F238E27FC236}">
                    <a16:creationId xmlns:a16="http://schemas.microsoft.com/office/drawing/2014/main" id="{32490E50-15B4-F856-C1B7-8CB1C7CABE57}"/>
                  </a:ext>
                </a:extLst>
              </p:cNvPr>
              <p:cNvGrpSpPr>
                <a:grpSpLocks/>
              </p:cNvGrpSpPr>
              <p:nvPr/>
            </p:nvGrpSpPr>
            <p:grpSpPr>
              <a:xfrm>
                <a:off x="4663698" y="4227741"/>
                <a:ext cx="3328406" cy="1463040"/>
                <a:chOff x="4372296" y="3769678"/>
                <a:chExt cx="3328406" cy="1463040"/>
              </a:xfrm>
            </p:grpSpPr>
            <p:cxnSp>
              <p:nvCxnSpPr>
                <p:cNvPr id="12" name="Google Shape;43;p1">
                  <a:extLst>
                    <a:ext uri="{FF2B5EF4-FFF2-40B4-BE49-F238E27FC236}">
                      <a16:creationId xmlns:a16="http://schemas.microsoft.com/office/drawing/2014/main" id="{5F0374C2-BB4E-0F69-D23B-74E000AA2A2A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rot="10800000">
                  <a:off x="4372296" y="3784600"/>
                  <a:ext cx="3328406" cy="0"/>
                </a:xfrm>
                <a:prstGeom prst="straightConnector1">
                  <a:avLst/>
                </a:prstGeom>
                <a:noFill/>
                <a:ln w="28575" cap="flat" cmpd="sng">
                  <a:solidFill>
                    <a:srgbClr val="FFBE14"/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  <p:cxnSp>
              <p:nvCxnSpPr>
                <p:cNvPr id="13" name="Google Shape;44;p1">
                  <a:extLst>
                    <a:ext uri="{FF2B5EF4-FFF2-40B4-BE49-F238E27FC236}">
                      <a16:creationId xmlns:a16="http://schemas.microsoft.com/office/drawing/2014/main" id="{1338D467-352B-7335-1B05-06131FD15236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4381824" y="3769678"/>
                  <a:ext cx="0" cy="1463040"/>
                </a:xfrm>
                <a:prstGeom prst="straightConnector1">
                  <a:avLst/>
                </a:prstGeom>
                <a:noFill/>
                <a:ln w="28575" cap="flat" cmpd="sng">
                  <a:solidFill>
                    <a:srgbClr val="FFBE14"/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</p:grpSp>
          <p:grpSp>
            <p:nvGrpSpPr>
              <p:cNvPr id="9" name="Google Shape;45;p1">
                <a:extLst>
                  <a:ext uri="{FF2B5EF4-FFF2-40B4-BE49-F238E27FC236}">
                    <a16:creationId xmlns:a16="http://schemas.microsoft.com/office/drawing/2014/main" id="{677DDE1D-84DF-2A17-9ADC-61D6C4FAD7BF}"/>
                  </a:ext>
                </a:extLst>
              </p:cNvPr>
              <p:cNvGrpSpPr>
                <a:grpSpLocks/>
              </p:cNvGrpSpPr>
              <p:nvPr/>
            </p:nvGrpSpPr>
            <p:grpSpPr>
              <a:xfrm rot="10800000">
                <a:off x="13870285" y="5811502"/>
                <a:ext cx="4048189" cy="1463040"/>
                <a:chOff x="5958840" y="3769678"/>
                <a:chExt cx="4048189" cy="1463040"/>
              </a:xfrm>
            </p:grpSpPr>
            <p:cxnSp>
              <p:nvCxnSpPr>
                <p:cNvPr id="10" name="Google Shape;46;p1">
                  <a:extLst>
                    <a:ext uri="{FF2B5EF4-FFF2-40B4-BE49-F238E27FC236}">
                      <a16:creationId xmlns:a16="http://schemas.microsoft.com/office/drawing/2014/main" id="{A89884E0-0FAD-09D0-63F9-FEF6DF88C89E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rot="10800000">
                  <a:off x="5958840" y="3784600"/>
                  <a:ext cx="4048189" cy="0"/>
                </a:xfrm>
                <a:prstGeom prst="straightConnector1">
                  <a:avLst/>
                </a:prstGeom>
                <a:noFill/>
                <a:ln w="28575" cap="flat" cmpd="sng">
                  <a:solidFill>
                    <a:srgbClr val="FFBE14"/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  <p:cxnSp>
              <p:nvCxnSpPr>
                <p:cNvPr id="11" name="Google Shape;47;p1">
                  <a:extLst>
                    <a:ext uri="{FF2B5EF4-FFF2-40B4-BE49-F238E27FC236}">
                      <a16:creationId xmlns:a16="http://schemas.microsoft.com/office/drawing/2014/main" id="{89E43984-0EEA-10B8-7F6D-5688ADAE470C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5990590" y="3769678"/>
                  <a:ext cx="0" cy="1463040"/>
                </a:xfrm>
                <a:prstGeom prst="straightConnector1">
                  <a:avLst/>
                </a:prstGeom>
                <a:noFill/>
                <a:ln w="28575" cap="flat" cmpd="sng">
                  <a:solidFill>
                    <a:srgbClr val="FFBE14"/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</p:grpSp>
        </p:grpSp>
      </p:grpSp>
      <p:sp>
        <p:nvSpPr>
          <p:cNvPr id="2" name="TekstSylinder 1">
            <a:extLst>
              <a:ext uri="{FF2B5EF4-FFF2-40B4-BE49-F238E27FC236}">
                <a16:creationId xmlns:a16="http://schemas.microsoft.com/office/drawing/2014/main" id="{5CA19DA1-C98B-CED2-6D00-8ABACC6BF1D7}"/>
              </a:ext>
            </a:extLst>
          </p:cNvPr>
          <p:cNvSpPr txBox="1"/>
          <p:nvPr/>
        </p:nvSpPr>
        <p:spPr>
          <a:xfrm>
            <a:off x="4952029" y="3875372"/>
            <a:ext cx="207617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800" b="0" i="0" u="none" strike="noStrike" kern="1200" cap="none" spc="0" normalizeH="0" baseline="0" noProof="0" dirty="0">
                <a:ln>
                  <a:noFill/>
                </a:ln>
                <a:solidFill>
                  <a:srgbClr val="FFBE14"/>
                </a:solidFill>
                <a:effectLst/>
                <a:uLnTx/>
                <a:uFillTx/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-Solar as a Service</a:t>
            </a:r>
            <a:endParaRPr kumimoji="0" lang="nb-NO" sz="1800" b="0" i="0" u="none" strike="noStrike" kern="1200" cap="none" spc="0" normalizeH="0" baseline="0" noProof="0" dirty="0">
              <a:ln>
                <a:noFill/>
              </a:ln>
              <a:solidFill>
                <a:srgbClr val="FFBE14"/>
              </a:solidFill>
              <a:effectLst/>
              <a:uLnTx/>
              <a:uFillTx/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30983387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1313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" name="Bilde 3" descr="Et bilde som inneholder utendørs, grunn, bil, sølv&#10;&#10;Automatisk generert beskrivelse">
            <a:extLst>
              <a:ext uri="{FF2B5EF4-FFF2-40B4-BE49-F238E27FC236}">
                <a16:creationId xmlns:a16="http://schemas.microsoft.com/office/drawing/2014/main" id="{871671A0-C172-C445-0F86-DEB6152B999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50384"/>
          <a:stretch/>
        </p:blipFill>
        <p:spPr>
          <a:xfrm>
            <a:off x="20" y="-1"/>
            <a:ext cx="6049219" cy="6858000"/>
          </a:xfrm>
          <a:prstGeom prst="rect">
            <a:avLst/>
          </a:prstGeom>
        </p:spPr>
      </p:pic>
      <p:sp>
        <p:nvSpPr>
          <p:cNvPr id="10" name="Ellipse 9">
            <a:extLst>
              <a:ext uri="{FF2B5EF4-FFF2-40B4-BE49-F238E27FC236}">
                <a16:creationId xmlns:a16="http://schemas.microsoft.com/office/drawing/2014/main" id="{9BF9235A-13E3-3914-0EF7-C70A17C942F5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647700" y="2400300"/>
            <a:ext cx="88900" cy="76200"/>
          </a:xfrm>
          <a:prstGeom prst="ellipse">
            <a:avLst/>
          </a:prstGeom>
          <a:solidFill>
            <a:srgbClr val="E7CBBF"/>
          </a:solidFill>
          <a:ln>
            <a:solidFill>
              <a:srgbClr val="F3DAC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b-NO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TekstSylinder 7">
            <a:extLst>
              <a:ext uri="{FF2B5EF4-FFF2-40B4-BE49-F238E27FC236}">
                <a16:creationId xmlns:a16="http://schemas.microsoft.com/office/drawing/2014/main" id="{0FFD1199-06E4-ED97-A0F0-5911A943CC3A}"/>
              </a:ext>
            </a:extLst>
          </p:cNvPr>
          <p:cNvSpPr txBox="1"/>
          <p:nvPr/>
        </p:nvSpPr>
        <p:spPr>
          <a:xfrm>
            <a:off x="6070971" y="1616846"/>
            <a:ext cx="609777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0"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BE14"/>
                </a:solidFill>
                <a:effectLst/>
                <a:uLnTx/>
                <a:uFillTx/>
                <a:latin typeface="Open Sans Light"/>
                <a:ea typeface="Open Sans Light"/>
                <a:cs typeface="Open Sans Light"/>
                <a:sym typeface="Open Sans Light"/>
              </a:rPr>
              <a:t>Solabonnement</a:t>
            </a:r>
            <a:endParaRPr kumimoji="0" lang="en-US" sz="2800" i="0" u="none" strike="noStrike" kern="1200" cap="none" spc="0" normalizeH="0" baseline="0" noProof="0" dirty="0">
              <a:ln>
                <a:noFill/>
              </a:ln>
              <a:solidFill>
                <a:srgbClr val="FFBE14"/>
              </a:solidFill>
              <a:effectLst/>
              <a:uLnTx/>
              <a:uFillTx/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grpSp>
        <p:nvGrpSpPr>
          <p:cNvPr id="11" name="Gruppe 10">
            <a:extLst>
              <a:ext uri="{FF2B5EF4-FFF2-40B4-BE49-F238E27FC236}">
                <a16:creationId xmlns:a16="http://schemas.microsoft.com/office/drawing/2014/main" id="{AEB4BD2F-CBAC-8DD3-FEB4-75CACA2161AB}"/>
              </a:ext>
            </a:extLst>
          </p:cNvPr>
          <p:cNvGrpSpPr/>
          <p:nvPr/>
        </p:nvGrpSpPr>
        <p:grpSpPr>
          <a:xfrm>
            <a:off x="7024527" y="5522124"/>
            <a:ext cx="2219315" cy="708212"/>
            <a:chOff x="4987896" y="2590800"/>
            <a:chExt cx="2219315" cy="708212"/>
          </a:xfrm>
        </p:grpSpPr>
        <p:sp>
          <p:nvSpPr>
            <p:cNvPr id="12" name="Google Shape;40;p1">
              <a:extLst>
                <a:ext uri="{FF2B5EF4-FFF2-40B4-BE49-F238E27FC236}">
                  <a16:creationId xmlns:a16="http://schemas.microsoft.com/office/drawing/2014/main" id="{ECCA8A60-18E2-5636-1666-CFB866F9E7FF}"/>
                </a:ext>
              </a:extLst>
            </p:cNvPr>
            <p:cNvSpPr txBox="1"/>
            <p:nvPr/>
          </p:nvSpPr>
          <p:spPr>
            <a:xfrm>
              <a:off x="5484531" y="2779542"/>
              <a:ext cx="1222935" cy="34007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0"/>
                <a:buFontTx/>
                <a:buNone/>
                <a:tabLst/>
                <a:defRPr/>
              </a:pPr>
              <a:r>
                <a:rPr kumimoji="0" 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FFBE14"/>
                  </a:solidFill>
                  <a:effectLst/>
                  <a:uLnTx/>
                  <a:uFillTx/>
                  <a:latin typeface="Open Sans Light"/>
                  <a:ea typeface="Open Sans Light"/>
                  <a:cs typeface="Open Sans Light"/>
                  <a:sym typeface="Open Sans Light"/>
                </a:rPr>
                <a:t>Sun</a:t>
              </a: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FFBE14"/>
                  </a:solidFill>
                  <a:effectLst/>
                  <a:uLnTx/>
                  <a:uFillTx/>
                  <a:latin typeface="Open Sans Light"/>
                  <a:ea typeface="Open Sans Light"/>
                  <a:cs typeface="Open Sans Light"/>
                  <a:sym typeface="Open Sans Light"/>
                </a:rPr>
                <a:t>Pool</a:t>
              </a:r>
              <a:endParaRPr kumimoji="0" sz="2400" b="0" i="0" u="none" strike="noStrike" kern="1200" cap="none" spc="0" normalizeH="0" baseline="0" noProof="0" dirty="0">
                <a:ln>
                  <a:noFill/>
                </a:ln>
                <a:solidFill>
                  <a:srgbClr val="FFBE14"/>
                </a:solidFill>
                <a:effectLst/>
                <a:uLnTx/>
                <a:uFillTx/>
                <a:latin typeface="Open Sans Light"/>
                <a:ea typeface="Open Sans Light"/>
                <a:cs typeface="Open Sans Light"/>
                <a:sym typeface="Open Sans Light"/>
              </a:endParaRPr>
            </a:p>
          </p:txBody>
        </p:sp>
        <p:grpSp>
          <p:nvGrpSpPr>
            <p:cNvPr id="13" name="Google Shape;41;p1">
              <a:extLst>
                <a:ext uri="{FF2B5EF4-FFF2-40B4-BE49-F238E27FC236}">
                  <a16:creationId xmlns:a16="http://schemas.microsoft.com/office/drawing/2014/main" id="{FDAE3704-12D9-0880-8D38-4EAD2ABC7894}"/>
                </a:ext>
              </a:extLst>
            </p:cNvPr>
            <p:cNvGrpSpPr/>
            <p:nvPr/>
          </p:nvGrpSpPr>
          <p:grpSpPr>
            <a:xfrm>
              <a:off x="4987896" y="2590800"/>
              <a:ext cx="2219315" cy="708212"/>
              <a:chOff x="4680956" y="4227741"/>
              <a:chExt cx="13281488" cy="3046801"/>
            </a:xfrm>
          </p:grpSpPr>
          <p:grpSp>
            <p:nvGrpSpPr>
              <p:cNvPr id="14" name="Google Shape;42;p1">
                <a:extLst>
                  <a:ext uri="{FF2B5EF4-FFF2-40B4-BE49-F238E27FC236}">
                    <a16:creationId xmlns:a16="http://schemas.microsoft.com/office/drawing/2014/main" id="{17B26BB9-22F9-6CFD-67AB-3CE2981B7169}"/>
                  </a:ext>
                </a:extLst>
              </p:cNvPr>
              <p:cNvGrpSpPr/>
              <p:nvPr/>
            </p:nvGrpSpPr>
            <p:grpSpPr>
              <a:xfrm>
                <a:off x="4680956" y="4227741"/>
                <a:ext cx="3328405" cy="1463040"/>
                <a:chOff x="4389554" y="3769678"/>
                <a:chExt cx="3328405" cy="1463040"/>
              </a:xfrm>
            </p:grpSpPr>
            <p:cxnSp>
              <p:nvCxnSpPr>
                <p:cNvPr id="18" name="Google Shape;43;p1">
                  <a:extLst>
                    <a:ext uri="{FF2B5EF4-FFF2-40B4-BE49-F238E27FC236}">
                      <a16:creationId xmlns:a16="http://schemas.microsoft.com/office/drawing/2014/main" id="{1BB9B89C-6E5D-9D8D-E85C-C85AFCA29EA4}"/>
                    </a:ext>
                  </a:extLst>
                </p:cNvPr>
                <p:cNvCxnSpPr/>
                <p:nvPr/>
              </p:nvCxnSpPr>
              <p:spPr>
                <a:xfrm rot="10800000">
                  <a:off x="4389554" y="3784602"/>
                  <a:ext cx="3328405" cy="0"/>
                </a:xfrm>
                <a:prstGeom prst="straightConnector1">
                  <a:avLst/>
                </a:prstGeom>
                <a:noFill/>
                <a:ln w="28575" cap="flat" cmpd="sng">
                  <a:solidFill>
                    <a:srgbClr val="FFBE14"/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  <p:cxnSp>
              <p:nvCxnSpPr>
                <p:cNvPr id="19" name="Google Shape;44;p1">
                  <a:extLst>
                    <a:ext uri="{FF2B5EF4-FFF2-40B4-BE49-F238E27FC236}">
                      <a16:creationId xmlns:a16="http://schemas.microsoft.com/office/drawing/2014/main" id="{2096D57B-5344-A839-BBA8-69D47236DE84}"/>
                    </a:ext>
                  </a:extLst>
                </p:cNvPr>
                <p:cNvCxnSpPr/>
                <p:nvPr/>
              </p:nvCxnSpPr>
              <p:spPr>
                <a:xfrm>
                  <a:off x="4420691" y="3769678"/>
                  <a:ext cx="0" cy="1463040"/>
                </a:xfrm>
                <a:prstGeom prst="straightConnector1">
                  <a:avLst/>
                </a:prstGeom>
                <a:noFill/>
                <a:ln w="28575" cap="flat" cmpd="sng">
                  <a:solidFill>
                    <a:srgbClr val="FFBE14"/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</p:grpSp>
          <p:grpSp>
            <p:nvGrpSpPr>
              <p:cNvPr id="15" name="Google Shape;45;p1">
                <a:extLst>
                  <a:ext uri="{FF2B5EF4-FFF2-40B4-BE49-F238E27FC236}">
                    <a16:creationId xmlns:a16="http://schemas.microsoft.com/office/drawing/2014/main" id="{C49EF632-6197-7591-9520-51DF3E41B148}"/>
                  </a:ext>
                </a:extLst>
              </p:cNvPr>
              <p:cNvGrpSpPr/>
              <p:nvPr/>
            </p:nvGrpSpPr>
            <p:grpSpPr>
              <a:xfrm rot="10800000">
                <a:off x="13914257" y="5811502"/>
                <a:ext cx="4048187" cy="1463040"/>
                <a:chOff x="5914870" y="3769678"/>
                <a:chExt cx="4048187" cy="1463040"/>
              </a:xfrm>
            </p:grpSpPr>
            <p:cxnSp>
              <p:nvCxnSpPr>
                <p:cNvPr id="16" name="Google Shape;46;p1">
                  <a:extLst>
                    <a:ext uri="{FF2B5EF4-FFF2-40B4-BE49-F238E27FC236}">
                      <a16:creationId xmlns:a16="http://schemas.microsoft.com/office/drawing/2014/main" id="{2284FAB5-3113-CF98-BADC-97A26B20F200}"/>
                    </a:ext>
                  </a:extLst>
                </p:cNvPr>
                <p:cNvCxnSpPr/>
                <p:nvPr/>
              </p:nvCxnSpPr>
              <p:spPr>
                <a:xfrm rot="10800000">
                  <a:off x="5914870" y="3784602"/>
                  <a:ext cx="4048187" cy="0"/>
                </a:xfrm>
                <a:prstGeom prst="straightConnector1">
                  <a:avLst/>
                </a:prstGeom>
                <a:noFill/>
                <a:ln w="28575" cap="flat" cmpd="sng">
                  <a:solidFill>
                    <a:srgbClr val="FFBE14"/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  <p:cxnSp>
              <p:nvCxnSpPr>
                <p:cNvPr id="17" name="Google Shape;47;p1">
                  <a:extLst>
                    <a:ext uri="{FF2B5EF4-FFF2-40B4-BE49-F238E27FC236}">
                      <a16:creationId xmlns:a16="http://schemas.microsoft.com/office/drawing/2014/main" id="{EB0C1AC7-7098-397D-87E1-3C261F1D8E8A}"/>
                    </a:ext>
                  </a:extLst>
                </p:cNvPr>
                <p:cNvCxnSpPr/>
                <p:nvPr/>
              </p:nvCxnSpPr>
              <p:spPr>
                <a:xfrm>
                  <a:off x="6009640" y="3769678"/>
                  <a:ext cx="0" cy="1463040"/>
                </a:xfrm>
                <a:prstGeom prst="straightConnector1">
                  <a:avLst/>
                </a:prstGeom>
                <a:noFill/>
                <a:ln w="28575" cap="flat" cmpd="sng">
                  <a:solidFill>
                    <a:srgbClr val="FFBE14"/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</p:grpSp>
        </p:grpSp>
      </p:grpSp>
      <p:grpSp>
        <p:nvGrpSpPr>
          <p:cNvPr id="20" name="Gruppe 19">
            <a:extLst>
              <a:ext uri="{FF2B5EF4-FFF2-40B4-BE49-F238E27FC236}">
                <a16:creationId xmlns:a16="http://schemas.microsoft.com/office/drawing/2014/main" id="{AD67AD6A-D28F-750B-16C2-5A26B9CC6CC5}"/>
              </a:ext>
            </a:extLst>
          </p:cNvPr>
          <p:cNvGrpSpPr/>
          <p:nvPr/>
        </p:nvGrpSpPr>
        <p:grpSpPr>
          <a:xfrm>
            <a:off x="8995873" y="5536154"/>
            <a:ext cx="2219315" cy="708212"/>
            <a:chOff x="4987896" y="2590800"/>
            <a:chExt cx="2219315" cy="708212"/>
          </a:xfrm>
        </p:grpSpPr>
        <p:sp>
          <p:nvSpPr>
            <p:cNvPr id="21" name="Google Shape;40;p1">
              <a:extLst>
                <a:ext uri="{FF2B5EF4-FFF2-40B4-BE49-F238E27FC236}">
                  <a16:creationId xmlns:a16="http://schemas.microsoft.com/office/drawing/2014/main" id="{31F943F7-DFA1-26FD-1895-B7B902365834}"/>
                </a:ext>
              </a:extLst>
            </p:cNvPr>
            <p:cNvSpPr txBox="1"/>
            <p:nvPr/>
          </p:nvSpPr>
          <p:spPr>
            <a:xfrm>
              <a:off x="5484531" y="2779542"/>
              <a:ext cx="1222935" cy="34007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0"/>
                <a:buFontTx/>
                <a:buNone/>
                <a:tabLst/>
                <a:defRPr/>
              </a:pPr>
              <a:r>
                <a:rPr kumimoji="0" 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FFBE14"/>
                  </a:solidFill>
                  <a:effectLst/>
                  <a:uLnTx/>
                  <a:uFillTx/>
                  <a:latin typeface="Open Sans Light"/>
                  <a:ea typeface="Open Sans Light"/>
                  <a:cs typeface="Open Sans Light"/>
                  <a:sym typeface="Open Sans Light"/>
                </a:rPr>
                <a:t>Kunde</a:t>
              </a:r>
              <a:endParaRPr kumimoji="0" sz="2400" b="0" i="0" u="none" strike="noStrike" kern="1200" cap="none" spc="0" normalizeH="0" baseline="0" noProof="0" dirty="0">
                <a:ln>
                  <a:noFill/>
                </a:ln>
                <a:solidFill>
                  <a:srgbClr val="FFBE14"/>
                </a:solidFill>
                <a:effectLst/>
                <a:uLnTx/>
                <a:uFillTx/>
                <a:latin typeface="Open Sans Light"/>
                <a:ea typeface="Open Sans Light"/>
                <a:cs typeface="Open Sans Light"/>
                <a:sym typeface="Open Sans Light"/>
              </a:endParaRPr>
            </a:p>
          </p:txBody>
        </p:sp>
        <p:grpSp>
          <p:nvGrpSpPr>
            <p:cNvPr id="22" name="Google Shape;41;p1">
              <a:extLst>
                <a:ext uri="{FF2B5EF4-FFF2-40B4-BE49-F238E27FC236}">
                  <a16:creationId xmlns:a16="http://schemas.microsoft.com/office/drawing/2014/main" id="{AD4B2BB5-C19F-A5A5-B43E-0CD33F89CEB8}"/>
                </a:ext>
              </a:extLst>
            </p:cNvPr>
            <p:cNvGrpSpPr/>
            <p:nvPr/>
          </p:nvGrpSpPr>
          <p:grpSpPr>
            <a:xfrm>
              <a:off x="4987896" y="2590800"/>
              <a:ext cx="2219315" cy="708212"/>
              <a:chOff x="4680956" y="4227741"/>
              <a:chExt cx="13281488" cy="3046801"/>
            </a:xfrm>
          </p:grpSpPr>
          <p:grpSp>
            <p:nvGrpSpPr>
              <p:cNvPr id="23" name="Google Shape;42;p1">
                <a:extLst>
                  <a:ext uri="{FF2B5EF4-FFF2-40B4-BE49-F238E27FC236}">
                    <a16:creationId xmlns:a16="http://schemas.microsoft.com/office/drawing/2014/main" id="{E2A1DDF9-2E3C-2E39-B71B-E51CD079FA7C}"/>
                  </a:ext>
                </a:extLst>
              </p:cNvPr>
              <p:cNvGrpSpPr/>
              <p:nvPr/>
            </p:nvGrpSpPr>
            <p:grpSpPr>
              <a:xfrm>
                <a:off x="4680956" y="4227741"/>
                <a:ext cx="3328405" cy="1463040"/>
                <a:chOff x="4389554" y="3769678"/>
                <a:chExt cx="3328405" cy="1463040"/>
              </a:xfrm>
            </p:grpSpPr>
            <p:cxnSp>
              <p:nvCxnSpPr>
                <p:cNvPr id="27" name="Google Shape;43;p1">
                  <a:extLst>
                    <a:ext uri="{FF2B5EF4-FFF2-40B4-BE49-F238E27FC236}">
                      <a16:creationId xmlns:a16="http://schemas.microsoft.com/office/drawing/2014/main" id="{CF845AE8-99EC-5B1B-BAD1-1713E9F34BA8}"/>
                    </a:ext>
                  </a:extLst>
                </p:cNvPr>
                <p:cNvCxnSpPr/>
                <p:nvPr/>
              </p:nvCxnSpPr>
              <p:spPr>
                <a:xfrm rot="10800000">
                  <a:off x="4389554" y="3784602"/>
                  <a:ext cx="3328405" cy="0"/>
                </a:xfrm>
                <a:prstGeom prst="straightConnector1">
                  <a:avLst/>
                </a:prstGeom>
                <a:noFill/>
                <a:ln w="28575" cap="flat" cmpd="sng">
                  <a:solidFill>
                    <a:srgbClr val="FFBE14"/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  <p:cxnSp>
              <p:nvCxnSpPr>
                <p:cNvPr id="28" name="Google Shape;44;p1">
                  <a:extLst>
                    <a:ext uri="{FF2B5EF4-FFF2-40B4-BE49-F238E27FC236}">
                      <a16:creationId xmlns:a16="http://schemas.microsoft.com/office/drawing/2014/main" id="{52B2B9E2-E36C-02AC-91C5-AF3904F755C4}"/>
                    </a:ext>
                  </a:extLst>
                </p:cNvPr>
                <p:cNvCxnSpPr/>
                <p:nvPr/>
              </p:nvCxnSpPr>
              <p:spPr>
                <a:xfrm>
                  <a:off x="4420691" y="3769678"/>
                  <a:ext cx="0" cy="1463040"/>
                </a:xfrm>
                <a:prstGeom prst="straightConnector1">
                  <a:avLst/>
                </a:prstGeom>
                <a:noFill/>
                <a:ln w="28575" cap="flat" cmpd="sng">
                  <a:solidFill>
                    <a:srgbClr val="FFBE14"/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</p:grpSp>
          <p:grpSp>
            <p:nvGrpSpPr>
              <p:cNvPr id="24" name="Google Shape;45;p1">
                <a:extLst>
                  <a:ext uri="{FF2B5EF4-FFF2-40B4-BE49-F238E27FC236}">
                    <a16:creationId xmlns:a16="http://schemas.microsoft.com/office/drawing/2014/main" id="{1C48199B-3592-740C-1AA2-01C7018A2B45}"/>
                  </a:ext>
                </a:extLst>
              </p:cNvPr>
              <p:cNvGrpSpPr/>
              <p:nvPr/>
            </p:nvGrpSpPr>
            <p:grpSpPr>
              <a:xfrm rot="10800000">
                <a:off x="13914257" y="5811502"/>
                <a:ext cx="4048187" cy="1463040"/>
                <a:chOff x="5914870" y="3769678"/>
                <a:chExt cx="4048187" cy="1463040"/>
              </a:xfrm>
            </p:grpSpPr>
            <p:cxnSp>
              <p:nvCxnSpPr>
                <p:cNvPr id="25" name="Google Shape;46;p1">
                  <a:extLst>
                    <a:ext uri="{FF2B5EF4-FFF2-40B4-BE49-F238E27FC236}">
                      <a16:creationId xmlns:a16="http://schemas.microsoft.com/office/drawing/2014/main" id="{D22593F1-0D9D-67A6-1314-47E734B967F5}"/>
                    </a:ext>
                  </a:extLst>
                </p:cNvPr>
                <p:cNvCxnSpPr/>
                <p:nvPr/>
              </p:nvCxnSpPr>
              <p:spPr>
                <a:xfrm rot="10800000">
                  <a:off x="5914870" y="3784602"/>
                  <a:ext cx="4048187" cy="0"/>
                </a:xfrm>
                <a:prstGeom prst="straightConnector1">
                  <a:avLst/>
                </a:prstGeom>
                <a:noFill/>
                <a:ln w="28575" cap="flat" cmpd="sng">
                  <a:solidFill>
                    <a:srgbClr val="FFBE14"/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  <p:cxnSp>
              <p:nvCxnSpPr>
                <p:cNvPr id="26" name="Google Shape;47;p1">
                  <a:extLst>
                    <a:ext uri="{FF2B5EF4-FFF2-40B4-BE49-F238E27FC236}">
                      <a16:creationId xmlns:a16="http://schemas.microsoft.com/office/drawing/2014/main" id="{7AE96C88-0CFC-C54C-B889-5E7E9F16A91C}"/>
                    </a:ext>
                  </a:extLst>
                </p:cNvPr>
                <p:cNvCxnSpPr/>
                <p:nvPr/>
              </p:nvCxnSpPr>
              <p:spPr>
                <a:xfrm>
                  <a:off x="6009640" y="3769678"/>
                  <a:ext cx="0" cy="1463040"/>
                </a:xfrm>
                <a:prstGeom prst="straightConnector1">
                  <a:avLst/>
                </a:prstGeom>
                <a:noFill/>
                <a:ln w="28575" cap="flat" cmpd="sng">
                  <a:solidFill>
                    <a:srgbClr val="FFBE14"/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</p:grpSp>
        </p:grpSp>
      </p:grpSp>
      <p:sp>
        <p:nvSpPr>
          <p:cNvPr id="29" name="Plassholder for innhold 2">
            <a:extLst>
              <a:ext uri="{FF2B5EF4-FFF2-40B4-BE49-F238E27FC236}">
                <a16:creationId xmlns:a16="http://schemas.microsoft.com/office/drawing/2014/main" id="{9B8FE95C-9558-DC42-BBD8-BF81B681BAC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14828" y="2400300"/>
            <a:ext cx="5199964" cy="1129707"/>
          </a:xfrm>
          <a:ln>
            <a:noFill/>
          </a:ln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nb-NO" sz="1800" dirty="0">
                <a:solidFill>
                  <a:srgbClr val="FFBE14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Bygger, eier og drifter solcelleanlegget for deg</a:t>
            </a:r>
          </a:p>
          <a:p>
            <a:pPr marL="0" indent="0">
              <a:buNone/>
            </a:pPr>
            <a:r>
              <a:rPr lang="nb-NO" sz="1800" dirty="0">
                <a:solidFill>
                  <a:srgbClr val="FFBE14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Start sparingen fra første dag</a:t>
            </a:r>
          </a:p>
          <a:p>
            <a:pPr marL="0" indent="0">
              <a:buNone/>
            </a:pPr>
            <a:r>
              <a:rPr lang="nb-NO" sz="1800" dirty="0">
                <a:solidFill>
                  <a:srgbClr val="FFBE14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Fast månedsbeløp</a:t>
            </a:r>
          </a:p>
        </p:txBody>
      </p:sp>
      <p:cxnSp>
        <p:nvCxnSpPr>
          <p:cNvPr id="30" name="Google Shape;44;p1">
            <a:extLst>
              <a:ext uri="{FF2B5EF4-FFF2-40B4-BE49-F238E27FC236}">
                <a16:creationId xmlns:a16="http://schemas.microsoft.com/office/drawing/2014/main" id="{889ED380-16AE-4FBD-4F6C-A48709BA8B4A}"/>
              </a:ext>
            </a:extLst>
          </p:cNvPr>
          <p:cNvCxnSpPr>
            <a:cxnSpLocks/>
          </p:cNvCxnSpPr>
          <p:nvPr/>
        </p:nvCxnSpPr>
        <p:spPr>
          <a:xfrm>
            <a:off x="6732427" y="2400300"/>
            <a:ext cx="0" cy="1004861"/>
          </a:xfrm>
          <a:prstGeom prst="straightConnector1">
            <a:avLst/>
          </a:prstGeom>
          <a:noFill/>
          <a:ln w="28575" cap="flat" cmpd="sng">
            <a:solidFill>
              <a:srgbClr val="FFBE14"/>
            </a:solidFill>
            <a:prstDash val="solid"/>
            <a:miter lim="800000"/>
            <a:headEnd type="none" w="sm" len="sm"/>
            <a:tailEnd type="none" w="sm" len="sm"/>
          </a:ln>
        </p:spPr>
      </p:cxnSp>
    </p:spTree>
    <p:extLst>
      <p:ext uri="{BB962C8B-B14F-4D97-AF65-F5344CB8AC3E}">
        <p14:creationId xmlns:p14="http://schemas.microsoft.com/office/powerpoint/2010/main" val="12078912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e 6">
            <a:extLst>
              <a:ext uri="{FF2B5EF4-FFF2-40B4-BE49-F238E27FC236}">
                <a16:creationId xmlns:a16="http://schemas.microsoft.com/office/drawing/2014/main" id="{10FB61A9-250D-083D-935B-074FB8779FB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50000" b="1617"/>
          <a:stretch/>
        </p:blipFill>
        <p:spPr>
          <a:xfrm>
            <a:off x="6096000" y="0"/>
            <a:ext cx="6096000" cy="6858000"/>
          </a:xfrm>
          <a:prstGeom prst="rect">
            <a:avLst/>
          </a:prstGeom>
        </p:spPr>
      </p:pic>
      <p:sp>
        <p:nvSpPr>
          <p:cNvPr id="25" name="Plassholder for innhold 2">
            <a:extLst>
              <a:ext uri="{FF2B5EF4-FFF2-40B4-BE49-F238E27FC236}">
                <a16:creationId xmlns:a16="http://schemas.microsoft.com/office/drawing/2014/main" id="{76ADE519-6464-DAD0-7FAA-146A4790292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62883" y="2424139"/>
            <a:ext cx="7109485" cy="1611084"/>
          </a:xfrm>
          <a:ln>
            <a:noFill/>
          </a:ln>
        </p:spPr>
        <p:txBody>
          <a:bodyPr/>
          <a:lstStyle/>
          <a:p>
            <a:pPr marL="0" indent="0">
              <a:buNone/>
            </a:pPr>
            <a:r>
              <a:rPr lang="nb-NO" dirty="0">
                <a:solidFill>
                  <a:srgbClr val="FFBE14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Bygger, eier og drifter solcelleanlegg</a:t>
            </a:r>
          </a:p>
          <a:p>
            <a:pPr marL="0" indent="0">
              <a:buNone/>
            </a:pPr>
            <a:r>
              <a:rPr lang="nb-NO" dirty="0">
                <a:solidFill>
                  <a:srgbClr val="FFBE14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Håndterer strømproduksjonen</a:t>
            </a:r>
          </a:p>
          <a:p>
            <a:pPr marL="0" indent="0">
              <a:buNone/>
            </a:pPr>
            <a:r>
              <a:rPr lang="nb-NO" dirty="0">
                <a:solidFill>
                  <a:srgbClr val="FFBE14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Forutsigbar pris</a:t>
            </a:r>
          </a:p>
        </p:txBody>
      </p:sp>
      <p:cxnSp>
        <p:nvCxnSpPr>
          <p:cNvPr id="35" name="Google Shape;44;p1">
            <a:extLst>
              <a:ext uri="{FF2B5EF4-FFF2-40B4-BE49-F238E27FC236}">
                <a16:creationId xmlns:a16="http://schemas.microsoft.com/office/drawing/2014/main" id="{F2A6CA7B-2BBE-2A0D-141E-797908DB566E}"/>
              </a:ext>
            </a:extLst>
          </p:cNvPr>
          <p:cNvCxnSpPr>
            <a:cxnSpLocks/>
          </p:cNvCxnSpPr>
          <p:nvPr/>
        </p:nvCxnSpPr>
        <p:spPr>
          <a:xfrm>
            <a:off x="480483" y="2424139"/>
            <a:ext cx="0" cy="1004861"/>
          </a:xfrm>
          <a:prstGeom prst="straightConnector1">
            <a:avLst/>
          </a:prstGeom>
          <a:noFill/>
          <a:ln w="28575" cap="flat" cmpd="sng">
            <a:solidFill>
              <a:srgbClr val="FFBE14"/>
            </a:solidFill>
            <a:prstDash val="solid"/>
            <a:miter lim="800000"/>
            <a:headEnd type="none" w="sm" len="sm"/>
            <a:tailEnd type="none" w="sm" len="sm"/>
          </a:ln>
        </p:spPr>
      </p:cxnSp>
      <p:grpSp>
        <p:nvGrpSpPr>
          <p:cNvPr id="37" name="Gruppe 36">
            <a:extLst>
              <a:ext uri="{FF2B5EF4-FFF2-40B4-BE49-F238E27FC236}">
                <a16:creationId xmlns:a16="http://schemas.microsoft.com/office/drawing/2014/main" id="{20BDA636-F1EF-F796-F1C7-B3186A115175}"/>
              </a:ext>
            </a:extLst>
          </p:cNvPr>
          <p:cNvGrpSpPr/>
          <p:nvPr/>
        </p:nvGrpSpPr>
        <p:grpSpPr>
          <a:xfrm>
            <a:off x="480483" y="359203"/>
            <a:ext cx="2219315" cy="708212"/>
            <a:chOff x="4987896" y="2590800"/>
            <a:chExt cx="2219315" cy="708212"/>
          </a:xfrm>
        </p:grpSpPr>
        <p:sp>
          <p:nvSpPr>
            <p:cNvPr id="38" name="Google Shape;40;p1">
              <a:extLst>
                <a:ext uri="{FF2B5EF4-FFF2-40B4-BE49-F238E27FC236}">
                  <a16:creationId xmlns:a16="http://schemas.microsoft.com/office/drawing/2014/main" id="{429877E0-AEB1-2BF5-A3E6-52F67BED339E}"/>
                </a:ext>
              </a:extLst>
            </p:cNvPr>
            <p:cNvSpPr txBox="1"/>
            <p:nvPr/>
          </p:nvSpPr>
          <p:spPr>
            <a:xfrm>
              <a:off x="5484531" y="2779542"/>
              <a:ext cx="1222935" cy="34007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0"/>
                <a:buFontTx/>
                <a:buNone/>
                <a:tabLst/>
                <a:defRPr/>
              </a:pPr>
              <a:r>
                <a:rPr kumimoji="0" 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FFBE14"/>
                  </a:solidFill>
                  <a:effectLst/>
                  <a:uLnTx/>
                  <a:uFillTx/>
                  <a:latin typeface="Open Sans Light"/>
                  <a:ea typeface="Open Sans Light"/>
                  <a:cs typeface="Open Sans Light"/>
                  <a:sym typeface="Open Sans Light"/>
                </a:rPr>
                <a:t>Sun</a:t>
              </a: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FFBE14"/>
                  </a:solidFill>
                  <a:effectLst/>
                  <a:uLnTx/>
                  <a:uFillTx/>
                  <a:latin typeface="Open Sans Light"/>
                  <a:ea typeface="Open Sans Light"/>
                  <a:cs typeface="Open Sans Light"/>
                  <a:sym typeface="Open Sans Light"/>
                </a:rPr>
                <a:t>Pool</a:t>
              </a:r>
              <a:endParaRPr kumimoji="0" sz="2400" b="0" i="0" u="none" strike="noStrike" kern="1200" cap="none" spc="0" normalizeH="0" baseline="0" noProof="0" dirty="0">
                <a:ln>
                  <a:noFill/>
                </a:ln>
                <a:solidFill>
                  <a:srgbClr val="FFBE14"/>
                </a:solidFill>
                <a:effectLst/>
                <a:uLnTx/>
                <a:uFillTx/>
                <a:latin typeface="Open Sans Light"/>
                <a:ea typeface="Open Sans Light"/>
                <a:cs typeface="Open Sans Light"/>
                <a:sym typeface="Open Sans Light"/>
              </a:endParaRPr>
            </a:p>
          </p:txBody>
        </p:sp>
        <p:grpSp>
          <p:nvGrpSpPr>
            <p:cNvPr id="39" name="Google Shape;41;p1">
              <a:extLst>
                <a:ext uri="{FF2B5EF4-FFF2-40B4-BE49-F238E27FC236}">
                  <a16:creationId xmlns:a16="http://schemas.microsoft.com/office/drawing/2014/main" id="{537E60DB-7381-B728-2382-948E9967A92E}"/>
                </a:ext>
              </a:extLst>
            </p:cNvPr>
            <p:cNvGrpSpPr/>
            <p:nvPr/>
          </p:nvGrpSpPr>
          <p:grpSpPr>
            <a:xfrm>
              <a:off x="4987896" y="2590800"/>
              <a:ext cx="2219315" cy="708212"/>
              <a:chOff x="4680956" y="4227741"/>
              <a:chExt cx="13281488" cy="3046801"/>
            </a:xfrm>
          </p:grpSpPr>
          <p:grpSp>
            <p:nvGrpSpPr>
              <p:cNvPr id="40" name="Google Shape;42;p1">
                <a:extLst>
                  <a:ext uri="{FF2B5EF4-FFF2-40B4-BE49-F238E27FC236}">
                    <a16:creationId xmlns:a16="http://schemas.microsoft.com/office/drawing/2014/main" id="{C25F4F62-9DEC-7502-D2AD-A4759490EA8F}"/>
                  </a:ext>
                </a:extLst>
              </p:cNvPr>
              <p:cNvGrpSpPr/>
              <p:nvPr/>
            </p:nvGrpSpPr>
            <p:grpSpPr>
              <a:xfrm>
                <a:off x="4680956" y="4227741"/>
                <a:ext cx="3328405" cy="1463040"/>
                <a:chOff x="4389554" y="3769678"/>
                <a:chExt cx="3328405" cy="1463040"/>
              </a:xfrm>
            </p:grpSpPr>
            <p:cxnSp>
              <p:nvCxnSpPr>
                <p:cNvPr id="44" name="Google Shape;43;p1">
                  <a:extLst>
                    <a:ext uri="{FF2B5EF4-FFF2-40B4-BE49-F238E27FC236}">
                      <a16:creationId xmlns:a16="http://schemas.microsoft.com/office/drawing/2014/main" id="{2EA590C3-5F23-F76A-8809-6AA8693DF669}"/>
                    </a:ext>
                  </a:extLst>
                </p:cNvPr>
                <p:cNvCxnSpPr/>
                <p:nvPr/>
              </p:nvCxnSpPr>
              <p:spPr>
                <a:xfrm rot="10800000">
                  <a:off x="4389554" y="3784602"/>
                  <a:ext cx="3328405" cy="0"/>
                </a:xfrm>
                <a:prstGeom prst="straightConnector1">
                  <a:avLst/>
                </a:prstGeom>
                <a:noFill/>
                <a:ln w="28575" cap="flat" cmpd="sng">
                  <a:solidFill>
                    <a:srgbClr val="FFBE14"/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  <p:cxnSp>
              <p:nvCxnSpPr>
                <p:cNvPr id="45" name="Google Shape;44;p1">
                  <a:extLst>
                    <a:ext uri="{FF2B5EF4-FFF2-40B4-BE49-F238E27FC236}">
                      <a16:creationId xmlns:a16="http://schemas.microsoft.com/office/drawing/2014/main" id="{105FD159-C41D-5802-C54C-92592438C5E1}"/>
                    </a:ext>
                  </a:extLst>
                </p:cNvPr>
                <p:cNvCxnSpPr/>
                <p:nvPr/>
              </p:nvCxnSpPr>
              <p:spPr>
                <a:xfrm>
                  <a:off x="4420691" y="3769678"/>
                  <a:ext cx="0" cy="1463040"/>
                </a:xfrm>
                <a:prstGeom prst="straightConnector1">
                  <a:avLst/>
                </a:prstGeom>
                <a:noFill/>
                <a:ln w="28575" cap="flat" cmpd="sng">
                  <a:solidFill>
                    <a:srgbClr val="FFBE14"/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</p:grpSp>
          <p:grpSp>
            <p:nvGrpSpPr>
              <p:cNvPr id="41" name="Google Shape;45;p1">
                <a:extLst>
                  <a:ext uri="{FF2B5EF4-FFF2-40B4-BE49-F238E27FC236}">
                    <a16:creationId xmlns:a16="http://schemas.microsoft.com/office/drawing/2014/main" id="{D1C1C25F-34F4-BD6B-BF3B-643DDFEB6084}"/>
                  </a:ext>
                </a:extLst>
              </p:cNvPr>
              <p:cNvGrpSpPr/>
              <p:nvPr/>
            </p:nvGrpSpPr>
            <p:grpSpPr>
              <a:xfrm rot="10800000">
                <a:off x="13914257" y="5811502"/>
                <a:ext cx="4048187" cy="1463040"/>
                <a:chOff x="5914870" y="3769678"/>
                <a:chExt cx="4048187" cy="1463040"/>
              </a:xfrm>
            </p:grpSpPr>
            <p:cxnSp>
              <p:nvCxnSpPr>
                <p:cNvPr id="42" name="Google Shape;46;p1">
                  <a:extLst>
                    <a:ext uri="{FF2B5EF4-FFF2-40B4-BE49-F238E27FC236}">
                      <a16:creationId xmlns:a16="http://schemas.microsoft.com/office/drawing/2014/main" id="{5BA05084-3EE5-286D-F24D-76FC27DF651D}"/>
                    </a:ext>
                  </a:extLst>
                </p:cNvPr>
                <p:cNvCxnSpPr/>
                <p:nvPr/>
              </p:nvCxnSpPr>
              <p:spPr>
                <a:xfrm rot="10800000">
                  <a:off x="5914870" y="3784602"/>
                  <a:ext cx="4048187" cy="0"/>
                </a:xfrm>
                <a:prstGeom prst="straightConnector1">
                  <a:avLst/>
                </a:prstGeom>
                <a:noFill/>
                <a:ln w="28575" cap="flat" cmpd="sng">
                  <a:solidFill>
                    <a:srgbClr val="FFBE14"/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  <p:cxnSp>
              <p:nvCxnSpPr>
                <p:cNvPr id="43" name="Google Shape;47;p1">
                  <a:extLst>
                    <a:ext uri="{FF2B5EF4-FFF2-40B4-BE49-F238E27FC236}">
                      <a16:creationId xmlns:a16="http://schemas.microsoft.com/office/drawing/2014/main" id="{3E1B6F1D-6D2B-4B31-0558-D1E33AF6FA73}"/>
                    </a:ext>
                  </a:extLst>
                </p:cNvPr>
                <p:cNvCxnSpPr/>
                <p:nvPr/>
              </p:nvCxnSpPr>
              <p:spPr>
                <a:xfrm>
                  <a:off x="6009640" y="3769678"/>
                  <a:ext cx="0" cy="1463040"/>
                </a:xfrm>
                <a:prstGeom prst="straightConnector1">
                  <a:avLst/>
                </a:prstGeom>
                <a:noFill/>
                <a:ln w="28575" cap="flat" cmpd="sng">
                  <a:solidFill>
                    <a:srgbClr val="FFBE14"/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</p:grpSp>
        </p:grpSp>
      </p:grpSp>
      <p:grpSp>
        <p:nvGrpSpPr>
          <p:cNvPr id="47" name="Gruppe 46">
            <a:extLst>
              <a:ext uri="{FF2B5EF4-FFF2-40B4-BE49-F238E27FC236}">
                <a16:creationId xmlns:a16="http://schemas.microsoft.com/office/drawing/2014/main" id="{D289BE7E-D802-32E6-B6A6-2952B9F635B3}"/>
              </a:ext>
            </a:extLst>
          </p:cNvPr>
          <p:cNvGrpSpPr/>
          <p:nvPr/>
        </p:nvGrpSpPr>
        <p:grpSpPr>
          <a:xfrm>
            <a:off x="496635" y="5555242"/>
            <a:ext cx="1722680" cy="519470"/>
            <a:chOff x="5484531" y="2779542"/>
            <a:chExt cx="1722680" cy="519470"/>
          </a:xfrm>
        </p:grpSpPr>
        <p:sp>
          <p:nvSpPr>
            <p:cNvPr id="48" name="Google Shape;40;p1">
              <a:extLst>
                <a:ext uri="{FF2B5EF4-FFF2-40B4-BE49-F238E27FC236}">
                  <a16:creationId xmlns:a16="http://schemas.microsoft.com/office/drawing/2014/main" id="{AA171202-9799-BABF-AEF5-7B1A720E61A8}"/>
                </a:ext>
              </a:extLst>
            </p:cNvPr>
            <p:cNvSpPr txBox="1"/>
            <p:nvPr/>
          </p:nvSpPr>
          <p:spPr>
            <a:xfrm>
              <a:off x="5484531" y="2779542"/>
              <a:ext cx="1222935" cy="34007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0"/>
                <a:buFontTx/>
                <a:buNone/>
                <a:tabLst/>
                <a:defRPr/>
              </a:pPr>
              <a:r>
                <a:rPr kumimoji="0" 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FFBE14"/>
                  </a:solidFill>
                  <a:effectLst/>
                  <a:uLnTx/>
                  <a:uFillTx/>
                  <a:latin typeface="Open Sans Light"/>
                  <a:ea typeface="Open Sans Light"/>
                  <a:cs typeface="Open Sans Light"/>
                  <a:sym typeface="Open Sans Light"/>
                </a:rPr>
                <a:t>Sun</a:t>
              </a: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FFBE14"/>
                  </a:solidFill>
                  <a:effectLst/>
                  <a:uLnTx/>
                  <a:uFillTx/>
                  <a:latin typeface="Open Sans Light"/>
                  <a:ea typeface="Open Sans Light"/>
                  <a:cs typeface="Open Sans Light"/>
                  <a:sym typeface="Open Sans Light"/>
                </a:rPr>
                <a:t>Pool</a:t>
              </a:r>
              <a:endParaRPr kumimoji="0" sz="2400" b="0" i="0" u="none" strike="noStrike" kern="1200" cap="none" spc="0" normalizeH="0" baseline="0" noProof="0" dirty="0">
                <a:ln>
                  <a:noFill/>
                </a:ln>
                <a:solidFill>
                  <a:srgbClr val="FFBE14"/>
                </a:solidFill>
                <a:effectLst/>
                <a:uLnTx/>
                <a:uFillTx/>
                <a:latin typeface="Open Sans Light"/>
                <a:ea typeface="Open Sans Light"/>
                <a:cs typeface="Open Sans Light"/>
                <a:sym typeface="Open Sans Light"/>
              </a:endParaRPr>
            </a:p>
          </p:txBody>
        </p:sp>
        <p:grpSp>
          <p:nvGrpSpPr>
            <p:cNvPr id="51" name="Google Shape;45;p1">
              <a:extLst>
                <a:ext uri="{FF2B5EF4-FFF2-40B4-BE49-F238E27FC236}">
                  <a16:creationId xmlns:a16="http://schemas.microsoft.com/office/drawing/2014/main" id="{C89ACAD5-5E8E-80DB-83B2-7FF1E923FB29}"/>
                </a:ext>
              </a:extLst>
            </p:cNvPr>
            <p:cNvGrpSpPr/>
            <p:nvPr/>
          </p:nvGrpSpPr>
          <p:grpSpPr>
            <a:xfrm rot="10800000">
              <a:off x="6530766" y="2958936"/>
              <a:ext cx="676445" cy="340076"/>
              <a:chOff x="5914870" y="3769678"/>
              <a:chExt cx="4048187" cy="1463040"/>
            </a:xfrm>
          </p:grpSpPr>
          <p:cxnSp>
            <p:nvCxnSpPr>
              <p:cNvPr id="52" name="Google Shape;46;p1">
                <a:extLst>
                  <a:ext uri="{FF2B5EF4-FFF2-40B4-BE49-F238E27FC236}">
                    <a16:creationId xmlns:a16="http://schemas.microsoft.com/office/drawing/2014/main" id="{35FF20F4-831E-7C2A-6121-0AE59DDA825C}"/>
                  </a:ext>
                </a:extLst>
              </p:cNvPr>
              <p:cNvCxnSpPr/>
              <p:nvPr/>
            </p:nvCxnSpPr>
            <p:spPr>
              <a:xfrm rot="10800000">
                <a:off x="5914870" y="3784602"/>
                <a:ext cx="4048187" cy="0"/>
              </a:xfrm>
              <a:prstGeom prst="straightConnector1">
                <a:avLst/>
              </a:prstGeom>
              <a:noFill/>
              <a:ln w="28575" cap="flat" cmpd="sng">
                <a:solidFill>
                  <a:srgbClr val="FFBE14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</p:cxnSp>
          <p:cxnSp>
            <p:nvCxnSpPr>
              <p:cNvPr id="53" name="Google Shape;47;p1">
                <a:extLst>
                  <a:ext uri="{FF2B5EF4-FFF2-40B4-BE49-F238E27FC236}">
                    <a16:creationId xmlns:a16="http://schemas.microsoft.com/office/drawing/2014/main" id="{9B62DF9E-AA6D-C7A1-B8FC-7960B6EB8888}"/>
                  </a:ext>
                </a:extLst>
              </p:cNvPr>
              <p:cNvCxnSpPr/>
              <p:nvPr/>
            </p:nvCxnSpPr>
            <p:spPr>
              <a:xfrm>
                <a:off x="6009640" y="3769678"/>
                <a:ext cx="0" cy="1463040"/>
              </a:xfrm>
              <a:prstGeom prst="straightConnector1">
                <a:avLst/>
              </a:prstGeom>
              <a:noFill/>
              <a:ln w="28575" cap="flat" cmpd="sng">
                <a:solidFill>
                  <a:srgbClr val="FFBE14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</p:cxnSp>
        </p:grpSp>
      </p:grpSp>
      <p:grpSp>
        <p:nvGrpSpPr>
          <p:cNvPr id="56" name="Gruppe 55">
            <a:extLst>
              <a:ext uri="{FF2B5EF4-FFF2-40B4-BE49-F238E27FC236}">
                <a16:creationId xmlns:a16="http://schemas.microsoft.com/office/drawing/2014/main" id="{3CA9A2B0-3D8C-4C74-7567-93E0FACA7D35}"/>
              </a:ext>
            </a:extLst>
          </p:cNvPr>
          <p:cNvGrpSpPr/>
          <p:nvPr/>
        </p:nvGrpSpPr>
        <p:grpSpPr>
          <a:xfrm>
            <a:off x="1957066" y="5391947"/>
            <a:ext cx="2219315" cy="708212"/>
            <a:chOff x="4987896" y="2590800"/>
            <a:chExt cx="2219315" cy="708212"/>
          </a:xfrm>
        </p:grpSpPr>
        <p:sp>
          <p:nvSpPr>
            <p:cNvPr id="57" name="Google Shape;40;p1">
              <a:extLst>
                <a:ext uri="{FF2B5EF4-FFF2-40B4-BE49-F238E27FC236}">
                  <a16:creationId xmlns:a16="http://schemas.microsoft.com/office/drawing/2014/main" id="{856FAEC4-6D9A-F84A-37A0-3E02C5967466}"/>
                </a:ext>
              </a:extLst>
            </p:cNvPr>
            <p:cNvSpPr txBox="1"/>
            <p:nvPr/>
          </p:nvSpPr>
          <p:spPr>
            <a:xfrm>
              <a:off x="5484531" y="2779542"/>
              <a:ext cx="1222935" cy="34007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0"/>
                <a:buFontTx/>
                <a:buNone/>
                <a:tabLst/>
                <a:defRPr/>
              </a:pPr>
              <a:r>
                <a:rPr kumimoji="0" 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FFBE14"/>
                  </a:solidFill>
                  <a:effectLst/>
                  <a:uLnTx/>
                  <a:uFillTx/>
                  <a:latin typeface="Open Sans Light"/>
                  <a:ea typeface="Open Sans Light"/>
                  <a:cs typeface="Open Sans Light"/>
                  <a:sym typeface="Open Sans Light"/>
                </a:rPr>
                <a:t>Partner</a:t>
              </a:r>
              <a:endParaRPr kumimoji="0" sz="2400" b="0" i="0" u="none" strike="noStrike" kern="1200" cap="none" spc="0" normalizeH="0" baseline="0" noProof="0" dirty="0">
                <a:ln>
                  <a:noFill/>
                </a:ln>
                <a:solidFill>
                  <a:srgbClr val="FFBE14"/>
                </a:solidFill>
                <a:effectLst/>
                <a:uLnTx/>
                <a:uFillTx/>
                <a:latin typeface="Open Sans Light"/>
                <a:ea typeface="Open Sans Light"/>
                <a:cs typeface="Open Sans Light"/>
                <a:sym typeface="Open Sans Light"/>
              </a:endParaRPr>
            </a:p>
          </p:txBody>
        </p:sp>
        <p:grpSp>
          <p:nvGrpSpPr>
            <p:cNvPr id="58" name="Google Shape;41;p1">
              <a:extLst>
                <a:ext uri="{FF2B5EF4-FFF2-40B4-BE49-F238E27FC236}">
                  <a16:creationId xmlns:a16="http://schemas.microsoft.com/office/drawing/2014/main" id="{F18074F7-C8D9-4DE7-35D0-4127F3F4C446}"/>
                </a:ext>
              </a:extLst>
            </p:cNvPr>
            <p:cNvGrpSpPr/>
            <p:nvPr/>
          </p:nvGrpSpPr>
          <p:grpSpPr>
            <a:xfrm>
              <a:off x="4987896" y="2590800"/>
              <a:ext cx="2219315" cy="708212"/>
              <a:chOff x="4680956" y="4227741"/>
              <a:chExt cx="13281488" cy="3046801"/>
            </a:xfrm>
          </p:grpSpPr>
          <p:grpSp>
            <p:nvGrpSpPr>
              <p:cNvPr id="59" name="Google Shape;42;p1">
                <a:extLst>
                  <a:ext uri="{FF2B5EF4-FFF2-40B4-BE49-F238E27FC236}">
                    <a16:creationId xmlns:a16="http://schemas.microsoft.com/office/drawing/2014/main" id="{C2AD4610-BBFF-D231-B73E-AB56DA1E6353}"/>
                  </a:ext>
                </a:extLst>
              </p:cNvPr>
              <p:cNvGrpSpPr/>
              <p:nvPr/>
            </p:nvGrpSpPr>
            <p:grpSpPr>
              <a:xfrm>
                <a:off x="4680956" y="4227741"/>
                <a:ext cx="3328405" cy="1463040"/>
                <a:chOff x="4389554" y="3769678"/>
                <a:chExt cx="3328405" cy="1463040"/>
              </a:xfrm>
            </p:grpSpPr>
            <p:cxnSp>
              <p:nvCxnSpPr>
                <p:cNvPr id="63" name="Google Shape;43;p1">
                  <a:extLst>
                    <a:ext uri="{FF2B5EF4-FFF2-40B4-BE49-F238E27FC236}">
                      <a16:creationId xmlns:a16="http://schemas.microsoft.com/office/drawing/2014/main" id="{83EA30FF-F1BC-442B-14A1-C2902291BBB8}"/>
                    </a:ext>
                  </a:extLst>
                </p:cNvPr>
                <p:cNvCxnSpPr/>
                <p:nvPr/>
              </p:nvCxnSpPr>
              <p:spPr>
                <a:xfrm rot="10800000">
                  <a:off x="4389554" y="3784602"/>
                  <a:ext cx="3328405" cy="0"/>
                </a:xfrm>
                <a:prstGeom prst="straightConnector1">
                  <a:avLst/>
                </a:prstGeom>
                <a:noFill/>
                <a:ln w="28575" cap="flat" cmpd="sng">
                  <a:solidFill>
                    <a:srgbClr val="FFBE14"/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  <p:cxnSp>
              <p:nvCxnSpPr>
                <p:cNvPr id="7168" name="Google Shape;44;p1">
                  <a:extLst>
                    <a:ext uri="{FF2B5EF4-FFF2-40B4-BE49-F238E27FC236}">
                      <a16:creationId xmlns:a16="http://schemas.microsoft.com/office/drawing/2014/main" id="{CFE8202F-B2BF-F008-F448-626B7E851F09}"/>
                    </a:ext>
                  </a:extLst>
                </p:cNvPr>
                <p:cNvCxnSpPr/>
                <p:nvPr/>
              </p:nvCxnSpPr>
              <p:spPr>
                <a:xfrm>
                  <a:off x="4420691" y="3769678"/>
                  <a:ext cx="0" cy="1463040"/>
                </a:xfrm>
                <a:prstGeom prst="straightConnector1">
                  <a:avLst/>
                </a:prstGeom>
                <a:noFill/>
                <a:ln w="28575" cap="flat" cmpd="sng">
                  <a:solidFill>
                    <a:srgbClr val="FFBE14"/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</p:grpSp>
          <p:grpSp>
            <p:nvGrpSpPr>
              <p:cNvPr id="60" name="Google Shape;45;p1">
                <a:extLst>
                  <a:ext uri="{FF2B5EF4-FFF2-40B4-BE49-F238E27FC236}">
                    <a16:creationId xmlns:a16="http://schemas.microsoft.com/office/drawing/2014/main" id="{E0457CBA-0333-D6E3-94D7-DBE85C04674A}"/>
                  </a:ext>
                </a:extLst>
              </p:cNvPr>
              <p:cNvGrpSpPr/>
              <p:nvPr/>
            </p:nvGrpSpPr>
            <p:grpSpPr>
              <a:xfrm rot="10800000">
                <a:off x="13914257" y="5811502"/>
                <a:ext cx="4048187" cy="1463040"/>
                <a:chOff x="5914870" y="3769678"/>
                <a:chExt cx="4048187" cy="1463040"/>
              </a:xfrm>
            </p:grpSpPr>
            <p:cxnSp>
              <p:nvCxnSpPr>
                <p:cNvPr id="61" name="Google Shape;46;p1">
                  <a:extLst>
                    <a:ext uri="{FF2B5EF4-FFF2-40B4-BE49-F238E27FC236}">
                      <a16:creationId xmlns:a16="http://schemas.microsoft.com/office/drawing/2014/main" id="{DBD22CC2-5785-E75F-B90B-CA0651DC6410}"/>
                    </a:ext>
                  </a:extLst>
                </p:cNvPr>
                <p:cNvCxnSpPr/>
                <p:nvPr/>
              </p:nvCxnSpPr>
              <p:spPr>
                <a:xfrm rot="10800000">
                  <a:off x="5914870" y="3784602"/>
                  <a:ext cx="4048187" cy="0"/>
                </a:xfrm>
                <a:prstGeom prst="straightConnector1">
                  <a:avLst/>
                </a:prstGeom>
                <a:noFill/>
                <a:ln w="28575" cap="flat" cmpd="sng">
                  <a:solidFill>
                    <a:srgbClr val="FFBE14"/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  <p:cxnSp>
              <p:nvCxnSpPr>
                <p:cNvPr id="62" name="Google Shape;47;p1">
                  <a:extLst>
                    <a:ext uri="{FF2B5EF4-FFF2-40B4-BE49-F238E27FC236}">
                      <a16:creationId xmlns:a16="http://schemas.microsoft.com/office/drawing/2014/main" id="{38C99029-6776-3C4A-713D-FC9EDA85BA25}"/>
                    </a:ext>
                  </a:extLst>
                </p:cNvPr>
                <p:cNvCxnSpPr/>
                <p:nvPr/>
              </p:nvCxnSpPr>
              <p:spPr>
                <a:xfrm>
                  <a:off x="6009640" y="3769678"/>
                  <a:ext cx="0" cy="1463040"/>
                </a:xfrm>
                <a:prstGeom prst="straightConnector1">
                  <a:avLst/>
                </a:prstGeom>
                <a:noFill/>
                <a:ln w="28575" cap="flat" cmpd="sng">
                  <a:solidFill>
                    <a:srgbClr val="FFBE14"/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</p:grpSp>
        </p:grpSp>
      </p:grpSp>
      <p:grpSp>
        <p:nvGrpSpPr>
          <p:cNvPr id="7169" name="Gruppe 7168">
            <a:extLst>
              <a:ext uri="{FF2B5EF4-FFF2-40B4-BE49-F238E27FC236}">
                <a16:creationId xmlns:a16="http://schemas.microsoft.com/office/drawing/2014/main" id="{907BF55F-A5C9-D816-31AD-7EBDF14274B8}"/>
              </a:ext>
            </a:extLst>
          </p:cNvPr>
          <p:cNvGrpSpPr/>
          <p:nvPr/>
        </p:nvGrpSpPr>
        <p:grpSpPr>
          <a:xfrm>
            <a:off x="3881671" y="5387074"/>
            <a:ext cx="1971629" cy="528817"/>
            <a:chOff x="4987896" y="2590800"/>
            <a:chExt cx="1971629" cy="528817"/>
          </a:xfrm>
        </p:grpSpPr>
        <p:sp>
          <p:nvSpPr>
            <p:cNvPr id="7171" name="Google Shape;40;p1">
              <a:extLst>
                <a:ext uri="{FF2B5EF4-FFF2-40B4-BE49-F238E27FC236}">
                  <a16:creationId xmlns:a16="http://schemas.microsoft.com/office/drawing/2014/main" id="{3B039408-E29D-A92E-4B7D-7576B5850A06}"/>
                </a:ext>
              </a:extLst>
            </p:cNvPr>
            <p:cNvSpPr txBox="1"/>
            <p:nvPr/>
          </p:nvSpPr>
          <p:spPr>
            <a:xfrm>
              <a:off x="5452071" y="2779541"/>
              <a:ext cx="1507454" cy="34007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0"/>
                <a:buFontTx/>
                <a:buNone/>
                <a:tabLst/>
                <a:defRPr/>
              </a:pPr>
              <a:r>
                <a:rPr kumimoji="0" 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FFBE14"/>
                  </a:solidFill>
                  <a:effectLst/>
                  <a:uLnTx/>
                  <a:uFillTx/>
                  <a:latin typeface="Open Sans Light"/>
                  <a:ea typeface="Open Sans Light"/>
                  <a:cs typeface="Open Sans Light"/>
                  <a:sym typeface="Open Sans Light"/>
                </a:rPr>
                <a:t>Kunde</a:t>
              </a:r>
              <a:endParaRPr kumimoji="0" sz="2400" b="0" i="0" u="none" strike="noStrike" kern="1200" cap="none" spc="0" normalizeH="0" baseline="0" noProof="0" dirty="0">
                <a:ln>
                  <a:noFill/>
                </a:ln>
                <a:solidFill>
                  <a:srgbClr val="FFBE14"/>
                </a:solidFill>
                <a:effectLst/>
                <a:uLnTx/>
                <a:uFillTx/>
                <a:latin typeface="Open Sans Light"/>
                <a:ea typeface="Open Sans Light"/>
                <a:cs typeface="Open Sans Light"/>
                <a:sym typeface="Open Sans Light"/>
              </a:endParaRPr>
            </a:p>
          </p:txBody>
        </p:sp>
        <p:grpSp>
          <p:nvGrpSpPr>
            <p:cNvPr id="7173" name="Google Shape;42;p1">
              <a:extLst>
                <a:ext uri="{FF2B5EF4-FFF2-40B4-BE49-F238E27FC236}">
                  <a16:creationId xmlns:a16="http://schemas.microsoft.com/office/drawing/2014/main" id="{0E995996-7922-31A7-811E-4819BEF33B42}"/>
                </a:ext>
              </a:extLst>
            </p:cNvPr>
            <p:cNvGrpSpPr/>
            <p:nvPr/>
          </p:nvGrpSpPr>
          <p:grpSpPr>
            <a:xfrm>
              <a:off x="4987896" y="2590800"/>
              <a:ext cx="556171" cy="340076"/>
              <a:chOff x="4389554" y="3769678"/>
              <a:chExt cx="3328405" cy="1463040"/>
            </a:xfrm>
          </p:grpSpPr>
          <p:cxnSp>
            <p:nvCxnSpPr>
              <p:cNvPr id="7177" name="Google Shape;43;p1">
                <a:extLst>
                  <a:ext uri="{FF2B5EF4-FFF2-40B4-BE49-F238E27FC236}">
                    <a16:creationId xmlns:a16="http://schemas.microsoft.com/office/drawing/2014/main" id="{24022203-CD93-3B45-A29F-0433239F46E4}"/>
                  </a:ext>
                </a:extLst>
              </p:cNvPr>
              <p:cNvCxnSpPr/>
              <p:nvPr/>
            </p:nvCxnSpPr>
            <p:spPr>
              <a:xfrm rot="10800000">
                <a:off x="4389554" y="3784602"/>
                <a:ext cx="3328405" cy="0"/>
              </a:xfrm>
              <a:prstGeom prst="straightConnector1">
                <a:avLst/>
              </a:prstGeom>
              <a:noFill/>
              <a:ln w="28575" cap="flat" cmpd="sng">
                <a:solidFill>
                  <a:srgbClr val="FFBE14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</p:cxnSp>
          <p:cxnSp>
            <p:nvCxnSpPr>
              <p:cNvPr id="7178" name="Google Shape;44;p1">
                <a:extLst>
                  <a:ext uri="{FF2B5EF4-FFF2-40B4-BE49-F238E27FC236}">
                    <a16:creationId xmlns:a16="http://schemas.microsoft.com/office/drawing/2014/main" id="{D391091B-B1CC-A3E6-C782-916ADDA91C66}"/>
                  </a:ext>
                </a:extLst>
              </p:cNvPr>
              <p:cNvCxnSpPr/>
              <p:nvPr/>
            </p:nvCxnSpPr>
            <p:spPr>
              <a:xfrm>
                <a:off x="4420691" y="3769678"/>
                <a:ext cx="0" cy="1463040"/>
              </a:xfrm>
              <a:prstGeom prst="straightConnector1">
                <a:avLst/>
              </a:prstGeom>
              <a:noFill/>
              <a:ln w="28575" cap="flat" cmpd="sng">
                <a:solidFill>
                  <a:srgbClr val="FFBE14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</p:cxnSp>
        </p:grpSp>
      </p:grpSp>
    </p:spTree>
    <p:extLst>
      <p:ext uri="{BB962C8B-B14F-4D97-AF65-F5344CB8AC3E}">
        <p14:creationId xmlns:p14="http://schemas.microsoft.com/office/powerpoint/2010/main" val="32531525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e 6">
            <a:extLst>
              <a:ext uri="{FF2B5EF4-FFF2-40B4-BE49-F238E27FC236}">
                <a16:creationId xmlns:a16="http://schemas.microsoft.com/office/drawing/2014/main" id="{10FB61A9-250D-083D-935B-074FB8779FB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50000" b="1617"/>
          <a:stretch/>
        </p:blipFill>
        <p:spPr>
          <a:xfrm>
            <a:off x="6096000" y="0"/>
            <a:ext cx="6096000" cy="6858000"/>
          </a:xfrm>
          <a:prstGeom prst="rect">
            <a:avLst/>
          </a:prstGeom>
        </p:spPr>
      </p:pic>
      <p:sp>
        <p:nvSpPr>
          <p:cNvPr id="25" name="Plassholder for innhold 2">
            <a:extLst>
              <a:ext uri="{FF2B5EF4-FFF2-40B4-BE49-F238E27FC236}">
                <a16:creationId xmlns:a16="http://schemas.microsoft.com/office/drawing/2014/main" id="{76ADE519-6464-DAD0-7FAA-146A4790292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62883" y="1739773"/>
            <a:ext cx="7109485" cy="1611084"/>
          </a:xfrm>
          <a:ln>
            <a:noFill/>
          </a:ln>
        </p:spPr>
        <p:txBody>
          <a:bodyPr/>
          <a:lstStyle/>
          <a:p>
            <a:pPr marL="0" indent="0">
              <a:buNone/>
            </a:pPr>
            <a:r>
              <a:rPr lang="nb-NO" dirty="0">
                <a:solidFill>
                  <a:srgbClr val="FFBE14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Bygger, eier og drifter solcelleanlegg</a:t>
            </a:r>
          </a:p>
          <a:p>
            <a:pPr marL="0" indent="0">
              <a:buNone/>
            </a:pPr>
            <a:r>
              <a:rPr lang="nb-NO" dirty="0">
                <a:solidFill>
                  <a:srgbClr val="FFBE14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Håndterer strømproduksjonen</a:t>
            </a:r>
          </a:p>
          <a:p>
            <a:pPr marL="0" indent="0">
              <a:buNone/>
            </a:pPr>
            <a:r>
              <a:rPr lang="nb-NO" dirty="0">
                <a:solidFill>
                  <a:srgbClr val="FFBE14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Forutsigbar pris</a:t>
            </a:r>
          </a:p>
        </p:txBody>
      </p:sp>
      <p:cxnSp>
        <p:nvCxnSpPr>
          <p:cNvPr id="35" name="Google Shape;44;p1">
            <a:extLst>
              <a:ext uri="{FF2B5EF4-FFF2-40B4-BE49-F238E27FC236}">
                <a16:creationId xmlns:a16="http://schemas.microsoft.com/office/drawing/2014/main" id="{F2A6CA7B-2BBE-2A0D-141E-797908DB566E}"/>
              </a:ext>
            </a:extLst>
          </p:cNvPr>
          <p:cNvCxnSpPr>
            <a:cxnSpLocks/>
          </p:cNvCxnSpPr>
          <p:nvPr/>
        </p:nvCxnSpPr>
        <p:spPr>
          <a:xfrm>
            <a:off x="480483" y="1739773"/>
            <a:ext cx="0" cy="1004861"/>
          </a:xfrm>
          <a:prstGeom prst="straightConnector1">
            <a:avLst/>
          </a:prstGeom>
          <a:noFill/>
          <a:ln w="28575" cap="flat" cmpd="sng">
            <a:solidFill>
              <a:srgbClr val="FFBE14"/>
            </a:solidFill>
            <a:prstDash val="solid"/>
            <a:miter lim="800000"/>
            <a:headEnd type="none" w="sm" len="sm"/>
            <a:tailEnd type="none" w="sm" len="sm"/>
          </a:ln>
        </p:spPr>
      </p:cxnSp>
      <p:grpSp>
        <p:nvGrpSpPr>
          <p:cNvPr id="37" name="Gruppe 36">
            <a:extLst>
              <a:ext uri="{FF2B5EF4-FFF2-40B4-BE49-F238E27FC236}">
                <a16:creationId xmlns:a16="http://schemas.microsoft.com/office/drawing/2014/main" id="{20BDA636-F1EF-F796-F1C7-B3186A115175}"/>
              </a:ext>
            </a:extLst>
          </p:cNvPr>
          <p:cNvGrpSpPr/>
          <p:nvPr/>
        </p:nvGrpSpPr>
        <p:grpSpPr>
          <a:xfrm>
            <a:off x="480483" y="359203"/>
            <a:ext cx="2219315" cy="708212"/>
            <a:chOff x="4987896" y="2590800"/>
            <a:chExt cx="2219315" cy="708212"/>
          </a:xfrm>
        </p:grpSpPr>
        <p:sp>
          <p:nvSpPr>
            <p:cNvPr id="38" name="Google Shape;40;p1">
              <a:extLst>
                <a:ext uri="{FF2B5EF4-FFF2-40B4-BE49-F238E27FC236}">
                  <a16:creationId xmlns:a16="http://schemas.microsoft.com/office/drawing/2014/main" id="{429877E0-AEB1-2BF5-A3E6-52F67BED339E}"/>
                </a:ext>
              </a:extLst>
            </p:cNvPr>
            <p:cNvSpPr txBox="1"/>
            <p:nvPr/>
          </p:nvSpPr>
          <p:spPr>
            <a:xfrm>
              <a:off x="5484531" y="2779542"/>
              <a:ext cx="1222935" cy="34007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0"/>
                <a:buFontTx/>
                <a:buNone/>
                <a:tabLst/>
                <a:defRPr/>
              </a:pPr>
              <a:r>
                <a:rPr kumimoji="0" 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FFBE14"/>
                  </a:solidFill>
                  <a:effectLst/>
                  <a:uLnTx/>
                  <a:uFillTx/>
                  <a:latin typeface="Open Sans Light"/>
                  <a:ea typeface="Open Sans Light"/>
                  <a:cs typeface="Open Sans Light"/>
                  <a:sym typeface="Open Sans Light"/>
                </a:rPr>
                <a:t>Sun</a:t>
              </a: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FFBE14"/>
                  </a:solidFill>
                  <a:effectLst/>
                  <a:uLnTx/>
                  <a:uFillTx/>
                  <a:latin typeface="Open Sans Light"/>
                  <a:ea typeface="Open Sans Light"/>
                  <a:cs typeface="Open Sans Light"/>
                  <a:sym typeface="Open Sans Light"/>
                </a:rPr>
                <a:t>Pool</a:t>
              </a:r>
              <a:endParaRPr kumimoji="0" sz="2400" b="0" i="0" u="none" strike="noStrike" kern="1200" cap="none" spc="0" normalizeH="0" baseline="0" noProof="0" dirty="0">
                <a:ln>
                  <a:noFill/>
                </a:ln>
                <a:solidFill>
                  <a:srgbClr val="FFBE14"/>
                </a:solidFill>
                <a:effectLst/>
                <a:uLnTx/>
                <a:uFillTx/>
                <a:latin typeface="Open Sans Light"/>
                <a:ea typeface="Open Sans Light"/>
                <a:cs typeface="Open Sans Light"/>
                <a:sym typeface="Open Sans Light"/>
              </a:endParaRPr>
            </a:p>
          </p:txBody>
        </p:sp>
        <p:grpSp>
          <p:nvGrpSpPr>
            <p:cNvPr id="39" name="Google Shape;41;p1">
              <a:extLst>
                <a:ext uri="{FF2B5EF4-FFF2-40B4-BE49-F238E27FC236}">
                  <a16:creationId xmlns:a16="http://schemas.microsoft.com/office/drawing/2014/main" id="{537E60DB-7381-B728-2382-948E9967A92E}"/>
                </a:ext>
              </a:extLst>
            </p:cNvPr>
            <p:cNvGrpSpPr/>
            <p:nvPr/>
          </p:nvGrpSpPr>
          <p:grpSpPr>
            <a:xfrm>
              <a:off x="4987896" y="2590800"/>
              <a:ext cx="2219315" cy="708212"/>
              <a:chOff x="4680956" y="4227741"/>
              <a:chExt cx="13281488" cy="3046801"/>
            </a:xfrm>
          </p:grpSpPr>
          <p:grpSp>
            <p:nvGrpSpPr>
              <p:cNvPr id="40" name="Google Shape;42;p1">
                <a:extLst>
                  <a:ext uri="{FF2B5EF4-FFF2-40B4-BE49-F238E27FC236}">
                    <a16:creationId xmlns:a16="http://schemas.microsoft.com/office/drawing/2014/main" id="{C25F4F62-9DEC-7502-D2AD-A4759490EA8F}"/>
                  </a:ext>
                </a:extLst>
              </p:cNvPr>
              <p:cNvGrpSpPr/>
              <p:nvPr/>
            </p:nvGrpSpPr>
            <p:grpSpPr>
              <a:xfrm>
                <a:off x="4680956" y="4227741"/>
                <a:ext cx="3328405" cy="1463040"/>
                <a:chOff x="4389554" y="3769678"/>
                <a:chExt cx="3328405" cy="1463040"/>
              </a:xfrm>
            </p:grpSpPr>
            <p:cxnSp>
              <p:nvCxnSpPr>
                <p:cNvPr id="44" name="Google Shape;43;p1">
                  <a:extLst>
                    <a:ext uri="{FF2B5EF4-FFF2-40B4-BE49-F238E27FC236}">
                      <a16:creationId xmlns:a16="http://schemas.microsoft.com/office/drawing/2014/main" id="{2EA590C3-5F23-F76A-8809-6AA8693DF669}"/>
                    </a:ext>
                  </a:extLst>
                </p:cNvPr>
                <p:cNvCxnSpPr/>
                <p:nvPr/>
              </p:nvCxnSpPr>
              <p:spPr>
                <a:xfrm rot="10800000">
                  <a:off x="4389554" y="3784602"/>
                  <a:ext cx="3328405" cy="0"/>
                </a:xfrm>
                <a:prstGeom prst="straightConnector1">
                  <a:avLst/>
                </a:prstGeom>
                <a:noFill/>
                <a:ln w="28575" cap="flat" cmpd="sng">
                  <a:solidFill>
                    <a:srgbClr val="FFBE14"/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  <p:cxnSp>
              <p:nvCxnSpPr>
                <p:cNvPr id="45" name="Google Shape;44;p1">
                  <a:extLst>
                    <a:ext uri="{FF2B5EF4-FFF2-40B4-BE49-F238E27FC236}">
                      <a16:creationId xmlns:a16="http://schemas.microsoft.com/office/drawing/2014/main" id="{105FD159-C41D-5802-C54C-92592438C5E1}"/>
                    </a:ext>
                  </a:extLst>
                </p:cNvPr>
                <p:cNvCxnSpPr/>
                <p:nvPr/>
              </p:nvCxnSpPr>
              <p:spPr>
                <a:xfrm>
                  <a:off x="4420691" y="3769678"/>
                  <a:ext cx="0" cy="1463040"/>
                </a:xfrm>
                <a:prstGeom prst="straightConnector1">
                  <a:avLst/>
                </a:prstGeom>
                <a:noFill/>
                <a:ln w="28575" cap="flat" cmpd="sng">
                  <a:solidFill>
                    <a:srgbClr val="FFBE14"/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</p:grpSp>
          <p:grpSp>
            <p:nvGrpSpPr>
              <p:cNvPr id="41" name="Google Shape;45;p1">
                <a:extLst>
                  <a:ext uri="{FF2B5EF4-FFF2-40B4-BE49-F238E27FC236}">
                    <a16:creationId xmlns:a16="http://schemas.microsoft.com/office/drawing/2014/main" id="{D1C1C25F-34F4-BD6B-BF3B-643DDFEB6084}"/>
                  </a:ext>
                </a:extLst>
              </p:cNvPr>
              <p:cNvGrpSpPr/>
              <p:nvPr/>
            </p:nvGrpSpPr>
            <p:grpSpPr>
              <a:xfrm rot="10800000">
                <a:off x="13914257" y="5811502"/>
                <a:ext cx="4048187" cy="1463040"/>
                <a:chOff x="5914870" y="3769678"/>
                <a:chExt cx="4048187" cy="1463040"/>
              </a:xfrm>
            </p:grpSpPr>
            <p:cxnSp>
              <p:nvCxnSpPr>
                <p:cNvPr id="42" name="Google Shape;46;p1">
                  <a:extLst>
                    <a:ext uri="{FF2B5EF4-FFF2-40B4-BE49-F238E27FC236}">
                      <a16:creationId xmlns:a16="http://schemas.microsoft.com/office/drawing/2014/main" id="{5BA05084-3EE5-286D-F24D-76FC27DF651D}"/>
                    </a:ext>
                  </a:extLst>
                </p:cNvPr>
                <p:cNvCxnSpPr/>
                <p:nvPr/>
              </p:nvCxnSpPr>
              <p:spPr>
                <a:xfrm rot="10800000">
                  <a:off x="5914870" y="3784602"/>
                  <a:ext cx="4048187" cy="0"/>
                </a:xfrm>
                <a:prstGeom prst="straightConnector1">
                  <a:avLst/>
                </a:prstGeom>
                <a:noFill/>
                <a:ln w="28575" cap="flat" cmpd="sng">
                  <a:solidFill>
                    <a:srgbClr val="FFBE14"/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  <p:cxnSp>
              <p:nvCxnSpPr>
                <p:cNvPr id="43" name="Google Shape;47;p1">
                  <a:extLst>
                    <a:ext uri="{FF2B5EF4-FFF2-40B4-BE49-F238E27FC236}">
                      <a16:creationId xmlns:a16="http://schemas.microsoft.com/office/drawing/2014/main" id="{3E1B6F1D-6D2B-4B31-0558-D1E33AF6FA73}"/>
                    </a:ext>
                  </a:extLst>
                </p:cNvPr>
                <p:cNvCxnSpPr/>
                <p:nvPr/>
              </p:nvCxnSpPr>
              <p:spPr>
                <a:xfrm>
                  <a:off x="6009640" y="3769678"/>
                  <a:ext cx="0" cy="1463040"/>
                </a:xfrm>
                <a:prstGeom prst="straightConnector1">
                  <a:avLst/>
                </a:prstGeom>
                <a:noFill/>
                <a:ln w="28575" cap="flat" cmpd="sng">
                  <a:solidFill>
                    <a:srgbClr val="FFBE14"/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</p:grpSp>
        </p:grpSp>
      </p:grpSp>
      <p:sp>
        <p:nvSpPr>
          <p:cNvPr id="2" name="TekstSylinder 1">
            <a:extLst>
              <a:ext uri="{FF2B5EF4-FFF2-40B4-BE49-F238E27FC236}">
                <a16:creationId xmlns:a16="http://schemas.microsoft.com/office/drawing/2014/main" id="{4F895E07-1B68-E17F-EEC7-A8F529FC2F01}"/>
              </a:ext>
            </a:extLst>
          </p:cNvPr>
          <p:cNvSpPr txBox="1">
            <a:spLocks/>
          </p:cNvSpPr>
          <p:nvPr/>
        </p:nvSpPr>
        <p:spPr>
          <a:xfrm>
            <a:off x="340732" y="3350857"/>
            <a:ext cx="20669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ü"/>
            </a:pPr>
            <a:r>
              <a:rPr lang="nb-NO" dirty="0">
                <a:solidFill>
                  <a:srgbClr val="FFBE14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Byggeier</a:t>
            </a:r>
          </a:p>
        </p:txBody>
      </p:sp>
      <p:sp>
        <p:nvSpPr>
          <p:cNvPr id="3" name="TekstSylinder 2">
            <a:extLst>
              <a:ext uri="{FF2B5EF4-FFF2-40B4-BE49-F238E27FC236}">
                <a16:creationId xmlns:a16="http://schemas.microsoft.com/office/drawing/2014/main" id="{D30EF2CB-1215-C56C-D4E2-02C08E92A808}"/>
              </a:ext>
            </a:extLst>
          </p:cNvPr>
          <p:cNvSpPr txBox="1">
            <a:spLocks/>
          </p:cNvSpPr>
          <p:nvPr/>
        </p:nvSpPr>
        <p:spPr>
          <a:xfrm>
            <a:off x="338576" y="3776495"/>
            <a:ext cx="22541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ü"/>
            </a:pPr>
            <a:r>
              <a:rPr lang="nb-NO" dirty="0">
                <a:solidFill>
                  <a:srgbClr val="FFBE14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Leietaker</a:t>
            </a:r>
          </a:p>
        </p:txBody>
      </p:sp>
      <p:sp>
        <p:nvSpPr>
          <p:cNvPr id="4" name="TekstSylinder 3">
            <a:extLst>
              <a:ext uri="{FF2B5EF4-FFF2-40B4-BE49-F238E27FC236}">
                <a16:creationId xmlns:a16="http://schemas.microsoft.com/office/drawing/2014/main" id="{D32E2A3E-CFA3-E6E8-414D-D17C577F87DC}"/>
              </a:ext>
            </a:extLst>
          </p:cNvPr>
          <p:cNvSpPr txBox="1">
            <a:spLocks/>
          </p:cNvSpPr>
          <p:nvPr/>
        </p:nvSpPr>
        <p:spPr>
          <a:xfrm>
            <a:off x="338576" y="4500871"/>
            <a:ext cx="109497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ü"/>
            </a:pPr>
            <a:r>
              <a:rPr lang="nb-NO" dirty="0">
                <a:solidFill>
                  <a:srgbClr val="FFBE14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    .</a:t>
            </a:r>
          </a:p>
        </p:txBody>
      </p:sp>
      <p:pic>
        <p:nvPicPr>
          <p:cNvPr id="5" name="Bilde 4">
            <a:extLst>
              <a:ext uri="{FF2B5EF4-FFF2-40B4-BE49-F238E27FC236}">
                <a16:creationId xmlns:a16="http://schemas.microsoft.com/office/drawing/2014/main" id="{1DAAF060-C75D-98C5-C180-9A6C21B91D6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3991" y="4336489"/>
            <a:ext cx="948484" cy="942699"/>
          </a:xfrm>
          <a:prstGeom prst="rect">
            <a:avLst/>
          </a:prstGeom>
          <a:ln w="28575">
            <a:noFill/>
          </a:ln>
          <a:effectLst/>
          <a:scene3d>
            <a:camera prst="orthographicFront"/>
            <a:lightRig rig="threePt" dir="t"/>
          </a:scene3d>
          <a:sp3d prstMaterial="matte"/>
        </p:spPr>
      </p:pic>
    </p:spTree>
    <p:extLst>
      <p:ext uri="{BB962C8B-B14F-4D97-AF65-F5344CB8AC3E}">
        <p14:creationId xmlns:p14="http://schemas.microsoft.com/office/powerpoint/2010/main" val="635313429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Bilde 13">
            <a:extLst>
              <a:ext uri="{FF2B5EF4-FFF2-40B4-BE49-F238E27FC236}">
                <a16:creationId xmlns:a16="http://schemas.microsoft.com/office/drawing/2014/main" id="{0F308F44-875C-B140-3696-36D270ABB3D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50000" b="1617"/>
          <a:stretch/>
        </p:blipFill>
        <p:spPr>
          <a:xfrm>
            <a:off x="6096000" y="0"/>
            <a:ext cx="6096000" cy="6858000"/>
          </a:xfrm>
          <a:prstGeom prst="rect">
            <a:avLst/>
          </a:prstGeom>
        </p:spPr>
      </p:pic>
      <p:pic>
        <p:nvPicPr>
          <p:cNvPr id="4098" name="Picture 2" descr="Til høring og offentlig ettersyn – Forslag til planprogram for  områderegulering for Kragerø Næringspark Fikkjebakke - Sweco Norge">
            <a:extLst>
              <a:ext uri="{FF2B5EF4-FFF2-40B4-BE49-F238E27FC236}">
                <a16:creationId xmlns:a16="http://schemas.microsoft.com/office/drawing/2014/main" id="{CC5DE8D5-B609-6B98-0147-A382A03A391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608" b="5841"/>
          <a:stretch/>
        </p:blipFill>
        <p:spPr bwMode="auto">
          <a:xfrm>
            <a:off x="20" y="10"/>
            <a:ext cx="12191980" cy="6857990"/>
          </a:xfrm>
          <a:prstGeom prst="rect">
            <a:avLst/>
          </a:prstGeom>
          <a:solidFill>
            <a:srgbClr val="FFFFFF"/>
          </a:solidFill>
        </p:spPr>
      </p:pic>
      <p:pic>
        <p:nvPicPr>
          <p:cNvPr id="11" name="Bilde 10" descr="Et bilde som inneholder utendørs, grunn, bil, sølv">
            <a:extLst>
              <a:ext uri="{FF2B5EF4-FFF2-40B4-BE49-F238E27FC236}">
                <a16:creationId xmlns:a16="http://schemas.microsoft.com/office/drawing/2014/main" id="{4B467C91-9091-3B71-D0C0-58E1F6FC92C0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r="50000"/>
          <a:stretch/>
        </p:blipFill>
        <p:spPr>
          <a:xfrm>
            <a:off x="0" y="0"/>
            <a:ext cx="6095999" cy="6858000"/>
          </a:xfrm>
          <a:prstGeom prst="rect">
            <a:avLst/>
          </a:prstGeom>
        </p:spPr>
      </p:pic>
      <p:grpSp>
        <p:nvGrpSpPr>
          <p:cNvPr id="2" name="Gruppe 1">
            <a:extLst>
              <a:ext uri="{FF2B5EF4-FFF2-40B4-BE49-F238E27FC236}">
                <a16:creationId xmlns:a16="http://schemas.microsoft.com/office/drawing/2014/main" id="{639AEF19-477D-2C09-670E-FDE58EF33430}"/>
              </a:ext>
            </a:extLst>
          </p:cNvPr>
          <p:cNvGrpSpPr>
            <a:grpSpLocks/>
          </p:cNvGrpSpPr>
          <p:nvPr/>
        </p:nvGrpSpPr>
        <p:grpSpPr>
          <a:xfrm>
            <a:off x="2672107" y="2505041"/>
            <a:ext cx="7035800" cy="1523401"/>
            <a:chOff x="2737733" y="2562191"/>
            <a:chExt cx="7035800" cy="1523401"/>
          </a:xfrm>
        </p:grpSpPr>
        <p:sp>
          <p:nvSpPr>
            <p:cNvPr id="3" name="Google Shape;40;p1">
              <a:extLst>
                <a:ext uri="{FF2B5EF4-FFF2-40B4-BE49-F238E27FC236}">
                  <a16:creationId xmlns:a16="http://schemas.microsoft.com/office/drawing/2014/main" id="{D042F3B2-5AB1-9CF9-8CA2-90DDAAEEE20C}"/>
                </a:ext>
              </a:extLst>
            </p:cNvPr>
            <p:cNvSpPr txBox="1">
              <a:spLocks/>
            </p:cNvSpPr>
            <p:nvPr/>
          </p:nvSpPr>
          <p:spPr>
            <a:xfrm>
              <a:off x="2737733" y="2823051"/>
              <a:ext cx="7035800" cy="107721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0"/>
                <a:buFontTx/>
                <a:buNone/>
                <a:tabLst/>
                <a:defRPr/>
              </a:pPr>
              <a:r>
                <a:rPr kumimoji="0" lang="en-US" sz="7000" b="1" i="0" u="none" strike="noStrike" kern="1200" cap="none" spc="0" normalizeH="0" baseline="0" noProof="0" dirty="0">
                  <a:ln>
                    <a:noFill/>
                  </a:ln>
                  <a:solidFill>
                    <a:srgbClr val="FFBE14"/>
                  </a:solidFill>
                  <a:effectLst/>
                  <a:uLnTx/>
                  <a:uFillTx/>
                  <a:latin typeface="Open Sans Light"/>
                  <a:ea typeface="Open Sans Light"/>
                  <a:cs typeface="Open Sans Light"/>
                  <a:sym typeface="Open Sans Light"/>
                </a:rPr>
                <a:t>Sun</a:t>
              </a:r>
              <a:r>
                <a:rPr kumimoji="0" lang="en-US" sz="7000" i="0" u="none" strike="noStrike" kern="1200" cap="none" spc="0" normalizeH="0" baseline="0" noProof="0" dirty="0">
                  <a:ln>
                    <a:noFill/>
                  </a:ln>
                  <a:solidFill>
                    <a:srgbClr val="FFBE14"/>
                  </a:solidFill>
                  <a:effectLst/>
                  <a:uLnTx/>
                  <a:uFillTx/>
                  <a:latin typeface="Open Sans Light"/>
                  <a:ea typeface="Open Sans Light"/>
                  <a:cs typeface="Open Sans Light"/>
                  <a:sym typeface="Open Sans Light"/>
                </a:rPr>
                <a:t>Pool</a:t>
              </a:r>
              <a:endParaRPr kumimoji="0" sz="7000" i="0" u="none" strike="noStrike" kern="1200" cap="none" spc="0" normalizeH="0" baseline="0" noProof="0" dirty="0">
                <a:ln>
                  <a:noFill/>
                </a:ln>
                <a:solidFill>
                  <a:srgbClr val="FFBE14"/>
                </a:solidFill>
                <a:effectLst/>
                <a:uLnTx/>
                <a:uFillTx/>
                <a:latin typeface="Open Sans Light"/>
                <a:ea typeface="Open Sans Light"/>
                <a:cs typeface="Open Sans Light"/>
                <a:sym typeface="Open Sans Light"/>
              </a:endParaRPr>
            </a:p>
          </p:txBody>
        </p:sp>
        <p:grpSp>
          <p:nvGrpSpPr>
            <p:cNvPr id="4" name="Google Shape;41;p1">
              <a:extLst>
                <a:ext uri="{FF2B5EF4-FFF2-40B4-BE49-F238E27FC236}">
                  <a16:creationId xmlns:a16="http://schemas.microsoft.com/office/drawing/2014/main" id="{6373C562-6767-5797-4A52-4EEF0E1D98F4}"/>
                </a:ext>
              </a:extLst>
            </p:cNvPr>
            <p:cNvGrpSpPr>
              <a:grpSpLocks/>
            </p:cNvGrpSpPr>
            <p:nvPr/>
          </p:nvGrpSpPr>
          <p:grpSpPr>
            <a:xfrm>
              <a:off x="2789688" y="2562191"/>
              <a:ext cx="6612625" cy="1523401"/>
              <a:chOff x="4677984" y="4227741"/>
              <a:chExt cx="13225250" cy="3046801"/>
            </a:xfrm>
          </p:grpSpPr>
          <p:grpSp>
            <p:nvGrpSpPr>
              <p:cNvPr id="5" name="Google Shape;42;p1">
                <a:extLst>
                  <a:ext uri="{FF2B5EF4-FFF2-40B4-BE49-F238E27FC236}">
                    <a16:creationId xmlns:a16="http://schemas.microsoft.com/office/drawing/2014/main" id="{FC4D1B39-2BD1-903F-DE5E-DF5DBEE2647C}"/>
                  </a:ext>
                </a:extLst>
              </p:cNvPr>
              <p:cNvGrpSpPr>
                <a:grpSpLocks/>
              </p:cNvGrpSpPr>
              <p:nvPr/>
            </p:nvGrpSpPr>
            <p:grpSpPr>
              <a:xfrm>
                <a:off x="4677984" y="4227741"/>
                <a:ext cx="3328406" cy="1463040"/>
                <a:chOff x="4386582" y="3769678"/>
                <a:chExt cx="3328406" cy="1463040"/>
              </a:xfrm>
            </p:grpSpPr>
            <p:cxnSp>
              <p:nvCxnSpPr>
                <p:cNvPr id="9" name="Google Shape;43;p1">
                  <a:extLst>
                    <a:ext uri="{FF2B5EF4-FFF2-40B4-BE49-F238E27FC236}">
                      <a16:creationId xmlns:a16="http://schemas.microsoft.com/office/drawing/2014/main" id="{49A27F9C-C723-F684-149A-E65EDAB5AC73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rot="10800000">
                  <a:off x="4386582" y="3784600"/>
                  <a:ext cx="3328406" cy="0"/>
                </a:xfrm>
                <a:prstGeom prst="straightConnector1">
                  <a:avLst/>
                </a:prstGeom>
                <a:noFill/>
                <a:ln w="28575" cap="flat" cmpd="sng">
                  <a:solidFill>
                    <a:schemeClr val="accent4"/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  <p:cxnSp>
              <p:nvCxnSpPr>
                <p:cNvPr id="10" name="Google Shape;44;p1">
                  <a:extLst>
                    <a:ext uri="{FF2B5EF4-FFF2-40B4-BE49-F238E27FC236}">
                      <a16:creationId xmlns:a16="http://schemas.microsoft.com/office/drawing/2014/main" id="{D5CB7CDB-820E-82A6-2D99-2AAEDF802E07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4403090" y="3769678"/>
                  <a:ext cx="0" cy="1463040"/>
                </a:xfrm>
                <a:prstGeom prst="straightConnector1">
                  <a:avLst/>
                </a:prstGeom>
                <a:noFill/>
                <a:ln w="28575" cap="flat" cmpd="sng">
                  <a:solidFill>
                    <a:schemeClr val="accent4"/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</p:grpSp>
          <p:grpSp>
            <p:nvGrpSpPr>
              <p:cNvPr id="6" name="Google Shape;45;p1">
                <a:extLst>
                  <a:ext uri="{FF2B5EF4-FFF2-40B4-BE49-F238E27FC236}">
                    <a16:creationId xmlns:a16="http://schemas.microsoft.com/office/drawing/2014/main" id="{C5AA01FA-A36C-AE6B-2534-C0C59BBF1DB1}"/>
                  </a:ext>
                </a:extLst>
              </p:cNvPr>
              <p:cNvGrpSpPr>
                <a:grpSpLocks/>
              </p:cNvGrpSpPr>
              <p:nvPr/>
            </p:nvGrpSpPr>
            <p:grpSpPr>
              <a:xfrm rot="10800000">
                <a:off x="13855045" y="5811502"/>
                <a:ext cx="4048189" cy="1463040"/>
                <a:chOff x="5974080" y="3769678"/>
                <a:chExt cx="4048189" cy="1463040"/>
              </a:xfrm>
            </p:grpSpPr>
            <p:cxnSp>
              <p:nvCxnSpPr>
                <p:cNvPr id="7" name="Google Shape;46;p1">
                  <a:extLst>
                    <a:ext uri="{FF2B5EF4-FFF2-40B4-BE49-F238E27FC236}">
                      <a16:creationId xmlns:a16="http://schemas.microsoft.com/office/drawing/2014/main" id="{E594DA8A-2821-7E48-987D-CABCF8512326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rot="10800000">
                  <a:off x="5974080" y="3784600"/>
                  <a:ext cx="4048189" cy="0"/>
                </a:xfrm>
                <a:prstGeom prst="straightConnector1">
                  <a:avLst/>
                </a:prstGeom>
                <a:noFill/>
                <a:ln w="28575" cap="flat" cmpd="sng">
                  <a:solidFill>
                    <a:schemeClr val="accent4"/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  <p:cxnSp>
              <p:nvCxnSpPr>
                <p:cNvPr id="8" name="Google Shape;47;p1">
                  <a:extLst>
                    <a:ext uri="{FF2B5EF4-FFF2-40B4-BE49-F238E27FC236}">
                      <a16:creationId xmlns:a16="http://schemas.microsoft.com/office/drawing/2014/main" id="{63B39779-2FF5-F712-C0C0-F98B58FA4F5F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5990590" y="3769678"/>
                  <a:ext cx="0" cy="1463040"/>
                </a:xfrm>
                <a:prstGeom prst="straightConnector1">
                  <a:avLst/>
                </a:prstGeom>
                <a:noFill/>
                <a:ln w="28575" cap="flat" cmpd="sng">
                  <a:solidFill>
                    <a:schemeClr val="accent4"/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</p:grpSp>
        </p:grpSp>
      </p:grpSp>
      <p:sp>
        <p:nvSpPr>
          <p:cNvPr id="12" name="TekstSylinder 11">
            <a:extLst>
              <a:ext uri="{FF2B5EF4-FFF2-40B4-BE49-F238E27FC236}">
                <a16:creationId xmlns:a16="http://schemas.microsoft.com/office/drawing/2014/main" id="{59D535D5-2672-3EEC-B113-A2DD0E8D2280}"/>
              </a:ext>
            </a:extLst>
          </p:cNvPr>
          <p:cNvSpPr txBox="1"/>
          <p:nvPr/>
        </p:nvSpPr>
        <p:spPr>
          <a:xfrm>
            <a:off x="5075994" y="3844199"/>
            <a:ext cx="219644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800" b="1" i="0" u="none" strike="noStrike" kern="1200" cap="none" spc="0" normalizeH="0" baseline="0" noProof="0" dirty="0">
                <a:ln>
                  <a:noFill/>
                </a:ln>
                <a:solidFill>
                  <a:srgbClr val="FFBE14"/>
                </a:solidFill>
                <a:effectLst/>
                <a:uLnTx/>
                <a:uFillTx/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-Solar as a Service</a:t>
            </a:r>
            <a:endParaRPr kumimoji="0" lang="nb-NO" sz="1800" b="1" i="0" u="none" strike="noStrike" kern="1200" cap="none" spc="0" normalizeH="0" baseline="0" noProof="0" dirty="0">
              <a:ln>
                <a:noFill/>
              </a:ln>
              <a:solidFill>
                <a:srgbClr val="FFBE14"/>
              </a:solidFill>
              <a:effectLst/>
              <a:uLnTx/>
              <a:uFillTx/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65359092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59041F9E-96FD-667E-F8F5-B1EAD0BFCC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pic>
        <p:nvPicPr>
          <p:cNvPr id="5" name="Plassholder for innhold 4" descr="Et bilde som inneholder tekst, skjermbilde, Font, diagram&#10;&#10;Automatisk generert beskrivelse">
            <a:extLst>
              <a:ext uri="{FF2B5EF4-FFF2-40B4-BE49-F238E27FC236}">
                <a16:creationId xmlns:a16="http://schemas.microsoft.com/office/drawing/2014/main" id="{D38F8CC8-2EC9-A672-134D-645CAE88170C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  <p:sp>
        <p:nvSpPr>
          <p:cNvPr id="6" name="Rektangel 5">
            <a:extLst>
              <a:ext uri="{FF2B5EF4-FFF2-40B4-BE49-F238E27FC236}">
                <a16:creationId xmlns:a16="http://schemas.microsoft.com/office/drawing/2014/main" id="{55FBD785-E754-AE14-2907-01ECF199F1A8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5950527" y="6068290"/>
            <a:ext cx="1749136" cy="515073"/>
          </a:xfrm>
          <a:prstGeom prst="rect">
            <a:avLst/>
          </a:prstGeom>
          <a:solidFill>
            <a:srgbClr val="01313D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8" name="Google Shape;40;p1">
            <a:extLst>
              <a:ext uri="{FF2B5EF4-FFF2-40B4-BE49-F238E27FC236}">
                <a16:creationId xmlns:a16="http://schemas.microsoft.com/office/drawing/2014/main" id="{D30D7AC8-E400-B2EA-C712-F85F71D60DE6}"/>
              </a:ext>
            </a:extLst>
          </p:cNvPr>
          <p:cNvSpPr txBox="1">
            <a:spLocks/>
          </p:cNvSpPr>
          <p:nvPr/>
        </p:nvSpPr>
        <p:spPr>
          <a:xfrm>
            <a:off x="6825095" y="6068290"/>
            <a:ext cx="1304637" cy="3052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0"/>
              <a:buFontTx/>
              <a:buNone/>
              <a:tabLst/>
              <a:defRPr/>
            </a:pP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srgbClr val="FFBE14"/>
                </a:solidFill>
                <a:effectLst/>
                <a:uLnTx/>
                <a:uFillTx/>
                <a:latin typeface="Open Sans Light"/>
                <a:ea typeface="Open Sans Light"/>
                <a:cs typeface="Open Sans Light"/>
                <a:sym typeface="Open Sans Light"/>
              </a:rPr>
              <a:t>Sun</a:t>
            </a:r>
            <a:r>
              <a:rPr kumimoji="0" lang="en-US" i="0" u="none" strike="noStrike" kern="1200" cap="none" spc="0" normalizeH="0" baseline="0" noProof="0" dirty="0">
                <a:ln>
                  <a:noFill/>
                </a:ln>
                <a:solidFill>
                  <a:srgbClr val="FFBE14"/>
                </a:solidFill>
                <a:effectLst/>
                <a:uLnTx/>
                <a:uFillTx/>
                <a:latin typeface="Open Sans Light"/>
                <a:ea typeface="Open Sans Light"/>
                <a:cs typeface="Open Sans Light"/>
                <a:sym typeface="Open Sans Light"/>
              </a:rPr>
              <a:t>Pool</a:t>
            </a:r>
            <a:endParaRPr kumimoji="0" i="0" u="none" strike="noStrike" kern="1200" cap="none" spc="0" normalizeH="0" baseline="0" noProof="0" dirty="0">
              <a:ln>
                <a:noFill/>
              </a:ln>
              <a:solidFill>
                <a:srgbClr val="FFBE14"/>
              </a:solidFill>
              <a:effectLst/>
              <a:uLnTx/>
              <a:uFillTx/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</p:spTree>
    <p:extLst>
      <p:ext uri="{BB962C8B-B14F-4D97-AF65-F5344CB8AC3E}">
        <p14:creationId xmlns:p14="http://schemas.microsoft.com/office/powerpoint/2010/main" val="377953430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ElmeraGroup 2022-04-27">
  <a:themeElements>
    <a:clrScheme name="ElmeraGroup 2022-04-27">
      <a:dk1>
        <a:srgbClr val="00303C"/>
      </a:dk1>
      <a:lt1>
        <a:srgbClr val="FFFFFF"/>
      </a:lt1>
      <a:dk2>
        <a:srgbClr val="00303C"/>
      </a:dk2>
      <a:lt2>
        <a:srgbClr val="FFF6F0"/>
      </a:lt2>
      <a:accent1>
        <a:srgbClr val="00303C"/>
      </a:accent1>
      <a:accent2>
        <a:srgbClr val="CFDDBA"/>
      </a:accent2>
      <a:accent3>
        <a:srgbClr val="FFF6F0"/>
      </a:accent3>
      <a:accent4>
        <a:srgbClr val="926C72"/>
      </a:accent4>
      <a:accent5>
        <a:srgbClr val="DEC1C2"/>
      </a:accent5>
      <a:accent6>
        <a:srgbClr val="FE5500"/>
      </a:accent6>
      <a:hlink>
        <a:srgbClr val="00303C"/>
      </a:hlink>
      <a:folHlink>
        <a:srgbClr val="00303C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ElmeraGroup 2022-04-27">
    <a:dk1>
      <a:srgbClr val="00303C"/>
    </a:dk1>
    <a:lt1>
      <a:srgbClr val="FFFFFF"/>
    </a:lt1>
    <a:dk2>
      <a:srgbClr val="00303C"/>
    </a:dk2>
    <a:lt2>
      <a:srgbClr val="FFF6F0"/>
    </a:lt2>
    <a:accent1>
      <a:srgbClr val="00303C"/>
    </a:accent1>
    <a:accent2>
      <a:srgbClr val="CFDDBA"/>
    </a:accent2>
    <a:accent3>
      <a:srgbClr val="FFF6F0"/>
    </a:accent3>
    <a:accent4>
      <a:srgbClr val="926C72"/>
    </a:accent4>
    <a:accent5>
      <a:srgbClr val="DEC1C2"/>
    </a:accent5>
    <a:accent6>
      <a:srgbClr val="FE5500"/>
    </a:accent6>
    <a:hlink>
      <a:srgbClr val="00303C"/>
    </a:hlink>
    <a:folHlink>
      <a:srgbClr val="00303C"/>
    </a:folHlink>
  </a:clrScheme>
</a:themeOverrid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1be6a117-71ca-48d6-9928-ad8348703c41" xsi:nil="true"/>
    <c4f340fe34ae491cb050fc6160255d69 xmlns="d9c37e2e-c3db-46cf-83cf-d692618c4af8">
      <Terms xmlns="http://schemas.microsoft.com/office/infopath/2007/PartnerControls"/>
    </c4f340fe34ae491cb050fc6160255d69>
    <ne11b42acd774a60817f02f4a2bfdae4 xmlns="d9c37e2e-c3db-46cf-83cf-d692618c4af8">
      <Terms xmlns="http://schemas.microsoft.com/office/infopath/2007/PartnerControls"/>
    </ne11b42acd774a60817f02f4a2bfdae4>
    <ad1ea08bef71419aac2fdec1c012356f xmlns="d9c37e2e-c3db-46cf-83cf-d692618c4af8">
      <Terms xmlns="http://schemas.microsoft.com/office/infopath/2007/PartnerControls"/>
    </ad1ea08bef71419aac2fdec1c012356f>
    <j7b5b42052324599b434d1eeefe3e913 xmlns="d9c37e2e-c3db-46cf-83cf-d692618c4af8">
      <Terms xmlns="http://schemas.microsoft.com/office/infopath/2007/PartnerControls"/>
    </j7b5b42052324599b434d1eeefe3e913>
    <_Flow_SignoffStatus xmlns="d9c37e2e-c3db-46cf-83cf-d692618c4af8" xsi:nil="true"/>
    <lcf76f155ced4ddcb4097134ff3c332f xmlns="d9c37e2e-c3db-46cf-83cf-d692618c4af8">
      <Terms xmlns="http://schemas.microsoft.com/office/infopath/2007/PartnerControls"/>
    </lcf76f155ced4ddcb4097134ff3c332f>
    <j2f6958df3bb4c28949e8051428decc5 xmlns="d9c37e2e-c3db-46cf-83cf-d692618c4af8">
      <Terms xmlns="http://schemas.microsoft.com/office/infopath/2007/PartnerControls"/>
    </j2f6958df3bb4c28949e8051428decc5>
    <leverer_x0020_bestillingssystemet_x0020_for_x0020_carneter xmlns="d9c37e2e-c3db-46cf-83cf-d692618c4af8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52AB10CCDF420B4FBB4724411A8770DB" ma:contentTypeVersion="30" ma:contentTypeDescription="Opprett et nytt dokument." ma:contentTypeScope="" ma:versionID="01c209520050306c4c8dac37b07ea61c">
  <xsd:schema xmlns:xsd="http://www.w3.org/2001/XMLSchema" xmlns:xs="http://www.w3.org/2001/XMLSchema" xmlns:p="http://schemas.microsoft.com/office/2006/metadata/properties" xmlns:ns2="d9c37e2e-c3db-46cf-83cf-d692618c4af8" xmlns:ns3="1be6a117-71ca-48d6-9928-ad8348703c41" targetNamespace="http://schemas.microsoft.com/office/2006/metadata/properties" ma:root="true" ma:fieldsID="e1f837dffaf97466f826c85aaab9d3c3" ns2:_="" ns3:_="">
    <xsd:import namespace="d9c37e2e-c3db-46cf-83cf-d692618c4af8"/>
    <xsd:import namespace="1be6a117-71ca-48d6-9928-ad8348703c4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DateTaken" minOccurs="0"/>
                <xsd:element ref="ns2:MediaServiceOCR" minOccurs="0"/>
                <xsd:element ref="ns2:MediaServiceLocation" minOccurs="0"/>
                <xsd:element ref="ns3:SharedWithUsers" minOccurs="0"/>
                <xsd:element ref="ns3:SharedWithDetails" minOccurs="0"/>
                <xsd:element ref="ns2:leverer_x0020_bestillingssystemet_x0020_for_x0020_carneter" minOccurs="0"/>
                <xsd:element ref="ns2:MediaServiceEventHashCode" minOccurs="0"/>
                <xsd:element ref="ns2:MediaServiceGenerationTime" minOccurs="0"/>
                <xsd:element ref="ns2:MediaServiceAutoKeyPoints" minOccurs="0"/>
                <xsd:element ref="ns2:MediaServiceKeyPoints" minOccurs="0"/>
                <xsd:element ref="ns2:_Flow_SignoffStatus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  <xsd:element ref="ns2:ne11b42acd774a60817f02f4a2bfdae4" minOccurs="0"/>
                <xsd:element ref="ns2:ad1ea08bef71419aac2fdec1c012356f" minOccurs="0"/>
                <xsd:element ref="ns2:c4f340fe34ae491cb050fc6160255d69" minOccurs="0"/>
                <xsd:element ref="ns2:j7b5b42052324599b434d1eeefe3e913" minOccurs="0"/>
                <xsd:element ref="ns2:j2f6958df3bb4c28949e8051428decc5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9c37e2e-c3db-46cf-83cf-d692618c4af8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MediaServiceAutoTags" ma:internalName="MediaServiceAutoTags" ma:readOnly="true">
      <xsd:simpleType>
        <xsd:restriction base="dms:Text"/>
      </xsd:simpleType>
    </xsd:element>
    <xsd:element name="MediaServiceDateTaken" ma:index="11" nillable="true" ma:displayName="MediaServiceDateTaken" ma:hidden="true" ma:internalName="MediaServiceDateTaken" ma:readOnly="true">
      <xsd:simpleType>
        <xsd:restriction base="dms:Text"/>
      </xsd:simpleType>
    </xsd:element>
    <xsd:element name="MediaServiceOCR" ma:index="12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3" nillable="true" ma:displayName="MediaServiceLocation" ma:internalName="MediaServiceLocation" ma:readOnly="true">
      <xsd:simpleType>
        <xsd:restriction base="dms:Text"/>
      </xsd:simpleType>
    </xsd:element>
    <xsd:element name="leverer_x0020_bestillingssystemet_x0020_for_x0020_carneter" ma:index="16" nillable="true" ma:displayName="leverer bestillingssystemet for carneter" ma:internalName="leverer_x0020_bestillingssystemet_x0020_for_x0020_carneter">
      <xsd:simpleType>
        <xsd:restriction base="dms:Text">
          <xsd:maxLength value="255"/>
        </xsd:restriction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9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20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_Flow_SignoffStatus" ma:index="21" nillable="true" ma:displayName="Godkjenningsstatus" ma:internalName="Godkjenningsstatus">
      <xsd:simpleType>
        <xsd:restriction base="dms:Text"/>
      </xsd:simpleType>
    </xsd:element>
    <xsd:element name="MediaLengthInSeconds" ma:index="22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4" nillable="true" ma:taxonomy="true" ma:internalName="lcf76f155ced4ddcb4097134ff3c332f" ma:taxonomyFieldName="MediaServiceImageTags" ma:displayName="Bildemerkelapper" ma:readOnly="false" ma:fieldId="{5cf76f15-5ced-4ddc-b409-7134ff3c332f}" ma:taxonomyMulti="true" ma:sspId="156f243c-fbf8-467a-86f7-00f16d81a616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6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7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ne11b42acd774a60817f02f4a2bfdae4" ma:index="29" nillable="true" ma:taxonomy="true" ma:internalName="ne11b42acd774a60817f02f4a2bfdae4" ma:taxonomyFieldName="Avdeling" ma:displayName="Avdeling" ma:default="" ma:fieldId="{7e11b42a-cd77-4a60-817f-02f4a2bfdae4}" ma:sspId="156f243c-fbf8-467a-86f7-00f16d81a616" ma:termSetId="32ec837f-feab-4ec3-ba6d-9f7e3876b6b8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ad1ea08bef71419aac2fdec1c012356f" ma:index="31" nillable="true" ma:taxonomy="true" ma:internalName="ad1ea08bef71419aac2fdec1c012356f" ma:taxonomyFieldName="Dokumenttype" ma:displayName="Dokumenttype" ma:default="" ma:fieldId="{ad1ea08b-ef71-419a-ac2f-dec1c012356f}" ma:sspId="156f243c-fbf8-467a-86f7-00f16d81a616" ma:termSetId="974a0b72-6387-4a51-97b1-9c6af1e96872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c4f340fe34ae491cb050fc6160255d69" ma:index="33" nillable="true" ma:taxonomy="true" ma:internalName="c4f340fe34ae491cb050fc6160255d69" ma:taxonomyFieldName="Expertgruppe" ma:displayName="Expertgruppe" ma:default="" ma:fieldId="{c4f340fe-34ae-491c-b050-fc6160255d69}" ma:sspId="156f243c-fbf8-467a-86f7-00f16d81a616" ma:termSetId="7d063723-3a61-43d4-a1f3-71acf36e66c2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j7b5b42052324599b434d1eeefe3e913" ma:index="35" nillable="true" ma:taxonomy="true" ma:internalName="j7b5b42052324599b434d1eeefe3e913" ma:taxonomyFieldName="M_x00f8_tetype" ma:displayName="Møtetype" ma:default="" ma:fieldId="{37b5b420-5232-4599-b434-d1eeefe3e913}" ma:sspId="156f243c-fbf8-467a-86f7-00f16d81a616" ma:termSetId="d56004a3-b1a1-4e14-90c4-5a0256f888a8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j2f6958df3bb4c28949e8051428decc5" ma:index="37" nillable="true" ma:taxonomy="true" ma:internalName="j2f6958df3bb4c28949e8051428decc5" ma:taxonomyFieldName="Prosjekt" ma:displayName="Prosjekt" ma:default="" ma:fieldId="{32f6958d-f3bb-4c28-949e-8051428decc5}" ma:sspId="156f243c-fbf8-467a-86f7-00f16d81a616" ma:termSetId="18dd9eba-28a0-478b-a911-bcc752f6b708" ma:anchorId="00000000-0000-0000-0000-000000000000" ma:open="fals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be6a117-71ca-48d6-9928-ad8348703c4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Delt med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Delingsdetaljer" ma:internalName="SharedWithDetails" ma:readOnly="true">
      <xsd:simpleType>
        <xsd:restriction base="dms:Note">
          <xsd:maxLength value="255"/>
        </xsd:restriction>
      </xsd:simpleType>
    </xsd:element>
    <xsd:element name="TaxCatchAll" ma:index="25" nillable="true" ma:displayName="Taxonomy Catch All Column" ma:hidden="true" ma:list="{0ae83d81-4870-4dc6-af71-41e89f0b7ac5}" ma:internalName="TaxCatchAll" ma:showField="CatchAllData" ma:web="1be6a117-71ca-48d6-9928-ad8348703c4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holdstype"/>
        <xsd:element ref="dc:title" minOccurs="0" maxOccurs="1" ma:index="4" ma:displayName="Tit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BF6E8E00-9458-4335-A811-956EF45CAA01}">
  <ds:schemaRefs>
    <ds:schemaRef ds:uri="http://schemas.microsoft.com/office/2006/metadata/properties"/>
    <ds:schemaRef ds:uri="http://schemas.microsoft.com/office/infopath/2007/PartnerControls"/>
  </ds:schemaRefs>
</ds:datastoreItem>
</file>

<file path=customXml/itemProps2.xml><?xml version="1.0" encoding="utf-8"?>
<ds:datastoreItem xmlns:ds="http://schemas.openxmlformats.org/officeDocument/2006/customXml" ds:itemID="{B8B6B003-FE1B-4E58-BB0A-EC02E46E8F74}"/>
</file>

<file path=customXml/itemProps3.xml><?xml version="1.0" encoding="utf-8"?>
<ds:datastoreItem xmlns:ds="http://schemas.openxmlformats.org/officeDocument/2006/customXml" ds:itemID="{DA985594-DC33-4F3E-BA9B-3185B55E7330}">
  <ds:schemaRefs>
    <ds:schemaRef ds:uri="http://schemas.microsoft.com/sharepoint/v3/contenttype/forms"/>
  </ds:schemaRefs>
</ds:datastoreItem>
</file>

<file path=docMetadata/LabelInfo.xml><?xml version="1.0" encoding="utf-8"?>
<clbl:labelList xmlns:clbl="http://schemas.microsoft.com/office/2020/mipLabelMetadata">
  <clbl:label id="{0c45021a-6a20-4da9-8965-640117142210}" enabled="0" method="" siteId="{0c45021a-6a20-4da9-8965-640117142210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1550</TotalTime>
  <Words>144</Words>
  <Application>Microsoft Office PowerPoint</Application>
  <PresentationFormat>Widescreen</PresentationFormat>
  <Paragraphs>54</Paragraphs>
  <Slides>18</Slides>
  <Notes>9</Notes>
  <HiddenSlides>0</HiddenSlides>
  <MMClips>0</MMClips>
  <ScaleCrop>false</ScaleCrop>
  <HeadingPairs>
    <vt:vector size="8" baseType="variant">
      <vt:variant>
        <vt:lpstr>Brukte skrifter</vt:lpstr>
      </vt:variant>
      <vt:variant>
        <vt:i4>9</vt:i4>
      </vt:variant>
      <vt:variant>
        <vt:lpstr>Tema</vt:lpstr>
      </vt:variant>
      <vt:variant>
        <vt:i4>2</vt:i4>
      </vt:variant>
      <vt:variant>
        <vt:lpstr>Innebygde OLE-servere</vt:lpstr>
      </vt:variant>
      <vt:variant>
        <vt:i4>1</vt:i4>
      </vt:variant>
      <vt:variant>
        <vt:lpstr>Lysbildetitler</vt:lpstr>
      </vt:variant>
      <vt:variant>
        <vt:i4>18</vt:i4>
      </vt:variant>
    </vt:vector>
  </HeadingPairs>
  <TitlesOfParts>
    <vt:vector size="30" baseType="lpstr">
      <vt:lpstr>Meiryo</vt:lpstr>
      <vt:lpstr>Arial</vt:lpstr>
      <vt:lpstr>Calibri</vt:lpstr>
      <vt:lpstr>Calibri Light</vt:lpstr>
      <vt:lpstr>Lato Light</vt:lpstr>
      <vt:lpstr>Open Sans</vt:lpstr>
      <vt:lpstr>Open Sans Light</vt:lpstr>
      <vt:lpstr>STIXGeneral</vt:lpstr>
      <vt:lpstr>Wingdings</vt:lpstr>
      <vt:lpstr>Office-tema</vt:lpstr>
      <vt:lpstr>ElmeraGroup 2022-04-27</vt:lpstr>
      <vt:lpstr>think-cell Slide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PowerPoint-presentasjon</dc:title>
  <dc:creator>Erlend Korseth</dc:creator>
  <cp:lastModifiedBy>Erlend Korseth</cp:lastModifiedBy>
  <cp:revision>3</cp:revision>
  <dcterms:created xsi:type="dcterms:W3CDTF">2024-05-02T08:45:07Z</dcterms:created>
  <dcterms:modified xsi:type="dcterms:W3CDTF">2024-05-07T14:17:32Z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0x0101008442456B4B5B4744A71FD64109F1EA62</vt:lpwstr>
  </property>
</Properties>
</file>