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sldIdLst>
    <p:sldId id="256" r:id="rId2"/>
    <p:sldId id="257" r:id="rId3"/>
    <p:sldId id="263" r:id="rId4"/>
    <p:sldId id="261" r:id="rId5"/>
    <p:sldId id="260" r:id="rId6"/>
    <p:sldId id="262" r:id="rId7"/>
    <p:sldId id="264" r:id="rId8"/>
    <p:sldId id="265" r:id="rId9"/>
    <p:sldId id="269" r:id="rId10"/>
    <p:sldId id="267" r:id="rId11"/>
    <p:sldId id="259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79C0"/>
    <a:srgbClr val="117A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3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9C25C6-564E-F996-0B9D-9574F9118E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711F1EF-FAFC-5531-D761-C6716717A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53B1493-92DD-3CC0-C48F-6F55973A5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9CE8-66AE-42A8-BADD-10479E02E0BB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9DCCE48-D24F-C3A8-0D5E-17EAA6817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B585769-086C-A7C0-6FD1-A6DA143C0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A9028-EE97-4C01-9BB0-17574AAD1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538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918041-D7BD-CCCC-0F35-47538EE6E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1C937D-A9BF-025F-92B6-6E6BF0B34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9FF3E4-1392-E011-CDD0-8E27D2896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9CE8-66AE-42A8-BADD-10479E02E0BB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E3EB412-C834-E120-73B0-67EFB00B3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8730F9A-CE48-C2E2-FF1D-011A5543E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A9028-EE97-4C01-9BB0-17574AAD1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544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E73019-A637-AEB2-5A6B-36B29CB02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C392DCB-E26E-FC73-9DDA-3A2F6B85F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77E928B-A937-E982-30E9-D435803CB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9CE8-66AE-42A8-BADD-10479E02E0BB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2F3B42-44A8-840B-5F83-B816FE526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03DC8C7-613B-E82D-6946-AF4A95022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A9028-EE97-4C01-9BB0-17574AAD1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552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1BDF8E-7935-DC62-45F9-61A70E6D6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C178F45-6A03-A27D-82BC-CAC4657CFB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12E1F78-D222-3757-75A5-66A78261B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8EBF3C0-4864-7F6F-AA22-E1BA2A453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9CE8-66AE-42A8-BADD-10479E02E0BB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BBACB67-EEAB-ECB1-0FC3-3C91FE782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E1DF15A-3B9C-CB78-25E2-5BA894F1D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A9028-EE97-4C01-9BB0-17574AAD1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975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A37B02-06CA-598F-0F33-9B8FC8522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4E6B588-1F5D-2FDC-C286-E10FDE15F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D896D8D-8A67-7D6D-907C-A3C6367BFB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4C172CD-5760-3F3F-257A-63BDCC60EB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87068AD-42F0-23B5-C187-1F5698941F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471B15F-0DD2-3667-E27D-C460E882C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9CE8-66AE-42A8-BADD-10479E02E0BB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6539163-6E2D-BC6E-28E2-178D1142A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1ECD5B3-AC40-F66B-84B9-E1475D631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A9028-EE97-4C01-9BB0-17574AAD1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996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472EF5-A93C-2C6C-9940-3A2682D4F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FC592F7-AD12-CE35-D6F9-827631AEB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9CE8-66AE-42A8-BADD-10479E02E0BB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6EFE730-B7B8-B6E8-02C3-E5F4FEA98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B8641E-FFB5-740D-94BA-00FE66904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A9028-EE97-4C01-9BB0-17574AAD1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256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7E80C1C-82F1-A143-DA1E-C4FEDF811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9CE8-66AE-42A8-BADD-10479E02E0BB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29F2209-D947-5A5D-590F-2A7D8835A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5A10933-797D-BFBE-AD77-AB3359CDD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A9028-EE97-4C01-9BB0-17574AAD1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055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963246-0109-C299-2820-9357B2618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43192B-8B28-98C6-5E0F-9B174F759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9CD887B-64AC-0155-16F3-5EA864744E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C8959B4-64A9-7FE0-B883-33DC20EE2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9CE8-66AE-42A8-BADD-10479E02E0BB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6B2EBAE-27A5-552E-D26A-19C928515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9735EAE-5E43-0688-154C-47810EE83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A9028-EE97-4C01-9BB0-17574AAD1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60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DCB8EF-9B4A-D607-52F4-D6773F13A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905271E-BDB7-2693-DF2B-BC1451F19F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1D57842-B5CC-2C26-D7E5-DE51DDE4F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D67FC50-EE77-EFB3-F8FA-1F230006A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9CE8-66AE-42A8-BADD-10479E02E0BB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9B29C91-7511-B6B2-9684-7BCA0AA01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E221225-9495-9A36-AB91-D597B553F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A9028-EE97-4C01-9BB0-17574AAD1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04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6B7BE2-1451-CBC8-F1D4-DE50AFC6A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46D0152-1227-4816-6844-073726195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1C0D814-6027-7F0D-6099-DAA69A1EF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9CE8-66AE-42A8-BADD-10479E02E0BB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F04B13E-43B1-86D7-2A49-118F1B703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96CC508-AFCF-C6E2-9541-73B3668FC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A9028-EE97-4C01-9BB0-17574AAD1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925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928F22D-AC50-56C6-8DBE-4BB44220CB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0472624-1B09-8330-DBC2-733CA4CB87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585155-BCB9-7512-B870-ECD017D1D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9CE8-66AE-42A8-BADD-10479E02E0BB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5901A8-AFBF-3BE7-A475-045173725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DFE0E8A-44AB-3959-AEA9-82557744B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A9028-EE97-4C01-9BB0-17574AAD1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11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B55B3B9-9F6A-ADBE-AEA4-57BB9CC6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30B32F8-1FCD-C32A-F9B3-7F31E7724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1D5D982-2D39-2E34-B721-2D530990B4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59CE8-66AE-42A8-BADD-10479E02E0BB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4AA040C-59DB-161C-B84E-A54F085560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DC82871-0C87-DBA8-04E8-8D18FFC91C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A9028-EE97-4C01-9BB0-17574AAD1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02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03897A3F-52CF-0EEF-38C2-304EC28929F2}"/>
              </a:ext>
            </a:extLst>
          </p:cNvPr>
          <p:cNvSpPr txBox="1"/>
          <p:nvPr/>
        </p:nvSpPr>
        <p:spPr>
          <a:xfrm>
            <a:off x="1915297" y="2252995"/>
            <a:ext cx="1027670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Bransjeorganisasjonen</a:t>
            </a:r>
            <a:endParaRPr lang="en-US" sz="4000" dirty="0">
              <a:solidFill>
                <a:schemeClr val="bg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NORSKE SKIPSVERFT</a:t>
            </a:r>
          </a:p>
          <a:p>
            <a:br>
              <a:rPr lang="en-US" sz="4000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Bergen </a:t>
            </a:r>
            <a:r>
              <a:rPr lang="en-US" sz="3200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Næringsråd</a:t>
            </a:r>
            <a:r>
              <a:rPr lang="en-US" sz="3200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, 31. </a:t>
            </a:r>
            <a:r>
              <a:rPr lang="en-US" sz="3200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mai</a:t>
            </a:r>
            <a:r>
              <a:rPr lang="en-US" sz="3200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2240958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49C308-F064-B5E4-DDFE-D993A5A59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125"/>
            <a:ext cx="10439400" cy="1250315"/>
          </a:xfrm>
        </p:spPr>
        <p:txBody>
          <a:bodyPr>
            <a:normAutofit fontScale="90000"/>
          </a:bodyPr>
          <a:lstStyle/>
          <a:p>
            <a:r>
              <a:rPr lang="nb-NO" sz="2800" kern="0" dirty="0">
                <a:solidFill>
                  <a:srgbClr val="2E60A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nasjonal og samlende bransjeorganisasjon</a:t>
            </a:r>
            <a:b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5" name="Plassholder for innhold 4" descr="Et bilde som inneholder tekst, klær, mann, person&#10;&#10;Automatisk generert beskrivelse">
            <a:extLst>
              <a:ext uri="{FF2B5EF4-FFF2-40B4-BE49-F238E27FC236}">
                <a16:creationId xmlns:a16="http://schemas.microsoft.com/office/drawing/2014/main" id="{AAFF80FA-9B0E-263E-3414-CF14013512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011" y="1253331"/>
            <a:ext cx="5272312" cy="4351338"/>
          </a:xfr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6763DFAC-7397-1ABA-3ED1-8249B06AB8BB}"/>
              </a:ext>
            </a:extLst>
          </p:cNvPr>
          <p:cNvSpPr txBox="1"/>
          <p:nvPr/>
        </p:nvSpPr>
        <p:spPr>
          <a:xfrm>
            <a:off x="914400" y="1615440"/>
            <a:ext cx="50626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- På sitt beste fungerer politikken som </a:t>
            </a:r>
            <a:r>
              <a:rPr lang="nb-NO" dirty="0" err="1"/>
              <a:t>eit</a:t>
            </a:r>
            <a:r>
              <a:rPr lang="nb-NO" dirty="0"/>
              <a:t> verktøy som </a:t>
            </a:r>
            <a:r>
              <a:rPr lang="nb-NO" dirty="0" err="1"/>
              <a:t>gjer</a:t>
            </a:r>
            <a:r>
              <a:rPr lang="nb-NO" dirty="0"/>
              <a:t> at samfunnet tar fornuftige og rasjonelle val. På sitt verste legg den </a:t>
            </a:r>
            <a:r>
              <a:rPr lang="nb-NO" dirty="0" err="1"/>
              <a:t>føringar</a:t>
            </a:r>
            <a:r>
              <a:rPr lang="nb-NO" dirty="0"/>
              <a:t> som </a:t>
            </a:r>
            <a:r>
              <a:rPr lang="nb-NO" dirty="0" err="1"/>
              <a:t>gjer</a:t>
            </a:r>
            <a:r>
              <a:rPr lang="nb-NO" dirty="0"/>
              <a:t> at </a:t>
            </a:r>
            <a:r>
              <a:rPr lang="nb-NO" dirty="0" err="1"/>
              <a:t>dei</a:t>
            </a:r>
            <a:r>
              <a:rPr lang="nb-NO" dirty="0"/>
              <a:t> beste </a:t>
            </a:r>
            <a:r>
              <a:rPr lang="nb-NO" dirty="0" err="1"/>
              <a:t>løysingane</a:t>
            </a:r>
            <a:r>
              <a:rPr lang="nb-NO" dirty="0"/>
              <a:t> aldri blir vurdert.</a:t>
            </a:r>
          </a:p>
        </p:txBody>
      </p:sp>
    </p:spTree>
    <p:extLst>
      <p:ext uri="{BB962C8B-B14F-4D97-AF65-F5344CB8AC3E}">
        <p14:creationId xmlns:p14="http://schemas.microsoft.com/office/powerpoint/2010/main" val="3416993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49C308-F064-B5E4-DDFE-D993A5A59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kern="0" dirty="0">
                <a:solidFill>
                  <a:srgbClr val="2E60A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nasjonal og samlende bransjeorganisasjon</a:t>
            </a:r>
            <a:b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7A2802-273D-3ADA-73BC-BF5B54F0D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6850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1125"/>
              </a:spcAft>
            </a:pPr>
            <a:endParaRPr lang="nb-NO" sz="1800" kern="0" dirty="0">
              <a:solidFill>
                <a:srgbClr val="191919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125"/>
              </a:spcAft>
            </a:pPr>
            <a:endParaRPr lang="nb-NO" sz="1800" kern="0" dirty="0">
              <a:solidFill>
                <a:srgbClr val="191919"/>
              </a:solidFill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nb-NO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nb-NO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I Langtidsplanen for forsvaret (LTP) foreslår regjeringen å bygge til sammen 28 standardiserte fartøy. Klassen av standardiserte fartøyer – ti store, og 18 medium – skal bygges ved norsk verft, på sivile prinsipper og utvikles i samarbeid mellom sivil maritim næring og forsvarssektoren. </a:t>
            </a:r>
          </a:p>
          <a:p>
            <a:r>
              <a:rPr lang="nb-NO" sz="1800" dirty="0">
                <a:solidFill>
                  <a:srgbClr val="000000"/>
                </a:solidFill>
                <a:latin typeface="Calibri" panose="020F0502020204030204" pitchFamily="34" charset="0"/>
              </a:rPr>
              <a:t>I tillegg et medium/stort forskningsfartøy, og et </a:t>
            </a:r>
            <a:r>
              <a:rPr lang="nb-NO" sz="1800">
                <a:solidFill>
                  <a:srgbClr val="000000"/>
                </a:solidFill>
                <a:latin typeface="Calibri" panose="020F0502020204030204" pitchFamily="34" charset="0"/>
              </a:rPr>
              <a:t>stort fartøy </a:t>
            </a:r>
            <a:r>
              <a:rPr lang="nb-NO" sz="1800" dirty="0">
                <a:solidFill>
                  <a:srgbClr val="000000"/>
                </a:solidFill>
                <a:latin typeface="Calibri" panose="020F0502020204030204" pitchFamily="34" charset="0"/>
              </a:rPr>
              <a:t>som ligger </a:t>
            </a:r>
            <a:r>
              <a:rPr lang="nb-NO" sz="1800">
                <a:solidFill>
                  <a:srgbClr val="000000"/>
                </a:solidFill>
                <a:latin typeface="Calibri" panose="020F0502020204030204" pitchFamily="34" charset="0"/>
              </a:rPr>
              <a:t>etter 2036</a:t>
            </a:r>
            <a:r>
              <a:rPr lang="nb-NO" sz="1800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r>
              <a:rPr lang="nb-NO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Totalt 30 fartøy.</a:t>
            </a:r>
          </a:p>
          <a:p>
            <a:endParaRPr lang="nb-NO" sz="1800" kern="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Norge har gjennom EØS-avtalen hjemmel til å bygge disse </a:t>
            </a:r>
            <a:r>
              <a:rPr lang="nb-NO" sz="1800" kern="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nasjonalt.</a:t>
            </a:r>
            <a:endParaRPr lang="nb-NO" sz="1800" kern="0" dirty="0">
              <a:solidFill>
                <a:srgbClr val="191919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091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49C308-F064-B5E4-DDFE-D993A5A59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kern="0" dirty="0">
                <a:solidFill>
                  <a:srgbClr val="2E60A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nasjonal og samlende bransjeorganisasjon</a:t>
            </a:r>
            <a:b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5" name="Plassholder for innhold 4" descr="Et bilde som inneholder tekst, skip, kjøretøy, utendørs&#10;&#10;Automatisk generert beskrivelse">
            <a:extLst>
              <a:ext uri="{FF2B5EF4-FFF2-40B4-BE49-F238E27FC236}">
                <a16:creationId xmlns:a16="http://schemas.microsoft.com/office/drawing/2014/main" id="{BA4D9F40-4CF9-59B7-7698-0846E02AC8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415" y="1357313"/>
            <a:ext cx="8442232" cy="4742404"/>
          </a:xfrm>
        </p:spPr>
      </p:pic>
    </p:spTree>
    <p:extLst>
      <p:ext uri="{BB962C8B-B14F-4D97-AF65-F5344CB8AC3E}">
        <p14:creationId xmlns:p14="http://schemas.microsoft.com/office/powerpoint/2010/main" val="2976000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49C308-F064-B5E4-DDFE-D993A5A59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kern="0" dirty="0">
                <a:solidFill>
                  <a:srgbClr val="2E60A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nasjonal og samlende bransjeorganisasjon</a:t>
            </a:r>
            <a:b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5" name="Plassholder for innhold 4" descr="Et bilde som inneholder utendørs, fartøy, transport, vann&#10;&#10;Automatisk generert beskrivelse">
            <a:extLst>
              <a:ext uri="{FF2B5EF4-FFF2-40B4-BE49-F238E27FC236}">
                <a16:creationId xmlns:a16="http://schemas.microsoft.com/office/drawing/2014/main" id="{A726F3A2-F4F1-50B0-652D-27BBB163B5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23" y="1357313"/>
            <a:ext cx="8602354" cy="4351337"/>
          </a:xfrm>
        </p:spPr>
      </p:pic>
    </p:spTree>
    <p:extLst>
      <p:ext uri="{BB962C8B-B14F-4D97-AF65-F5344CB8AC3E}">
        <p14:creationId xmlns:p14="http://schemas.microsoft.com/office/powerpoint/2010/main" val="330188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49C308-F064-B5E4-DDFE-D993A5A59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kern="0" dirty="0">
                <a:solidFill>
                  <a:srgbClr val="2E60A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nasjonal og samlende bransjeorganisasjon</a:t>
            </a:r>
            <a:b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5" name="Plassholder for innhold 4" descr="Et bilde som inneholder utendørs, sky, militærkjøretøy, kjøretøy&#10;&#10;Automatisk generert beskrivelse">
            <a:extLst>
              <a:ext uri="{FF2B5EF4-FFF2-40B4-BE49-F238E27FC236}">
                <a16:creationId xmlns:a16="http://schemas.microsoft.com/office/drawing/2014/main" id="{ADE183BD-C8C1-A3E8-7B73-876E3A13E8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054" y="1357313"/>
            <a:ext cx="7731892" cy="4351337"/>
          </a:xfrm>
        </p:spPr>
      </p:pic>
    </p:spTree>
    <p:extLst>
      <p:ext uri="{BB962C8B-B14F-4D97-AF65-F5344CB8AC3E}">
        <p14:creationId xmlns:p14="http://schemas.microsoft.com/office/powerpoint/2010/main" val="4115007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49C308-F064-B5E4-DDFE-D993A5A59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kern="0" dirty="0">
                <a:solidFill>
                  <a:srgbClr val="2E60A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nasjonal og samlende bransjeorganisasjon</a:t>
            </a:r>
            <a:b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7A2802-273D-3ADA-73BC-BF5B54F0D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4504" y="1546054"/>
            <a:ext cx="2796103" cy="4017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1125"/>
              </a:spcAft>
              <a:buNone/>
            </a:pPr>
            <a:r>
              <a:rPr lang="nb-NO" sz="1800" b="1" kern="0" dirty="0" err="1">
                <a:solidFill>
                  <a:srgbClr val="191919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Vanguard</a:t>
            </a:r>
            <a:endParaRPr lang="nb-NO" sz="1800" b="1" kern="0" dirty="0">
              <a:solidFill>
                <a:srgbClr val="191919"/>
              </a:solidFill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kern="0" dirty="0" err="1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Westcon</a:t>
            </a:r>
            <a:endParaRPr lang="nb-NO" sz="1800" kern="0" dirty="0">
              <a:solidFill>
                <a:srgbClr val="191919"/>
              </a:solidFill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kern="0" dirty="0">
                <a:solidFill>
                  <a:srgbClr val="191919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Myklebust Verft</a:t>
            </a:r>
          </a:p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kern="0" dirty="0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Green Yard Kleven</a:t>
            </a:r>
          </a:p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kern="0" dirty="0">
                <a:solidFill>
                  <a:srgbClr val="191919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Fosen Yard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AF00AB4A-DB48-3E39-2F0E-B0A3B66B2C4C}"/>
              </a:ext>
            </a:extLst>
          </p:cNvPr>
          <p:cNvSpPr txBox="1">
            <a:spLocks/>
          </p:cNvSpPr>
          <p:nvPr/>
        </p:nvSpPr>
        <p:spPr>
          <a:xfrm>
            <a:off x="600378" y="1546054"/>
            <a:ext cx="2230185" cy="4017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125"/>
              </a:spcAft>
              <a:buNone/>
            </a:pPr>
            <a:r>
              <a:rPr lang="nb-NO" sz="1800" b="1" kern="0" dirty="0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LMG Marin</a:t>
            </a:r>
          </a:p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kern="0" dirty="0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Pt ingen verft		                    	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F410328A-FEA2-C560-9212-66FA437F03F7}"/>
              </a:ext>
            </a:extLst>
          </p:cNvPr>
          <p:cNvSpPr txBox="1">
            <a:spLocks/>
          </p:cNvSpPr>
          <p:nvPr/>
        </p:nvSpPr>
        <p:spPr>
          <a:xfrm>
            <a:off x="4733623" y="1546054"/>
            <a:ext cx="2794647" cy="4017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125"/>
              </a:spcAft>
              <a:buNone/>
            </a:pPr>
            <a:r>
              <a:rPr lang="nb-NO" sz="1800" b="1" kern="0" dirty="0" err="1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Resilience</a:t>
            </a:r>
            <a:endParaRPr lang="nb-NO" sz="1800" b="1" kern="0" dirty="0">
              <a:solidFill>
                <a:srgbClr val="191919"/>
              </a:solidFill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kern="0" dirty="0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Vard </a:t>
            </a:r>
            <a:r>
              <a:rPr lang="nb-NO" sz="1800" kern="0" dirty="0" err="1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Brattvaag</a:t>
            </a:r>
            <a:r>
              <a:rPr lang="nb-NO" sz="1800" kern="0" dirty="0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                                                                                     </a:t>
            </a:r>
          </a:p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kern="0" dirty="0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Vard Langsten </a:t>
            </a:r>
          </a:p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kern="0" dirty="0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Vard Søviknes</a:t>
            </a:r>
          </a:p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kern="0" dirty="0" err="1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Fincantieri</a:t>
            </a:r>
            <a:r>
              <a:rPr lang="nb-NO" sz="1800" kern="0" dirty="0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2B98BFBE-F24D-A35D-E25E-E1724F0FA4A4}"/>
              </a:ext>
            </a:extLst>
          </p:cNvPr>
          <p:cNvSpPr txBox="1">
            <a:spLocks/>
          </p:cNvSpPr>
          <p:nvPr/>
        </p:nvSpPr>
        <p:spPr>
          <a:xfrm>
            <a:off x="9044504" y="4243631"/>
            <a:ext cx="2796103" cy="4017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kern="0" dirty="0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Ulstein Verft</a:t>
            </a:r>
          </a:p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kern="0" dirty="0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Umoe Mandal</a:t>
            </a:r>
          </a:p>
        </p:txBody>
      </p:sp>
    </p:spTree>
    <p:extLst>
      <p:ext uri="{BB962C8B-B14F-4D97-AF65-F5344CB8AC3E}">
        <p14:creationId xmlns:p14="http://schemas.microsoft.com/office/powerpoint/2010/main" val="257141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49C308-F064-B5E4-DDFE-D993A5A59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kern="0" dirty="0">
                <a:solidFill>
                  <a:srgbClr val="2E60A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nasjonal og samlende bransjeorganisasjon</a:t>
            </a:r>
            <a:b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7A2802-273D-3ADA-73BC-BF5B54F0D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9406"/>
            <a:ext cx="10515600" cy="37287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b="1" kern="0" dirty="0">
                <a:solidFill>
                  <a:srgbClr val="191919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Én hovedleverandør-kontrakt?</a:t>
            </a:r>
          </a:p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kern="0" dirty="0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Produksjonskompetanse og -kapasitet</a:t>
            </a:r>
          </a:p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kern="0" dirty="0">
                <a:solidFill>
                  <a:srgbClr val="191919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Finansiell løfteevne</a:t>
            </a:r>
          </a:p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kern="0" dirty="0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-- Behovet for bankgarantier</a:t>
            </a:r>
          </a:p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kern="0" dirty="0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FINANSIERINGSEVNE</a:t>
            </a:r>
          </a:p>
          <a:p>
            <a:pPr lvl="1">
              <a:lnSpc>
                <a:spcPct val="100000"/>
              </a:lnSpc>
              <a:spcAft>
                <a:spcPts val="1125"/>
              </a:spcAft>
            </a:pPr>
            <a:endParaRPr lang="nb-NO" sz="1400" kern="0" dirty="0">
              <a:solidFill>
                <a:srgbClr val="191919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43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1571" rIns="0" bIns="0" rtlCol="0">
            <a:spAutoFit/>
          </a:bodyPr>
          <a:lstStyle/>
          <a:p>
            <a:pPr marL="144145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Svekket</a:t>
            </a:r>
            <a:r>
              <a:rPr spc="-110" dirty="0"/>
              <a:t> </a:t>
            </a:r>
            <a:r>
              <a:rPr dirty="0"/>
              <a:t>likviditet</a:t>
            </a:r>
            <a:r>
              <a:rPr spc="-110" dirty="0"/>
              <a:t> </a:t>
            </a:r>
            <a:r>
              <a:rPr dirty="0"/>
              <a:t>for</a:t>
            </a:r>
            <a:r>
              <a:rPr spc="-110" dirty="0"/>
              <a:t> </a:t>
            </a:r>
            <a:r>
              <a:rPr dirty="0"/>
              <a:t>verftene</a:t>
            </a:r>
            <a:r>
              <a:rPr spc="-110" dirty="0"/>
              <a:t> </a:t>
            </a:r>
            <a:r>
              <a:rPr dirty="0"/>
              <a:t>gjennom</a:t>
            </a:r>
            <a:r>
              <a:rPr spc="-110" dirty="0"/>
              <a:t> </a:t>
            </a:r>
            <a:r>
              <a:rPr dirty="0"/>
              <a:t>15</a:t>
            </a:r>
            <a:r>
              <a:rPr spc="-110" dirty="0"/>
              <a:t> </a:t>
            </a:r>
            <a:r>
              <a:rPr spc="-25" dirty="0"/>
              <a:t>år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00411" y="2562040"/>
            <a:ext cx="9996170" cy="2919730"/>
            <a:chOff x="1000411" y="2562040"/>
            <a:chExt cx="9996170" cy="2919730"/>
          </a:xfrm>
        </p:grpSpPr>
        <p:sp>
          <p:nvSpPr>
            <p:cNvPr id="4" name="object 4"/>
            <p:cNvSpPr/>
            <p:nvPr/>
          </p:nvSpPr>
          <p:spPr>
            <a:xfrm>
              <a:off x="7185025" y="3995318"/>
              <a:ext cx="2252980" cy="0"/>
            </a:xfrm>
            <a:custGeom>
              <a:avLst/>
              <a:gdLst/>
              <a:ahLst/>
              <a:cxnLst/>
              <a:rect l="l" t="t" r="r" b="b"/>
              <a:pathLst>
                <a:path w="2252979">
                  <a:moveTo>
                    <a:pt x="0" y="0"/>
                  </a:moveTo>
                  <a:lnTo>
                    <a:pt x="2252870" y="1"/>
                  </a:lnTo>
                </a:path>
              </a:pathLst>
            </a:custGeom>
            <a:ln w="190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413014" y="3995318"/>
              <a:ext cx="2573655" cy="0"/>
            </a:xfrm>
            <a:custGeom>
              <a:avLst/>
              <a:gdLst/>
              <a:ahLst/>
              <a:cxnLst/>
              <a:rect l="l" t="t" r="r" b="b"/>
              <a:pathLst>
                <a:path w="2573654">
                  <a:moveTo>
                    <a:pt x="0" y="0"/>
                  </a:moveTo>
                  <a:lnTo>
                    <a:pt x="2573433" y="1"/>
                  </a:lnTo>
                </a:path>
              </a:pathLst>
            </a:custGeom>
            <a:ln w="190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21276" y="3995318"/>
              <a:ext cx="2252980" cy="0"/>
            </a:xfrm>
            <a:custGeom>
              <a:avLst/>
              <a:gdLst/>
              <a:ahLst/>
              <a:cxnLst/>
              <a:rect l="l" t="t" r="r" b="b"/>
              <a:pathLst>
                <a:path w="2252979">
                  <a:moveTo>
                    <a:pt x="0" y="0"/>
                  </a:moveTo>
                  <a:lnTo>
                    <a:pt x="2252870" y="1"/>
                  </a:lnTo>
                </a:path>
              </a:pathLst>
            </a:custGeom>
            <a:ln w="190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7843" y="3995318"/>
              <a:ext cx="2252980" cy="0"/>
            </a:xfrm>
            <a:custGeom>
              <a:avLst/>
              <a:gdLst/>
              <a:ahLst/>
              <a:cxnLst/>
              <a:rect l="l" t="t" r="r" b="b"/>
              <a:pathLst>
                <a:path w="2252979">
                  <a:moveTo>
                    <a:pt x="0" y="0"/>
                  </a:moveTo>
                  <a:lnTo>
                    <a:pt x="2252870" y="1"/>
                  </a:lnTo>
                </a:path>
              </a:pathLst>
            </a:custGeom>
            <a:ln w="190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60542" y="3988188"/>
              <a:ext cx="457200" cy="466725"/>
            </a:xfrm>
            <a:custGeom>
              <a:avLst/>
              <a:gdLst/>
              <a:ahLst/>
              <a:cxnLst/>
              <a:rect l="l" t="t" r="r" b="b"/>
              <a:pathLst>
                <a:path w="457200" h="466725">
                  <a:moveTo>
                    <a:pt x="456851" y="466703"/>
                  </a:moveTo>
                  <a:lnTo>
                    <a:pt x="409877" y="464052"/>
                  </a:lnTo>
                  <a:lnTo>
                    <a:pt x="364287" y="456818"/>
                  </a:lnTo>
                  <a:lnTo>
                    <a:pt x="320311" y="445233"/>
                  </a:lnTo>
                  <a:lnTo>
                    <a:pt x="278179" y="429528"/>
                  </a:lnTo>
                  <a:lnTo>
                    <a:pt x="238120" y="409938"/>
                  </a:lnTo>
                  <a:lnTo>
                    <a:pt x="200365" y="386694"/>
                  </a:lnTo>
                  <a:lnTo>
                    <a:pt x="165142" y="360028"/>
                  </a:lnTo>
                  <a:lnTo>
                    <a:pt x="132681" y="330173"/>
                  </a:lnTo>
                  <a:lnTo>
                    <a:pt x="103213" y="297362"/>
                  </a:lnTo>
                  <a:lnTo>
                    <a:pt x="76966" y="261826"/>
                  </a:lnTo>
                  <a:lnTo>
                    <a:pt x="54170" y="223797"/>
                  </a:lnTo>
                  <a:lnTo>
                    <a:pt x="35056" y="183510"/>
                  </a:lnTo>
                  <a:lnTo>
                    <a:pt x="19852" y="141194"/>
                  </a:lnTo>
                  <a:lnTo>
                    <a:pt x="8788" y="97084"/>
                  </a:lnTo>
                  <a:lnTo>
                    <a:pt x="2094" y="51412"/>
                  </a:lnTo>
                  <a:lnTo>
                    <a:pt x="0" y="4409"/>
                  </a:lnTo>
                  <a:lnTo>
                    <a:pt x="8" y="2939"/>
                  </a:lnTo>
                  <a:lnTo>
                    <a:pt x="24" y="1469"/>
                  </a:lnTo>
                  <a:lnTo>
                    <a:pt x="47" y="0"/>
                  </a:lnTo>
                </a:path>
              </a:pathLst>
            </a:custGeom>
            <a:ln w="190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09936" y="3995318"/>
              <a:ext cx="1538605" cy="0"/>
            </a:xfrm>
            <a:custGeom>
              <a:avLst/>
              <a:gdLst/>
              <a:ahLst/>
              <a:cxnLst/>
              <a:rect l="l" t="t" r="r" b="b"/>
              <a:pathLst>
                <a:path w="1538605">
                  <a:moveTo>
                    <a:pt x="0" y="0"/>
                  </a:moveTo>
                  <a:lnTo>
                    <a:pt x="1538514" y="1"/>
                  </a:lnTo>
                </a:path>
              </a:pathLst>
            </a:custGeom>
            <a:ln w="190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24865" y="3900068"/>
              <a:ext cx="190500" cy="1905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405801" y="3781005"/>
              <a:ext cx="428625" cy="428625"/>
            </a:xfrm>
            <a:custGeom>
              <a:avLst/>
              <a:gdLst/>
              <a:ahLst/>
              <a:cxnLst/>
              <a:rect l="l" t="t" r="r" b="b"/>
              <a:pathLst>
                <a:path w="428625" h="428625">
                  <a:moveTo>
                    <a:pt x="214313" y="0"/>
                  </a:moveTo>
                  <a:lnTo>
                    <a:pt x="165173" y="5660"/>
                  </a:lnTo>
                  <a:lnTo>
                    <a:pt x="120063" y="21782"/>
                  </a:lnTo>
                  <a:lnTo>
                    <a:pt x="80271" y="47082"/>
                  </a:lnTo>
                  <a:lnTo>
                    <a:pt x="47082" y="80270"/>
                  </a:lnTo>
                  <a:lnTo>
                    <a:pt x="21783" y="120063"/>
                  </a:lnTo>
                  <a:lnTo>
                    <a:pt x="5660" y="165172"/>
                  </a:lnTo>
                  <a:lnTo>
                    <a:pt x="0" y="214312"/>
                  </a:lnTo>
                  <a:lnTo>
                    <a:pt x="5660" y="263452"/>
                  </a:lnTo>
                  <a:lnTo>
                    <a:pt x="21783" y="308562"/>
                  </a:lnTo>
                  <a:lnTo>
                    <a:pt x="47082" y="348355"/>
                  </a:lnTo>
                  <a:lnTo>
                    <a:pt x="80271" y="381544"/>
                  </a:lnTo>
                  <a:lnTo>
                    <a:pt x="120063" y="406843"/>
                  </a:lnTo>
                  <a:lnTo>
                    <a:pt x="165173" y="422966"/>
                  </a:lnTo>
                  <a:lnTo>
                    <a:pt x="214313" y="428626"/>
                  </a:lnTo>
                  <a:lnTo>
                    <a:pt x="263453" y="422966"/>
                  </a:lnTo>
                  <a:lnTo>
                    <a:pt x="308562" y="406843"/>
                  </a:lnTo>
                  <a:lnTo>
                    <a:pt x="309903" y="405991"/>
                  </a:lnTo>
                  <a:lnTo>
                    <a:pt x="214313" y="405991"/>
                  </a:lnTo>
                  <a:lnTo>
                    <a:pt x="170363" y="400928"/>
                  </a:lnTo>
                  <a:lnTo>
                    <a:pt x="130018" y="386508"/>
                  </a:lnTo>
                  <a:lnTo>
                    <a:pt x="94428" y="363881"/>
                  </a:lnTo>
                  <a:lnTo>
                    <a:pt x="64744" y="334197"/>
                  </a:lnTo>
                  <a:lnTo>
                    <a:pt x="42117" y="298607"/>
                  </a:lnTo>
                  <a:lnTo>
                    <a:pt x="27697" y="258262"/>
                  </a:lnTo>
                  <a:lnTo>
                    <a:pt x="22635" y="214312"/>
                  </a:lnTo>
                  <a:lnTo>
                    <a:pt x="27697" y="170362"/>
                  </a:lnTo>
                  <a:lnTo>
                    <a:pt x="42117" y="130018"/>
                  </a:lnTo>
                  <a:lnTo>
                    <a:pt x="64744" y="94428"/>
                  </a:lnTo>
                  <a:lnTo>
                    <a:pt x="94428" y="64744"/>
                  </a:lnTo>
                  <a:lnTo>
                    <a:pt x="130018" y="42117"/>
                  </a:lnTo>
                  <a:lnTo>
                    <a:pt x="170363" y="27697"/>
                  </a:lnTo>
                  <a:lnTo>
                    <a:pt x="214313" y="22635"/>
                  </a:lnTo>
                  <a:lnTo>
                    <a:pt x="309903" y="22635"/>
                  </a:lnTo>
                  <a:lnTo>
                    <a:pt x="308562" y="21782"/>
                  </a:lnTo>
                  <a:lnTo>
                    <a:pt x="263453" y="5660"/>
                  </a:lnTo>
                  <a:lnTo>
                    <a:pt x="214313" y="0"/>
                  </a:lnTo>
                  <a:close/>
                </a:path>
                <a:path w="428625" h="428625">
                  <a:moveTo>
                    <a:pt x="309903" y="22635"/>
                  </a:moveTo>
                  <a:lnTo>
                    <a:pt x="214313" y="22635"/>
                  </a:lnTo>
                  <a:lnTo>
                    <a:pt x="258263" y="27697"/>
                  </a:lnTo>
                  <a:lnTo>
                    <a:pt x="298608" y="42117"/>
                  </a:lnTo>
                  <a:lnTo>
                    <a:pt x="334197" y="64744"/>
                  </a:lnTo>
                  <a:lnTo>
                    <a:pt x="363881" y="94428"/>
                  </a:lnTo>
                  <a:lnTo>
                    <a:pt x="386508" y="130018"/>
                  </a:lnTo>
                  <a:lnTo>
                    <a:pt x="400928" y="170362"/>
                  </a:lnTo>
                  <a:lnTo>
                    <a:pt x="405991" y="214312"/>
                  </a:lnTo>
                  <a:lnTo>
                    <a:pt x="400928" y="258262"/>
                  </a:lnTo>
                  <a:lnTo>
                    <a:pt x="386508" y="298607"/>
                  </a:lnTo>
                  <a:lnTo>
                    <a:pt x="363881" y="334197"/>
                  </a:lnTo>
                  <a:lnTo>
                    <a:pt x="334197" y="363881"/>
                  </a:lnTo>
                  <a:lnTo>
                    <a:pt x="298608" y="386508"/>
                  </a:lnTo>
                  <a:lnTo>
                    <a:pt x="258263" y="400928"/>
                  </a:lnTo>
                  <a:lnTo>
                    <a:pt x="214313" y="405991"/>
                  </a:lnTo>
                  <a:lnTo>
                    <a:pt x="309903" y="405991"/>
                  </a:lnTo>
                  <a:lnTo>
                    <a:pt x="348355" y="381544"/>
                  </a:lnTo>
                  <a:lnTo>
                    <a:pt x="381544" y="348355"/>
                  </a:lnTo>
                  <a:lnTo>
                    <a:pt x="406843" y="308562"/>
                  </a:lnTo>
                  <a:lnTo>
                    <a:pt x="422966" y="263452"/>
                  </a:lnTo>
                  <a:lnTo>
                    <a:pt x="428626" y="214312"/>
                  </a:lnTo>
                  <a:lnTo>
                    <a:pt x="422966" y="165172"/>
                  </a:lnTo>
                  <a:lnTo>
                    <a:pt x="406843" y="120063"/>
                  </a:lnTo>
                  <a:lnTo>
                    <a:pt x="381544" y="80270"/>
                  </a:lnTo>
                  <a:lnTo>
                    <a:pt x="348355" y="47082"/>
                  </a:lnTo>
                  <a:lnTo>
                    <a:pt x="309903" y="22635"/>
                  </a:lnTo>
                  <a:close/>
                </a:path>
              </a:pathLst>
            </a:custGeom>
            <a:solidFill>
              <a:srgbClr val="03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405801" y="3781005"/>
              <a:ext cx="428625" cy="428625"/>
            </a:xfrm>
            <a:custGeom>
              <a:avLst/>
              <a:gdLst/>
              <a:ahLst/>
              <a:cxnLst/>
              <a:rect l="l" t="t" r="r" b="b"/>
              <a:pathLst>
                <a:path w="428625" h="428625">
                  <a:moveTo>
                    <a:pt x="0" y="214313"/>
                  </a:moveTo>
                  <a:lnTo>
                    <a:pt x="5660" y="165172"/>
                  </a:lnTo>
                  <a:lnTo>
                    <a:pt x="21783" y="120063"/>
                  </a:lnTo>
                  <a:lnTo>
                    <a:pt x="47082" y="80271"/>
                  </a:lnTo>
                  <a:lnTo>
                    <a:pt x="80271" y="47082"/>
                  </a:lnTo>
                  <a:lnTo>
                    <a:pt x="120063" y="21783"/>
                  </a:lnTo>
                  <a:lnTo>
                    <a:pt x="165172" y="5660"/>
                  </a:lnTo>
                  <a:lnTo>
                    <a:pt x="214313" y="0"/>
                  </a:lnTo>
                  <a:lnTo>
                    <a:pt x="263453" y="5660"/>
                  </a:lnTo>
                  <a:lnTo>
                    <a:pt x="308562" y="21783"/>
                  </a:lnTo>
                  <a:lnTo>
                    <a:pt x="348354" y="47082"/>
                  </a:lnTo>
                  <a:lnTo>
                    <a:pt x="381543" y="80271"/>
                  </a:lnTo>
                  <a:lnTo>
                    <a:pt x="406842" y="120063"/>
                  </a:lnTo>
                  <a:lnTo>
                    <a:pt x="422965" y="165172"/>
                  </a:lnTo>
                  <a:lnTo>
                    <a:pt x="428626" y="214313"/>
                  </a:lnTo>
                  <a:lnTo>
                    <a:pt x="422965" y="263453"/>
                  </a:lnTo>
                  <a:lnTo>
                    <a:pt x="406842" y="308562"/>
                  </a:lnTo>
                  <a:lnTo>
                    <a:pt x="381543" y="348354"/>
                  </a:lnTo>
                  <a:lnTo>
                    <a:pt x="348354" y="381543"/>
                  </a:lnTo>
                  <a:lnTo>
                    <a:pt x="308562" y="406842"/>
                  </a:lnTo>
                  <a:lnTo>
                    <a:pt x="263453" y="422965"/>
                  </a:lnTo>
                  <a:lnTo>
                    <a:pt x="214313" y="428626"/>
                  </a:lnTo>
                  <a:lnTo>
                    <a:pt x="165172" y="422965"/>
                  </a:lnTo>
                  <a:lnTo>
                    <a:pt x="120063" y="406842"/>
                  </a:lnTo>
                  <a:lnTo>
                    <a:pt x="80271" y="381543"/>
                  </a:lnTo>
                  <a:lnTo>
                    <a:pt x="47082" y="348354"/>
                  </a:lnTo>
                  <a:lnTo>
                    <a:pt x="21783" y="308562"/>
                  </a:lnTo>
                  <a:lnTo>
                    <a:pt x="5660" y="263453"/>
                  </a:lnTo>
                  <a:lnTo>
                    <a:pt x="0" y="214313"/>
                  </a:lnTo>
                  <a:close/>
                </a:path>
                <a:path w="428625" h="428625">
                  <a:moveTo>
                    <a:pt x="22635" y="214313"/>
                  </a:moveTo>
                  <a:lnTo>
                    <a:pt x="27697" y="258262"/>
                  </a:lnTo>
                  <a:lnTo>
                    <a:pt x="42117" y="298607"/>
                  </a:lnTo>
                  <a:lnTo>
                    <a:pt x="64744" y="334197"/>
                  </a:lnTo>
                  <a:lnTo>
                    <a:pt x="94428" y="363881"/>
                  </a:lnTo>
                  <a:lnTo>
                    <a:pt x="130018" y="386508"/>
                  </a:lnTo>
                  <a:lnTo>
                    <a:pt x="170363" y="400928"/>
                  </a:lnTo>
                  <a:lnTo>
                    <a:pt x="214313" y="405990"/>
                  </a:lnTo>
                  <a:lnTo>
                    <a:pt x="258262" y="400928"/>
                  </a:lnTo>
                  <a:lnTo>
                    <a:pt x="298607" y="386508"/>
                  </a:lnTo>
                  <a:lnTo>
                    <a:pt x="334197" y="363881"/>
                  </a:lnTo>
                  <a:lnTo>
                    <a:pt x="363881" y="334197"/>
                  </a:lnTo>
                  <a:lnTo>
                    <a:pt x="386508" y="298607"/>
                  </a:lnTo>
                  <a:lnTo>
                    <a:pt x="400928" y="258262"/>
                  </a:lnTo>
                  <a:lnTo>
                    <a:pt x="405990" y="214313"/>
                  </a:lnTo>
                  <a:lnTo>
                    <a:pt x="400928" y="170363"/>
                  </a:lnTo>
                  <a:lnTo>
                    <a:pt x="386508" y="130018"/>
                  </a:lnTo>
                  <a:lnTo>
                    <a:pt x="363881" y="94428"/>
                  </a:lnTo>
                  <a:lnTo>
                    <a:pt x="334197" y="64744"/>
                  </a:lnTo>
                  <a:lnTo>
                    <a:pt x="298607" y="42117"/>
                  </a:lnTo>
                  <a:lnTo>
                    <a:pt x="258262" y="27697"/>
                  </a:lnTo>
                  <a:lnTo>
                    <a:pt x="214313" y="22635"/>
                  </a:lnTo>
                  <a:lnTo>
                    <a:pt x="170363" y="27697"/>
                  </a:lnTo>
                  <a:lnTo>
                    <a:pt x="130018" y="42117"/>
                  </a:lnTo>
                  <a:lnTo>
                    <a:pt x="94428" y="64744"/>
                  </a:lnTo>
                  <a:lnTo>
                    <a:pt x="64744" y="94428"/>
                  </a:lnTo>
                  <a:lnTo>
                    <a:pt x="42117" y="130018"/>
                  </a:lnTo>
                  <a:lnTo>
                    <a:pt x="27697" y="170363"/>
                  </a:lnTo>
                  <a:lnTo>
                    <a:pt x="22635" y="214313"/>
                  </a:lnTo>
                  <a:close/>
                </a:path>
              </a:pathLst>
            </a:custGeom>
            <a:ln w="12700">
              <a:solidFill>
                <a:srgbClr val="70AD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72930" y="3648134"/>
              <a:ext cx="694690" cy="694690"/>
            </a:xfrm>
            <a:custGeom>
              <a:avLst/>
              <a:gdLst/>
              <a:ahLst/>
              <a:cxnLst/>
              <a:rect l="l" t="t" r="r" b="b"/>
              <a:pathLst>
                <a:path w="694689" h="694689">
                  <a:moveTo>
                    <a:pt x="347184" y="0"/>
                  </a:moveTo>
                  <a:lnTo>
                    <a:pt x="300073" y="3169"/>
                  </a:lnTo>
                  <a:lnTo>
                    <a:pt x="254889" y="12401"/>
                  </a:lnTo>
                  <a:lnTo>
                    <a:pt x="212044" y="27283"/>
                  </a:lnTo>
                  <a:lnTo>
                    <a:pt x="171953" y="47400"/>
                  </a:lnTo>
                  <a:lnTo>
                    <a:pt x="135030" y="72340"/>
                  </a:lnTo>
                  <a:lnTo>
                    <a:pt x="101687" y="101687"/>
                  </a:lnTo>
                  <a:lnTo>
                    <a:pt x="72340" y="135030"/>
                  </a:lnTo>
                  <a:lnTo>
                    <a:pt x="47400" y="171953"/>
                  </a:lnTo>
                  <a:lnTo>
                    <a:pt x="27283" y="212044"/>
                  </a:lnTo>
                  <a:lnTo>
                    <a:pt x="12401" y="254889"/>
                  </a:lnTo>
                  <a:lnTo>
                    <a:pt x="3169" y="300073"/>
                  </a:lnTo>
                  <a:lnTo>
                    <a:pt x="0" y="347184"/>
                  </a:lnTo>
                  <a:lnTo>
                    <a:pt x="3169" y="394295"/>
                  </a:lnTo>
                  <a:lnTo>
                    <a:pt x="12401" y="439480"/>
                  </a:lnTo>
                  <a:lnTo>
                    <a:pt x="27283" y="482324"/>
                  </a:lnTo>
                  <a:lnTo>
                    <a:pt x="47400" y="522415"/>
                  </a:lnTo>
                  <a:lnTo>
                    <a:pt x="72340" y="559339"/>
                  </a:lnTo>
                  <a:lnTo>
                    <a:pt x="101687" y="592681"/>
                  </a:lnTo>
                  <a:lnTo>
                    <a:pt x="135030" y="622029"/>
                  </a:lnTo>
                  <a:lnTo>
                    <a:pt x="171953" y="646968"/>
                  </a:lnTo>
                  <a:lnTo>
                    <a:pt x="212044" y="667086"/>
                  </a:lnTo>
                  <a:lnTo>
                    <a:pt x="254889" y="681968"/>
                  </a:lnTo>
                  <a:lnTo>
                    <a:pt x="300073" y="691200"/>
                  </a:lnTo>
                  <a:lnTo>
                    <a:pt x="347184" y="694369"/>
                  </a:lnTo>
                  <a:lnTo>
                    <a:pt x="394295" y="691200"/>
                  </a:lnTo>
                  <a:lnTo>
                    <a:pt x="439480" y="681968"/>
                  </a:lnTo>
                  <a:lnTo>
                    <a:pt x="461333" y="674377"/>
                  </a:lnTo>
                  <a:lnTo>
                    <a:pt x="347184" y="674377"/>
                  </a:lnTo>
                  <a:lnTo>
                    <a:pt x="298834" y="670830"/>
                  </a:lnTo>
                  <a:lnTo>
                    <a:pt x="252686" y="660524"/>
                  </a:lnTo>
                  <a:lnTo>
                    <a:pt x="209248" y="643967"/>
                  </a:lnTo>
                  <a:lnTo>
                    <a:pt x="169024" y="621664"/>
                  </a:lnTo>
                  <a:lnTo>
                    <a:pt x="132521" y="594122"/>
                  </a:lnTo>
                  <a:lnTo>
                    <a:pt x="100246" y="561847"/>
                  </a:lnTo>
                  <a:lnTo>
                    <a:pt x="72703" y="525344"/>
                  </a:lnTo>
                  <a:lnTo>
                    <a:pt x="50401" y="485121"/>
                  </a:lnTo>
                  <a:lnTo>
                    <a:pt x="33844" y="441682"/>
                  </a:lnTo>
                  <a:lnTo>
                    <a:pt x="23538" y="395535"/>
                  </a:lnTo>
                  <a:lnTo>
                    <a:pt x="19991" y="347184"/>
                  </a:lnTo>
                  <a:lnTo>
                    <a:pt x="23538" y="298834"/>
                  </a:lnTo>
                  <a:lnTo>
                    <a:pt x="33844" y="252686"/>
                  </a:lnTo>
                  <a:lnTo>
                    <a:pt x="50401" y="209248"/>
                  </a:lnTo>
                  <a:lnTo>
                    <a:pt x="72703" y="169024"/>
                  </a:lnTo>
                  <a:lnTo>
                    <a:pt x="100246" y="132521"/>
                  </a:lnTo>
                  <a:lnTo>
                    <a:pt x="132521" y="100246"/>
                  </a:lnTo>
                  <a:lnTo>
                    <a:pt x="169024" y="72703"/>
                  </a:lnTo>
                  <a:lnTo>
                    <a:pt x="209248" y="50401"/>
                  </a:lnTo>
                  <a:lnTo>
                    <a:pt x="252686" y="33844"/>
                  </a:lnTo>
                  <a:lnTo>
                    <a:pt x="298834" y="23538"/>
                  </a:lnTo>
                  <a:lnTo>
                    <a:pt x="347184" y="19991"/>
                  </a:lnTo>
                  <a:lnTo>
                    <a:pt x="461330" y="19991"/>
                  </a:lnTo>
                  <a:lnTo>
                    <a:pt x="439480" y="12401"/>
                  </a:lnTo>
                  <a:lnTo>
                    <a:pt x="394295" y="3169"/>
                  </a:lnTo>
                  <a:lnTo>
                    <a:pt x="347184" y="0"/>
                  </a:lnTo>
                  <a:close/>
                </a:path>
                <a:path w="694689" h="694689">
                  <a:moveTo>
                    <a:pt x="461330" y="19991"/>
                  </a:moveTo>
                  <a:lnTo>
                    <a:pt x="347184" y="19991"/>
                  </a:lnTo>
                  <a:lnTo>
                    <a:pt x="395535" y="23538"/>
                  </a:lnTo>
                  <a:lnTo>
                    <a:pt x="441682" y="33844"/>
                  </a:lnTo>
                  <a:lnTo>
                    <a:pt x="485121" y="50401"/>
                  </a:lnTo>
                  <a:lnTo>
                    <a:pt x="525344" y="72703"/>
                  </a:lnTo>
                  <a:lnTo>
                    <a:pt x="561847" y="100246"/>
                  </a:lnTo>
                  <a:lnTo>
                    <a:pt x="594122" y="132521"/>
                  </a:lnTo>
                  <a:lnTo>
                    <a:pt x="621664" y="169024"/>
                  </a:lnTo>
                  <a:lnTo>
                    <a:pt x="643967" y="209248"/>
                  </a:lnTo>
                  <a:lnTo>
                    <a:pt x="660524" y="252686"/>
                  </a:lnTo>
                  <a:lnTo>
                    <a:pt x="670830" y="298834"/>
                  </a:lnTo>
                  <a:lnTo>
                    <a:pt x="674377" y="347184"/>
                  </a:lnTo>
                  <a:lnTo>
                    <a:pt x="670830" y="395535"/>
                  </a:lnTo>
                  <a:lnTo>
                    <a:pt x="660524" y="441682"/>
                  </a:lnTo>
                  <a:lnTo>
                    <a:pt x="643967" y="485121"/>
                  </a:lnTo>
                  <a:lnTo>
                    <a:pt x="621664" y="525344"/>
                  </a:lnTo>
                  <a:lnTo>
                    <a:pt x="594122" y="561847"/>
                  </a:lnTo>
                  <a:lnTo>
                    <a:pt x="561847" y="594122"/>
                  </a:lnTo>
                  <a:lnTo>
                    <a:pt x="525344" y="621664"/>
                  </a:lnTo>
                  <a:lnTo>
                    <a:pt x="485121" y="643967"/>
                  </a:lnTo>
                  <a:lnTo>
                    <a:pt x="441682" y="660524"/>
                  </a:lnTo>
                  <a:lnTo>
                    <a:pt x="395535" y="670830"/>
                  </a:lnTo>
                  <a:lnTo>
                    <a:pt x="347184" y="674377"/>
                  </a:lnTo>
                  <a:lnTo>
                    <a:pt x="461333" y="674377"/>
                  </a:lnTo>
                  <a:lnTo>
                    <a:pt x="522415" y="646968"/>
                  </a:lnTo>
                  <a:lnTo>
                    <a:pt x="559339" y="622029"/>
                  </a:lnTo>
                  <a:lnTo>
                    <a:pt x="592681" y="592681"/>
                  </a:lnTo>
                  <a:lnTo>
                    <a:pt x="622029" y="559339"/>
                  </a:lnTo>
                  <a:lnTo>
                    <a:pt x="646968" y="522415"/>
                  </a:lnTo>
                  <a:lnTo>
                    <a:pt x="667086" y="482324"/>
                  </a:lnTo>
                  <a:lnTo>
                    <a:pt x="681968" y="439480"/>
                  </a:lnTo>
                  <a:lnTo>
                    <a:pt x="691200" y="394295"/>
                  </a:lnTo>
                  <a:lnTo>
                    <a:pt x="694369" y="347184"/>
                  </a:lnTo>
                  <a:lnTo>
                    <a:pt x="691200" y="300073"/>
                  </a:lnTo>
                  <a:lnTo>
                    <a:pt x="681968" y="254889"/>
                  </a:lnTo>
                  <a:lnTo>
                    <a:pt x="667086" y="212044"/>
                  </a:lnTo>
                  <a:lnTo>
                    <a:pt x="646968" y="171953"/>
                  </a:lnTo>
                  <a:lnTo>
                    <a:pt x="622029" y="135030"/>
                  </a:lnTo>
                  <a:lnTo>
                    <a:pt x="592681" y="101687"/>
                  </a:lnTo>
                  <a:lnTo>
                    <a:pt x="559339" y="72340"/>
                  </a:lnTo>
                  <a:lnTo>
                    <a:pt x="522415" y="47400"/>
                  </a:lnTo>
                  <a:lnTo>
                    <a:pt x="482324" y="27283"/>
                  </a:lnTo>
                  <a:lnTo>
                    <a:pt x="461330" y="19991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620115" y="4342505"/>
              <a:ext cx="0" cy="1033780"/>
            </a:xfrm>
            <a:custGeom>
              <a:avLst/>
              <a:gdLst/>
              <a:ahLst/>
              <a:cxnLst/>
              <a:rect l="l" t="t" r="r" b="b"/>
              <a:pathLst>
                <a:path h="1033779">
                  <a:moveTo>
                    <a:pt x="0" y="1033387"/>
                  </a:moveTo>
                  <a:lnTo>
                    <a:pt x="1" y="0"/>
                  </a:lnTo>
                </a:path>
              </a:pathLst>
            </a:custGeom>
            <a:ln w="19050">
              <a:solidFill>
                <a:srgbClr val="70AD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1644" y="5344409"/>
              <a:ext cx="136940" cy="13694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399019" y="3535746"/>
              <a:ext cx="466725" cy="457200"/>
            </a:xfrm>
            <a:custGeom>
              <a:avLst/>
              <a:gdLst/>
              <a:ahLst/>
              <a:cxnLst/>
              <a:rect l="l" t="t" r="r" b="b"/>
              <a:pathLst>
                <a:path w="466725" h="457200">
                  <a:moveTo>
                    <a:pt x="0" y="456851"/>
                  </a:moveTo>
                  <a:lnTo>
                    <a:pt x="2650" y="409877"/>
                  </a:lnTo>
                  <a:lnTo>
                    <a:pt x="9885" y="364287"/>
                  </a:lnTo>
                  <a:lnTo>
                    <a:pt x="21470" y="320311"/>
                  </a:lnTo>
                  <a:lnTo>
                    <a:pt x="37174" y="278179"/>
                  </a:lnTo>
                  <a:lnTo>
                    <a:pt x="56764" y="238120"/>
                  </a:lnTo>
                  <a:lnTo>
                    <a:pt x="80009" y="200365"/>
                  </a:lnTo>
                  <a:lnTo>
                    <a:pt x="106674" y="165142"/>
                  </a:lnTo>
                  <a:lnTo>
                    <a:pt x="136529" y="132681"/>
                  </a:lnTo>
                  <a:lnTo>
                    <a:pt x="169341" y="103213"/>
                  </a:lnTo>
                  <a:lnTo>
                    <a:pt x="204877" y="76966"/>
                  </a:lnTo>
                  <a:lnTo>
                    <a:pt x="242905" y="54170"/>
                  </a:lnTo>
                  <a:lnTo>
                    <a:pt x="283193" y="35056"/>
                  </a:lnTo>
                  <a:lnTo>
                    <a:pt x="325508" y="19852"/>
                  </a:lnTo>
                  <a:lnTo>
                    <a:pt x="369618" y="8788"/>
                  </a:lnTo>
                  <a:lnTo>
                    <a:pt x="415291" y="2094"/>
                  </a:lnTo>
                  <a:lnTo>
                    <a:pt x="462293" y="0"/>
                  </a:lnTo>
                  <a:lnTo>
                    <a:pt x="463763" y="8"/>
                  </a:lnTo>
                  <a:lnTo>
                    <a:pt x="465233" y="24"/>
                  </a:lnTo>
                  <a:lnTo>
                    <a:pt x="466703" y="47"/>
                  </a:lnTo>
                </a:path>
              </a:pathLst>
            </a:custGeom>
            <a:ln w="190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6993" y="3893718"/>
              <a:ext cx="203200" cy="20320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644279" y="3781005"/>
              <a:ext cx="428625" cy="428625"/>
            </a:xfrm>
            <a:custGeom>
              <a:avLst/>
              <a:gdLst/>
              <a:ahLst/>
              <a:cxnLst/>
              <a:rect l="l" t="t" r="r" b="b"/>
              <a:pathLst>
                <a:path w="428625" h="428625">
                  <a:moveTo>
                    <a:pt x="214313" y="0"/>
                  </a:moveTo>
                  <a:lnTo>
                    <a:pt x="165173" y="5660"/>
                  </a:lnTo>
                  <a:lnTo>
                    <a:pt x="120063" y="21782"/>
                  </a:lnTo>
                  <a:lnTo>
                    <a:pt x="80271" y="47082"/>
                  </a:lnTo>
                  <a:lnTo>
                    <a:pt x="47082" y="80270"/>
                  </a:lnTo>
                  <a:lnTo>
                    <a:pt x="21783" y="120063"/>
                  </a:lnTo>
                  <a:lnTo>
                    <a:pt x="5660" y="165172"/>
                  </a:lnTo>
                  <a:lnTo>
                    <a:pt x="0" y="214312"/>
                  </a:lnTo>
                  <a:lnTo>
                    <a:pt x="5660" y="263452"/>
                  </a:lnTo>
                  <a:lnTo>
                    <a:pt x="21783" y="308562"/>
                  </a:lnTo>
                  <a:lnTo>
                    <a:pt x="47082" y="348355"/>
                  </a:lnTo>
                  <a:lnTo>
                    <a:pt x="80271" y="381544"/>
                  </a:lnTo>
                  <a:lnTo>
                    <a:pt x="120063" y="406843"/>
                  </a:lnTo>
                  <a:lnTo>
                    <a:pt x="165173" y="422966"/>
                  </a:lnTo>
                  <a:lnTo>
                    <a:pt x="214313" y="428626"/>
                  </a:lnTo>
                  <a:lnTo>
                    <a:pt x="263453" y="422966"/>
                  </a:lnTo>
                  <a:lnTo>
                    <a:pt x="308562" y="406843"/>
                  </a:lnTo>
                  <a:lnTo>
                    <a:pt x="309903" y="405991"/>
                  </a:lnTo>
                  <a:lnTo>
                    <a:pt x="214313" y="405991"/>
                  </a:lnTo>
                  <a:lnTo>
                    <a:pt x="170363" y="400928"/>
                  </a:lnTo>
                  <a:lnTo>
                    <a:pt x="130018" y="386508"/>
                  </a:lnTo>
                  <a:lnTo>
                    <a:pt x="94428" y="363881"/>
                  </a:lnTo>
                  <a:lnTo>
                    <a:pt x="64744" y="334197"/>
                  </a:lnTo>
                  <a:lnTo>
                    <a:pt x="42117" y="298607"/>
                  </a:lnTo>
                  <a:lnTo>
                    <a:pt x="27697" y="258262"/>
                  </a:lnTo>
                  <a:lnTo>
                    <a:pt x="22635" y="214312"/>
                  </a:lnTo>
                  <a:lnTo>
                    <a:pt x="27697" y="170362"/>
                  </a:lnTo>
                  <a:lnTo>
                    <a:pt x="42117" y="130018"/>
                  </a:lnTo>
                  <a:lnTo>
                    <a:pt x="64744" y="94428"/>
                  </a:lnTo>
                  <a:lnTo>
                    <a:pt x="94428" y="64744"/>
                  </a:lnTo>
                  <a:lnTo>
                    <a:pt x="130018" y="42117"/>
                  </a:lnTo>
                  <a:lnTo>
                    <a:pt x="170363" y="27697"/>
                  </a:lnTo>
                  <a:lnTo>
                    <a:pt x="214313" y="22635"/>
                  </a:lnTo>
                  <a:lnTo>
                    <a:pt x="309903" y="22635"/>
                  </a:lnTo>
                  <a:lnTo>
                    <a:pt x="308562" y="21782"/>
                  </a:lnTo>
                  <a:lnTo>
                    <a:pt x="263453" y="5660"/>
                  </a:lnTo>
                  <a:lnTo>
                    <a:pt x="214313" y="0"/>
                  </a:lnTo>
                  <a:close/>
                </a:path>
                <a:path w="428625" h="428625">
                  <a:moveTo>
                    <a:pt x="309903" y="22635"/>
                  </a:moveTo>
                  <a:lnTo>
                    <a:pt x="214313" y="22635"/>
                  </a:lnTo>
                  <a:lnTo>
                    <a:pt x="258263" y="27697"/>
                  </a:lnTo>
                  <a:lnTo>
                    <a:pt x="298608" y="42117"/>
                  </a:lnTo>
                  <a:lnTo>
                    <a:pt x="334197" y="64744"/>
                  </a:lnTo>
                  <a:lnTo>
                    <a:pt x="363881" y="94428"/>
                  </a:lnTo>
                  <a:lnTo>
                    <a:pt x="386508" y="130018"/>
                  </a:lnTo>
                  <a:lnTo>
                    <a:pt x="400928" y="170362"/>
                  </a:lnTo>
                  <a:lnTo>
                    <a:pt x="405991" y="214312"/>
                  </a:lnTo>
                  <a:lnTo>
                    <a:pt x="400928" y="258262"/>
                  </a:lnTo>
                  <a:lnTo>
                    <a:pt x="386508" y="298607"/>
                  </a:lnTo>
                  <a:lnTo>
                    <a:pt x="363881" y="334197"/>
                  </a:lnTo>
                  <a:lnTo>
                    <a:pt x="334197" y="363881"/>
                  </a:lnTo>
                  <a:lnTo>
                    <a:pt x="298608" y="386508"/>
                  </a:lnTo>
                  <a:lnTo>
                    <a:pt x="258263" y="400928"/>
                  </a:lnTo>
                  <a:lnTo>
                    <a:pt x="214313" y="405991"/>
                  </a:lnTo>
                  <a:lnTo>
                    <a:pt x="309903" y="405991"/>
                  </a:lnTo>
                  <a:lnTo>
                    <a:pt x="348355" y="381544"/>
                  </a:lnTo>
                  <a:lnTo>
                    <a:pt x="381544" y="348355"/>
                  </a:lnTo>
                  <a:lnTo>
                    <a:pt x="406843" y="308562"/>
                  </a:lnTo>
                  <a:lnTo>
                    <a:pt x="422966" y="263452"/>
                  </a:lnTo>
                  <a:lnTo>
                    <a:pt x="428626" y="214312"/>
                  </a:lnTo>
                  <a:lnTo>
                    <a:pt x="422966" y="165172"/>
                  </a:lnTo>
                  <a:lnTo>
                    <a:pt x="406843" y="120063"/>
                  </a:lnTo>
                  <a:lnTo>
                    <a:pt x="381544" y="80270"/>
                  </a:lnTo>
                  <a:lnTo>
                    <a:pt x="348355" y="47082"/>
                  </a:lnTo>
                  <a:lnTo>
                    <a:pt x="309903" y="22635"/>
                  </a:lnTo>
                  <a:close/>
                </a:path>
              </a:pathLst>
            </a:custGeom>
            <a:solidFill>
              <a:srgbClr val="5B9B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44279" y="3781005"/>
              <a:ext cx="428625" cy="428625"/>
            </a:xfrm>
            <a:custGeom>
              <a:avLst/>
              <a:gdLst/>
              <a:ahLst/>
              <a:cxnLst/>
              <a:rect l="l" t="t" r="r" b="b"/>
              <a:pathLst>
                <a:path w="428625" h="428625">
                  <a:moveTo>
                    <a:pt x="0" y="214313"/>
                  </a:moveTo>
                  <a:lnTo>
                    <a:pt x="5660" y="165172"/>
                  </a:lnTo>
                  <a:lnTo>
                    <a:pt x="21783" y="120063"/>
                  </a:lnTo>
                  <a:lnTo>
                    <a:pt x="47082" y="80271"/>
                  </a:lnTo>
                  <a:lnTo>
                    <a:pt x="80271" y="47082"/>
                  </a:lnTo>
                  <a:lnTo>
                    <a:pt x="120063" y="21783"/>
                  </a:lnTo>
                  <a:lnTo>
                    <a:pt x="165172" y="5660"/>
                  </a:lnTo>
                  <a:lnTo>
                    <a:pt x="214313" y="0"/>
                  </a:lnTo>
                  <a:lnTo>
                    <a:pt x="263453" y="5660"/>
                  </a:lnTo>
                  <a:lnTo>
                    <a:pt x="308562" y="21783"/>
                  </a:lnTo>
                  <a:lnTo>
                    <a:pt x="348354" y="47082"/>
                  </a:lnTo>
                  <a:lnTo>
                    <a:pt x="381543" y="80271"/>
                  </a:lnTo>
                  <a:lnTo>
                    <a:pt x="406842" y="120063"/>
                  </a:lnTo>
                  <a:lnTo>
                    <a:pt x="422965" y="165172"/>
                  </a:lnTo>
                  <a:lnTo>
                    <a:pt x="428626" y="214313"/>
                  </a:lnTo>
                  <a:lnTo>
                    <a:pt x="422965" y="263453"/>
                  </a:lnTo>
                  <a:lnTo>
                    <a:pt x="406842" y="308562"/>
                  </a:lnTo>
                  <a:lnTo>
                    <a:pt x="381543" y="348354"/>
                  </a:lnTo>
                  <a:lnTo>
                    <a:pt x="348354" y="381543"/>
                  </a:lnTo>
                  <a:lnTo>
                    <a:pt x="308562" y="406842"/>
                  </a:lnTo>
                  <a:lnTo>
                    <a:pt x="263453" y="422965"/>
                  </a:lnTo>
                  <a:lnTo>
                    <a:pt x="214313" y="428626"/>
                  </a:lnTo>
                  <a:lnTo>
                    <a:pt x="165172" y="422965"/>
                  </a:lnTo>
                  <a:lnTo>
                    <a:pt x="120063" y="406842"/>
                  </a:lnTo>
                  <a:lnTo>
                    <a:pt x="80271" y="381543"/>
                  </a:lnTo>
                  <a:lnTo>
                    <a:pt x="47082" y="348354"/>
                  </a:lnTo>
                  <a:lnTo>
                    <a:pt x="21783" y="308562"/>
                  </a:lnTo>
                  <a:lnTo>
                    <a:pt x="5660" y="263453"/>
                  </a:lnTo>
                  <a:lnTo>
                    <a:pt x="0" y="214313"/>
                  </a:lnTo>
                  <a:close/>
                </a:path>
                <a:path w="428625" h="428625">
                  <a:moveTo>
                    <a:pt x="22635" y="214313"/>
                  </a:moveTo>
                  <a:lnTo>
                    <a:pt x="27697" y="258262"/>
                  </a:lnTo>
                  <a:lnTo>
                    <a:pt x="42117" y="298607"/>
                  </a:lnTo>
                  <a:lnTo>
                    <a:pt x="64744" y="334197"/>
                  </a:lnTo>
                  <a:lnTo>
                    <a:pt x="94428" y="363881"/>
                  </a:lnTo>
                  <a:lnTo>
                    <a:pt x="130018" y="386508"/>
                  </a:lnTo>
                  <a:lnTo>
                    <a:pt x="170363" y="400928"/>
                  </a:lnTo>
                  <a:lnTo>
                    <a:pt x="214313" y="405990"/>
                  </a:lnTo>
                  <a:lnTo>
                    <a:pt x="258262" y="400928"/>
                  </a:lnTo>
                  <a:lnTo>
                    <a:pt x="298607" y="386508"/>
                  </a:lnTo>
                  <a:lnTo>
                    <a:pt x="334197" y="363881"/>
                  </a:lnTo>
                  <a:lnTo>
                    <a:pt x="363881" y="334197"/>
                  </a:lnTo>
                  <a:lnTo>
                    <a:pt x="386508" y="298607"/>
                  </a:lnTo>
                  <a:lnTo>
                    <a:pt x="400928" y="258262"/>
                  </a:lnTo>
                  <a:lnTo>
                    <a:pt x="405990" y="214313"/>
                  </a:lnTo>
                  <a:lnTo>
                    <a:pt x="400928" y="170363"/>
                  </a:lnTo>
                  <a:lnTo>
                    <a:pt x="386508" y="130018"/>
                  </a:lnTo>
                  <a:lnTo>
                    <a:pt x="363881" y="94428"/>
                  </a:lnTo>
                  <a:lnTo>
                    <a:pt x="334197" y="64744"/>
                  </a:lnTo>
                  <a:lnTo>
                    <a:pt x="298607" y="42117"/>
                  </a:lnTo>
                  <a:lnTo>
                    <a:pt x="258262" y="27697"/>
                  </a:lnTo>
                  <a:lnTo>
                    <a:pt x="214313" y="22635"/>
                  </a:lnTo>
                  <a:lnTo>
                    <a:pt x="170363" y="27697"/>
                  </a:lnTo>
                  <a:lnTo>
                    <a:pt x="130018" y="42117"/>
                  </a:lnTo>
                  <a:lnTo>
                    <a:pt x="94428" y="64744"/>
                  </a:lnTo>
                  <a:lnTo>
                    <a:pt x="64744" y="94428"/>
                  </a:lnTo>
                  <a:lnTo>
                    <a:pt x="42117" y="130018"/>
                  </a:lnTo>
                  <a:lnTo>
                    <a:pt x="27697" y="170363"/>
                  </a:lnTo>
                  <a:lnTo>
                    <a:pt x="22635" y="214313"/>
                  </a:lnTo>
                  <a:close/>
                </a:path>
              </a:pathLst>
            </a:custGeom>
            <a:ln w="12700">
              <a:solidFill>
                <a:srgbClr val="5B9B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11408" y="3648134"/>
              <a:ext cx="694690" cy="694690"/>
            </a:xfrm>
            <a:custGeom>
              <a:avLst/>
              <a:gdLst/>
              <a:ahLst/>
              <a:cxnLst/>
              <a:rect l="l" t="t" r="r" b="b"/>
              <a:pathLst>
                <a:path w="694689" h="694689">
                  <a:moveTo>
                    <a:pt x="347184" y="0"/>
                  </a:moveTo>
                  <a:lnTo>
                    <a:pt x="300073" y="3169"/>
                  </a:lnTo>
                  <a:lnTo>
                    <a:pt x="254889" y="12401"/>
                  </a:lnTo>
                  <a:lnTo>
                    <a:pt x="212044" y="27283"/>
                  </a:lnTo>
                  <a:lnTo>
                    <a:pt x="171953" y="47400"/>
                  </a:lnTo>
                  <a:lnTo>
                    <a:pt x="135030" y="72340"/>
                  </a:lnTo>
                  <a:lnTo>
                    <a:pt x="101687" y="101687"/>
                  </a:lnTo>
                  <a:lnTo>
                    <a:pt x="72340" y="135030"/>
                  </a:lnTo>
                  <a:lnTo>
                    <a:pt x="47400" y="171953"/>
                  </a:lnTo>
                  <a:lnTo>
                    <a:pt x="27283" y="212044"/>
                  </a:lnTo>
                  <a:lnTo>
                    <a:pt x="12401" y="254889"/>
                  </a:lnTo>
                  <a:lnTo>
                    <a:pt x="3169" y="300073"/>
                  </a:lnTo>
                  <a:lnTo>
                    <a:pt x="0" y="347184"/>
                  </a:lnTo>
                  <a:lnTo>
                    <a:pt x="3169" y="394295"/>
                  </a:lnTo>
                  <a:lnTo>
                    <a:pt x="12401" y="439480"/>
                  </a:lnTo>
                  <a:lnTo>
                    <a:pt x="27283" y="482324"/>
                  </a:lnTo>
                  <a:lnTo>
                    <a:pt x="47400" y="522415"/>
                  </a:lnTo>
                  <a:lnTo>
                    <a:pt x="72340" y="559339"/>
                  </a:lnTo>
                  <a:lnTo>
                    <a:pt x="101687" y="592681"/>
                  </a:lnTo>
                  <a:lnTo>
                    <a:pt x="135030" y="622029"/>
                  </a:lnTo>
                  <a:lnTo>
                    <a:pt x="171953" y="646968"/>
                  </a:lnTo>
                  <a:lnTo>
                    <a:pt x="212044" y="667086"/>
                  </a:lnTo>
                  <a:lnTo>
                    <a:pt x="254889" y="681968"/>
                  </a:lnTo>
                  <a:lnTo>
                    <a:pt x="300073" y="691200"/>
                  </a:lnTo>
                  <a:lnTo>
                    <a:pt x="347184" y="694369"/>
                  </a:lnTo>
                  <a:lnTo>
                    <a:pt x="394295" y="691200"/>
                  </a:lnTo>
                  <a:lnTo>
                    <a:pt x="439480" y="681968"/>
                  </a:lnTo>
                  <a:lnTo>
                    <a:pt x="461333" y="674377"/>
                  </a:lnTo>
                  <a:lnTo>
                    <a:pt x="347184" y="674377"/>
                  </a:lnTo>
                  <a:lnTo>
                    <a:pt x="298834" y="670830"/>
                  </a:lnTo>
                  <a:lnTo>
                    <a:pt x="252686" y="660524"/>
                  </a:lnTo>
                  <a:lnTo>
                    <a:pt x="209248" y="643967"/>
                  </a:lnTo>
                  <a:lnTo>
                    <a:pt x="169024" y="621664"/>
                  </a:lnTo>
                  <a:lnTo>
                    <a:pt x="132521" y="594122"/>
                  </a:lnTo>
                  <a:lnTo>
                    <a:pt x="100246" y="561847"/>
                  </a:lnTo>
                  <a:lnTo>
                    <a:pt x="72703" y="525344"/>
                  </a:lnTo>
                  <a:lnTo>
                    <a:pt x="50401" y="485121"/>
                  </a:lnTo>
                  <a:lnTo>
                    <a:pt x="33844" y="441682"/>
                  </a:lnTo>
                  <a:lnTo>
                    <a:pt x="23538" y="395535"/>
                  </a:lnTo>
                  <a:lnTo>
                    <a:pt x="19991" y="347184"/>
                  </a:lnTo>
                  <a:lnTo>
                    <a:pt x="23538" y="298834"/>
                  </a:lnTo>
                  <a:lnTo>
                    <a:pt x="33844" y="252686"/>
                  </a:lnTo>
                  <a:lnTo>
                    <a:pt x="50401" y="209248"/>
                  </a:lnTo>
                  <a:lnTo>
                    <a:pt x="72703" y="169024"/>
                  </a:lnTo>
                  <a:lnTo>
                    <a:pt x="100246" y="132521"/>
                  </a:lnTo>
                  <a:lnTo>
                    <a:pt x="132521" y="100246"/>
                  </a:lnTo>
                  <a:lnTo>
                    <a:pt x="169024" y="72703"/>
                  </a:lnTo>
                  <a:lnTo>
                    <a:pt x="209248" y="50401"/>
                  </a:lnTo>
                  <a:lnTo>
                    <a:pt x="252686" y="33844"/>
                  </a:lnTo>
                  <a:lnTo>
                    <a:pt x="298834" y="23538"/>
                  </a:lnTo>
                  <a:lnTo>
                    <a:pt x="347184" y="19991"/>
                  </a:lnTo>
                  <a:lnTo>
                    <a:pt x="461330" y="19991"/>
                  </a:lnTo>
                  <a:lnTo>
                    <a:pt x="439480" y="12401"/>
                  </a:lnTo>
                  <a:lnTo>
                    <a:pt x="394295" y="3169"/>
                  </a:lnTo>
                  <a:lnTo>
                    <a:pt x="347184" y="0"/>
                  </a:lnTo>
                  <a:close/>
                </a:path>
                <a:path w="694689" h="694689">
                  <a:moveTo>
                    <a:pt x="461330" y="19991"/>
                  </a:moveTo>
                  <a:lnTo>
                    <a:pt x="347184" y="19991"/>
                  </a:lnTo>
                  <a:lnTo>
                    <a:pt x="395535" y="23538"/>
                  </a:lnTo>
                  <a:lnTo>
                    <a:pt x="441682" y="33844"/>
                  </a:lnTo>
                  <a:lnTo>
                    <a:pt x="485121" y="50401"/>
                  </a:lnTo>
                  <a:lnTo>
                    <a:pt x="525345" y="72703"/>
                  </a:lnTo>
                  <a:lnTo>
                    <a:pt x="561847" y="100246"/>
                  </a:lnTo>
                  <a:lnTo>
                    <a:pt x="594123" y="132521"/>
                  </a:lnTo>
                  <a:lnTo>
                    <a:pt x="621665" y="169024"/>
                  </a:lnTo>
                  <a:lnTo>
                    <a:pt x="643968" y="209248"/>
                  </a:lnTo>
                  <a:lnTo>
                    <a:pt x="660525" y="252686"/>
                  </a:lnTo>
                  <a:lnTo>
                    <a:pt x="670831" y="298834"/>
                  </a:lnTo>
                  <a:lnTo>
                    <a:pt x="674378" y="347184"/>
                  </a:lnTo>
                  <a:lnTo>
                    <a:pt x="670831" y="395535"/>
                  </a:lnTo>
                  <a:lnTo>
                    <a:pt x="660525" y="441682"/>
                  </a:lnTo>
                  <a:lnTo>
                    <a:pt x="643968" y="485121"/>
                  </a:lnTo>
                  <a:lnTo>
                    <a:pt x="621665" y="525344"/>
                  </a:lnTo>
                  <a:lnTo>
                    <a:pt x="594123" y="561847"/>
                  </a:lnTo>
                  <a:lnTo>
                    <a:pt x="561847" y="594122"/>
                  </a:lnTo>
                  <a:lnTo>
                    <a:pt x="525345" y="621664"/>
                  </a:lnTo>
                  <a:lnTo>
                    <a:pt x="485121" y="643967"/>
                  </a:lnTo>
                  <a:lnTo>
                    <a:pt x="441682" y="660524"/>
                  </a:lnTo>
                  <a:lnTo>
                    <a:pt x="395535" y="670830"/>
                  </a:lnTo>
                  <a:lnTo>
                    <a:pt x="347184" y="674377"/>
                  </a:lnTo>
                  <a:lnTo>
                    <a:pt x="461333" y="674377"/>
                  </a:lnTo>
                  <a:lnTo>
                    <a:pt x="522415" y="646968"/>
                  </a:lnTo>
                  <a:lnTo>
                    <a:pt x="559339" y="622029"/>
                  </a:lnTo>
                  <a:lnTo>
                    <a:pt x="592681" y="592681"/>
                  </a:lnTo>
                  <a:lnTo>
                    <a:pt x="622029" y="559339"/>
                  </a:lnTo>
                  <a:lnTo>
                    <a:pt x="646968" y="522415"/>
                  </a:lnTo>
                  <a:lnTo>
                    <a:pt x="667086" y="482324"/>
                  </a:lnTo>
                  <a:lnTo>
                    <a:pt x="681968" y="439480"/>
                  </a:lnTo>
                  <a:lnTo>
                    <a:pt x="691200" y="394295"/>
                  </a:lnTo>
                  <a:lnTo>
                    <a:pt x="694369" y="347184"/>
                  </a:lnTo>
                  <a:lnTo>
                    <a:pt x="691200" y="300073"/>
                  </a:lnTo>
                  <a:lnTo>
                    <a:pt x="681968" y="254889"/>
                  </a:lnTo>
                  <a:lnTo>
                    <a:pt x="667086" y="212044"/>
                  </a:lnTo>
                  <a:lnTo>
                    <a:pt x="646968" y="171953"/>
                  </a:lnTo>
                  <a:lnTo>
                    <a:pt x="622029" y="135030"/>
                  </a:lnTo>
                  <a:lnTo>
                    <a:pt x="592681" y="101687"/>
                  </a:lnTo>
                  <a:lnTo>
                    <a:pt x="559339" y="72340"/>
                  </a:lnTo>
                  <a:lnTo>
                    <a:pt x="522415" y="47400"/>
                  </a:lnTo>
                  <a:lnTo>
                    <a:pt x="482324" y="27283"/>
                  </a:lnTo>
                  <a:lnTo>
                    <a:pt x="461330" y="19991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858593" y="2614747"/>
              <a:ext cx="0" cy="1033780"/>
            </a:xfrm>
            <a:custGeom>
              <a:avLst/>
              <a:gdLst/>
              <a:ahLst/>
              <a:cxnLst/>
              <a:rect l="l" t="t" r="r" b="b"/>
              <a:pathLst>
                <a:path h="1033779">
                  <a:moveTo>
                    <a:pt x="0" y="1033387"/>
                  </a:moveTo>
                  <a:lnTo>
                    <a:pt x="1" y="0"/>
                  </a:lnTo>
                </a:path>
              </a:pathLst>
            </a:custGeom>
            <a:ln w="19050">
              <a:solidFill>
                <a:srgbClr val="5B9B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90122" y="2562040"/>
              <a:ext cx="136940" cy="136940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2143864" y="2968244"/>
            <a:ext cx="9525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0" dirty="0">
                <a:solidFill>
                  <a:srgbClr val="70AD47"/>
                </a:solidFill>
                <a:latin typeface="Calibri"/>
                <a:cs typeface="Calibri"/>
              </a:rPr>
              <a:t>2009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10618" y="5530596"/>
            <a:ext cx="13150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Finanskrisen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74607" y="4361179"/>
            <a:ext cx="22256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5B9BD5"/>
                </a:solidFill>
                <a:latin typeface="Calibri"/>
                <a:cs typeface="Calibri"/>
              </a:rPr>
              <a:t>2014</a:t>
            </a:r>
            <a:r>
              <a:rPr sz="3600" b="1" spc="-45" dirty="0">
                <a:solidFill>
                  <a:srgbClr val="5B9BD5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B9BD5"/>
                </a:solidFill>
                <a:latin typeface="Calibri"/>
                <a:cs typeface="Calibri"/>
              </a:rPr>
              <a:t>-</a:t>
            </a:r>
            <a:r>
              <a:rPr sz="3600" b="1" spc="-40" dirty="0">
                <a:solidFill>
                  <a:srgbClr val="5B9BD5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5B9BD5"/>
                </a:solidFill>
                <a:latin typeface="Calibri"/>
                <a:cs typeface="Calibri"/>
              </a:rPr>
              <a:t>2015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642928" y="2568390"/>
            <a:ext cx="3080385" cy="2913380"/>
            <a:chOff x="6642928" y="2568390"/>
            <a:chExt cx="3080385" cy="2913380"/>
          </a:xfrm>
        </p:grpSpPr>
        <p:sp>
          <p:nvSpPr>
            <p:cNvPr id="27" name="object 27"/>
            <p:cNvSpPr/>
            <p:nvPr/>
          </p:nvSpPr>
          <p:spPr>
            <a:xfrm>
              <a:off x="6652453" y="3988188"/>
              <a:ext cx="457200" cy="466725"/>
            </a:xfrm>
            <a:custGeom>
              <a:avLst/>
              <a:gdLst/>
              <a:ahLst/>
              <a:cxnLst/>
              <a:rect l="l" t="t" r="r" b="b"/>
              <a:pathLst>
                <a:path w="457200" h="466725">
                  <a:moveTo>
                    <a:pt x="456851" y="466703"/>
                  </a:moveTo>
                  <a:lnTo>
                    <a:pt x="409877" y="464052"/>
                  </a:lnTo>
                  <a:lnTo>
                    <a:pt x="364287" y="456818"/>
                  </a:lnTo>
                  <a:lnTo>
                    <a:pt x="320311" y="445233"/>
                  </a:lnTo>
                  <a:lnTo>
                    <a:pt x="278179" y="429528"/>
                  </a:lnTo>
                  <a:lnTo>
                    <a:pt x="238120" y="409938"/>
                  </a:lnTo>
                  <a:lnTo>
                    <a:pt x="200365" y="386694"/>
                  </a:lnTo>
                  <a:lnTo>
                    <a:pt x="165142" y="360028"/>
                  </a:lnTo>
                  <a:lnTo>
                    <a:pt x="132681" y="330173"/>
                  </a:lnTo>
                  <a:lnTo>
                    <a:pt x="103213" y="297362"/>
                  </a:lnTo>
                  <a:lnTo>
                    <a:pt x="76966" y="261826"/>
                  </a:lnTo>
                  <a:lnTo>
                    <a:pt x="54170" y="223797"/>
                  </a:lnTo>
                  <a:lnTo>
                    <a:pt x="35056" y="183510"/>
                  </a:lnTo>
                  <a:lnTo>
                    <a:pt x="19852" y="141194"/>
                  </a:lnTo>
                  <a:lnTo>
                    <a:pt x="8788" y="97084"/>
                  </a:lnTo>
                  <a:lnTo>
                    <a:pt x="2094" y="51412"/>
                  </a:lnTo>
                  <a:lnTo>
                    <a:pt x="0" y="4409"/>
                  </a:lnTo>
                  <a:lnTo>
                    <a:pt x="8" y="2939"/>
                  </a:lnTo>
                  <a:lnTo>
                    <a:pt x="24" y="1469"/>
                  </a:lnTo>
                  <a:lnTo>
                    <a:pt x="47" y="0"/>
                  </a:lnTo>
                </a:path>
              </a:pathLst>
            </a:custGeom>
            <a:ln w="190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10425" y="3893718"/>
              <a:ext cx="203200" cy="20320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897713" y="3781005"/>
              <a:ext cx="428625" cy="428625"/>
            </a:xfrm>
            <a:custGeom>
              <a:avLst/>
              <a:gdLst/>
              <a:ahLst/>
              <a:cxnLst/>
              <a:rect l="l" t="t" r="r" b="b"/>
              <a:pathLst>
                <a:path w="428625" h="428625">
                  <a:moveTo>
                    <a:pt x="214313" y="0"/>
                  </a:moveTo>
                  <a:lnTo>
                    <a:pt x="165173" y="5660"/>
                  </a:lnTo>
                  <a:lnTo>
                    <a:pt x="120063" y="21782"/>
                  </a:lnTo>
                  <a:lnTo>
                    <a:pt x="80271" y="47082"/>
                  </a:lnTo>
                  <a:lnTo>
                    <a:pt x="47082" y="80270"/>
                  </a:lnTo>
                  <a:lnTo>
                    <a:pt x="21783" y="120063"/>
                  </a:lnTo>
                  <a:lnTo>
                    <a:pt x="5660" y="165172"/>
                  </a:lnTo>
                  <a:lnTo>
                    <a:pt x="0" y="214312"/>
                  </a:lnTo>
                  <a:lnTo>
                    <a:pt x="5660" y="263452"/>
                  </a:lnTo>
                  <a:lnTo>
                    <a:pt x="21783" y="308562"/>
                  </a:lnTo>
                  <a:lnTo>
                    <a:pt x="47082" y="348355"/>
                  </a:lnTo>
                  <a:lnTo>
                    <a:pt x="80271" y="381544"/>
                  </a:lnTo>
                  <a:lnTo>
                    <a:pt x="120063" y="406843"/>
                  </a:lnTo>
                  <a:lnTo>
                    <a:pt x="165173" y="422966"/>
                  </a:lnTo>
                  <a:lnTo>
                    <a:pt x="214313" y="428626"/>
                  </a:lnTo>
                  <a:lnTo>
                    <a:pt x="263453" y="422966"/>
                  </a:lnTo>
                  <a:lnTo>
                    <a:pt x="308562" y="406843"/>
                  </a:lnTo>
                  <a:lnTo>
                    <a:pt x="309903" y="405991"/>
                  </a:lnTo>
                  <a:lnTo>
                    <a:pt x="214313" y="405991"/>
                  </a:lnTo>
                  <a:lnTo>
                    <a:pt x="170363" y="400928"/>
                  </a:lnTo>
                  <a:lnTo>
                    <a:pt x="130018" y="386508"/>
                  </a:lnTo>
                  <a:lnTo>
                    <a:pt x="94428" y="363881"/>
                  </a:lnTo>
                  <a:lnTo>
                    <a:pt x="64744" y="334197"/>
                  </a:lnTo>
                  <a:lnTo>
                    <a:pt x="42117" y="298607"/>
                  </a:lnTo>
                  <a:lnTo>
                    <a:pt x="27697" y="258262"/>
                  </a:lnTo>
                  <a:lnTo>
                    <a:pt x="22635" y="214312"/>
                  </a:lnTo>
                  <a:lnTo>
                    <a:pt x="27697" y="170362"/>
                  </a:lnTo>
                  <a:lnTo>
                    <a:pt x="42117" y="130018"/>
                  </a:lnTo>
                  <a:lnTo>
                    <a:pt x="64744" y="94428"/>
                  </a:lnTo>
                  <a:lnTo>
                    <a:pt x="94428" y="64744"/>
                  </a:lnTo>
                  <a:lnTo>
                    <a:pt x="130018" y="42117"/>
                  </a:lnTo>
                  <a:lnTo>
                    <a:pt x="170363" y="27697"/>
                  </a:lnTo>
                  <a:lnTo>
                    <a:pt x="214313" y="22635"/>
                  </a:lnTo>
                  <a:lnTo>
                    <a:pt x="309903" y="22635"/>
                  </a:lnTo>
                  <a:lnTo>
                    <a:pt x="308562" y="21782"/>
                  </a:lnTo>
                  <a:lnTo>
                    <a:pt x="263453" y="5660"/>
                  </a:lnTo>
                  <a:lnTo>
                    <a:pt x="214313" y="0"/>
                  </a:lnTo>
                  <a:close/>
                </a:path>
                <a:path w="428625" h="428625">
                  <a:moveTo>
                    <a:pt x="309903" y="22635"/>
                  </a:moveTo>
                  <a:lnTo>
                    <a:pt x="214313" y="22635"/>
                  </a:lnTo>
                  <a:lnTo>
                    <a:pt x="258263" y="27697"/>
                  </a:lnTo>
                  <a:lnTo>
                    <a:pt x="298608" y="42117"/>
                  </a:lnTo>
                  <a:lnTo>
                    <a:pt x="334197" y="64744"/>
                  </a:lnTo>
                  <a:lnTo>
                    <a:pt x="363881" y="94428"/>
                  </a:lnTo>
                  <a:lnTo>
                    <a:pt x="386508" y="130018"/>
                  </a:lnTo>
                  <a:lnTo>
                    <a:pt x="400928" y="170362"/>
                  </a:lnTo>
                  <a:lnTo>
                    <a:pt x="405991" y="214312"/>
                  </a:lnTo>
                  <a:lnTo>
                    <a:pt x="400928" y="258262"/>
                  </a:lnTo>
                  <a:lnTo>
                    <a:pt x="386508" y="298607"/>
                  </a:lnTo>
                  <a:lnTo>
                    <a:pt x="363881" y="334197"/>
                  </a:lnTo>
                  <a:lnTo>
                    <a:pt x="334197" y="363881"/>
                  </a:lnTo>
                  <a:lnTo>
                    <a:pt x="298608" y="386508"/>
                  </a:lnTo>
                  <a:lnTo>
                    <a:pt x="258263" y="400928"/>
                  </a:lnTo>
                  <a:lnTo>
                    <a:pt x="214313" y="405991"/>
                  </a:lnTo>
                  <a:lnTo>
                    <a:pt x="309903" y="405991"/>
                  </a:lnTo>
                  <a:lnTo>
                    <a:pt x="348355" y="381544"/>
                  </a:lnTo>
                  <a:lnTo>
                    <a:pt x="381544" y="348355"/>
                  </a:lnTo>
                  <a:lnTo>
                    <a:pt x="406843" y="308562"/>
                  </a:lnTo>
                  <a:lnTo>
                    <a:pt x="422966" y="263452"/>
                  </a:lnTo>
                  <a:lnTo>
                    <a:pt x="428626" y="214312"/>
                  </a:lnTo>
                  <a:lnTo>
                    <a:pt x="422966" y="165172"/>
                  </a:lnTo>
                  <a:lnTo>
                    <a:pt x="406843" y="120063"/>
                  </a:lnTo>
                  <a:lnTo>
                    <a:pt x="381544" y="80270"/>
                  </a:lnTo>
                  <a:lnTo>
                    <a:pt x="348355" y="47082"/>
                  </a:lnTo>
                  <a:lnTo>
                    <a:pt x="309903" y="22635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897713" y="3781005"/>
              <a:ext cx="428625" cy="428625"/>
            </a:xfrm>
            <a:custGeom>
              <a:avLst/>
              <a:gdLst/>
              <a:ahLst/>
              <a:cxnLst/>
              <a:rect l="l" t="t" r="r" b="b"/>
              <a:pathLst>
                <a:path w="428625" h="428625">
                  <a:moveTo>
                    <a:pt x="0" y="214313"/>
                  </a:moveTo>
                  <a:lnTo>
                    <a:pt x="5660" y="165172"/>
                  </a:lnTo>
                  <a:lnTo>
                    <a:pt x="21783" y="120063"/>
                  </a:lnTo>
                  <a:lnTo>
                    <a:pt x="47082" y="80271"/>
                  </a:lnTo>
                  <a:lnTo>
                    <a:pt x="80271" y="47082"/>
                  </a:lnTo>
                  <a:lnTo>
                    <a:pt x="120063" y="21783"/>
                  </a:lnTo>
                  <a:lnTo>
                    <a:pt x="165172" y="5660"/>
                  </a:lnTo>
                  <a:lnTo>
                    <a:pt x="214313" y="0"/>
                  </a:lnTo>
                  <a:lnTo>
                    <a:pt x="263453" y="5660"/>
                  </a:lnTo>
                  <a:lnTo>
                    <a:pt x="308562" y="21783"/>
                  </a:lnTo>
                  <a:lnTo>
                    <a:pt x="348354" y="47082"/>
                  </a:lnTo>
                  <a:lnTo>
                    <a:pt x="381543" y="80271"/>
                  </a:lnTo>
                  <a:lnTo>
                    <a:pt x="406842" y="120063"/>
                  </a:lnTo>
                  <a:lnTo>
                    <a:pt x="422965" y="165172"/>
                  </a:lnTo>
                  <a:lnTo>
                    <a:pt x="428626" y="214313"/>
                  </a:lnTo>
                  <a:lnTo>
                    <a:pt x="422965" y="263453"/>
                  </a:lnTo>
                  <a:lnTo>
                    <a:pt x="406842" y="308562"/>
                  </a:lnTo>
                  <a:lnTo>
                    <a:pt x="381543" y="348354"/>
                  </a:lnTo>
                  <a:lnTo>
                    <a:pt x="348354" y="381543"/>
                  </a:lnTo>
                  <a:lnTo>
                    <a:pt x="308562" y="406842"/>
                  </a:lnTo>
                  <a:lnTo>
                    <a:pt x="263453" y="422965"/>
                  </a:lnTo>
                  <a:lnTo>
                    <a:pt x="214313" y="428626"/>
                  </a:lnTo>
                  <a:lnTo>
                    <a:pt x="165172" y="422965"/>
                  </a:lnTo>
                  <a:lnTo>
                    <a:pt x="120063" y="406842"/>
                  </a:lnTo>
                  <a:lnTo>
                    <a:pt x="80271" y="381543"/>
                  </a:lnTo>
                  <a:lnTo>
                    <a:pt x="47082" y="348354"/>
                  </a:lnTo>
                  <a:lnTo>
                    <a:pt x="21783" y="308562"/>
                  </a:lnTo>
                  <a:lnTo>
                    <a:pt x="5660" y="263453"/>
                  </a:lnTo>
                  <a:lnTo>
                    <a:pt x="0" y="214313"/>
                  </a:lnTo>
                  <a:close/>
                </a:path>
                <a:path w="428625" h="428625">
                  <a:moveTo>
                    <a:pt x="22635" y="214313"/>
                  </a:moveTo>
                  <a:lnTo>
                    <a:pt x="27697" y="258262"/>
                  </a:lnTo>
                  <a:lnTo>
                    <a:pt x="42117" y="298607"/>
                  </a:lnTo>
                  <a:lnTo>
                    <a:pt x="64744" y="334197"/>
                  </a:lnTo>
                  <a:lnTo>
                    <a:pt x="94428" y="363881"/>
                  </a:lnTo>
                  <a:lnTo>
                    <a:pt x="130018" y="386508"/>
                  </a:lnTo>
                  <a:lnTo>
                    <a:pt x="170363" y="400928"/>
                  </a:lnTo>
                  <a:lnTo>
                    <a:pt x="214313" y="405990"/>
                  </a:lnTo>
                  <a:lnTo>
                    <a:pt x="258262" y="400928"/>
                  </a:lnTo>
                  <a:lnTo>
                    <a:pt x="298607" y="386508"/>
                  </a:lnTo>
                  <a:lnTo>
                    <a:pt x="334197" y="363881"/>
                  </a:lnTo>
                  <a:lnTo>
                    <a:pt x="363881" y="334197"/>
                  </a:lnTo>
                  <a:lnTo>
                    <a:pt x="386508" y="298607"/>
                  </a:lnTo>
                  <a:lnTo>
                    <a:pt x="400928" y="258262"/>
                  </a:lnTo>
                  <a:lnTo>
                    <a:pt x="405990" y="214313"/>
                  </a:lnTo>
                  <a:lnTo>
                    <a:pt x="400928" y="170363"/>
                  </a:lnTo>
                  <a:lnTo>
                    <a:pt x="386508" y="130018"/>
                  </a:lnTo>
                  <a:lnTo>
                    <a:pt x="363881" y="94428"/>
                  </a:lnTo>
                  <a:lnTo>
                    <a:pt x="334197" y="64744"/>
                  </a:lnTo>
                  <a:lnTo>
                    <a:pt x="298607" y="42117"/>
                  </a:lnTo>
                  <a:lnTo>
                    <a:pt x="258262" y="27697"/>
                  </a:lnTo>
                  <a:lnTo>
                    <a:pt x="214313" y="22635"/>
                  </a:lnTo>
                  <a:lnTo>
                    <a:pt x="170363" y="27697"/>
                  </a:lnTo>
                  <a:lnTo>
                    <a:pt x="130018" y="42117"/>
                  </a:lnTo>
                  <a:lnTo>
                    <a:pt x="94428" y="64744"/>
                  </a:lnTo>
                  <a:lnTo>
                    <a:pt x="64744" y="94428"/>
                  </a:lnTo>
                  <a:lnTo>
                    <a:pt x="42117" y="130018"/>
                  </a:lnTo>
                  <a:lnTo>
                    <a:pt x="27697" y="170363"/>
                  </a:lnTo>
                  <a:lnTo>
                    <a:pt x="22635" y="214313"/>
                  </a:lnTo>
                  <a:close/>
                </a:path>
              </a:pathLst>
            </a:custGeom>
            <a:ln w="12700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764840" y="3648134"/>
              <a:ext cx="694690" cy="694690"/>
            </a:xfrm>
            <a:custGeom>
              <a:avLst/>
              <a:gdLst/>
              <a:ahLst/>
              <a:cxnLst/>
              <a:rect l="l" t="t" r="r" b="b"/>
              <a:pathLst>
                <a:path w="694690" h="694689">
                  <a:moveTo>
                    <a:pt x="347184" y="0"/>
                  </a:moveTo>
                  <a:lnTo>
                    <a:pt x="300074" y="3169"/>
                  </a:lnTo>
                  <a:lnTo>
                    <a:pt x="254889" y="12401"/>
                  </a:lnTo>
                  <a:lnTo>
                    <a:pt x="212045" y="27283"/>
                  </a:lnTo>
                  <a:lnTo>
                    <a:pt x="171954" y="47400"/>
                  </a:lnTo>
                  <a:lnTo>
                    <a:pt x="135030" y="72340"/>
                  </a:lnTo>
                  <a:lnTo>
                    <a:pt x="101688" y="101687"/>
                  </a:lnTo>
                  <a:lnTo>
                    <a:pt x="72340" y="135030"/>
                  </a:lnTo>
                  <a:lnTo>
                    <a:pt x="47401" y="171953"/>
                  </a:lnTo>
                  <a:lnTo>
                    <a:pt x="27283" y="212044"/>
                  </a:lnTo>
                  <a:lnTo>
                    <a:pt x="12401" y="254889"/>
                  </a:lnTo>
                  <a:lnTo>
                    <a:pt x="3169" y="300073"/>
                  </a:lnTo>
                  <a:lnTo>
                    <a:pt x="0" y="347184"/>
                  </a:lnTo>
                  <a:lnTo>
                    <a:pt x="3169" y="394295"/>
                  </a:lnTo>
                  <a:lnTo>
                    <a:pt x="12401" y="439480"/>
                  </a:lnTo>
                  <a:lnTo>
                    <a:pt x="27283" y="482324"/>
                  </a:lnTo>
                  <a:lnTo>
                    <a:pt x="47401" y="522415"/>
                  </a:lnTo>
                  <a:lnTo>
                    <a:pt x="72340" y="559339"/>
                  </a:lnTo>
                  <a:lnTo>
                    <a:pt x="101688" y="592681"/>
                  </a:lnTo>
                  <a:lnTo>
                    <a:pt x="135030" y="622029"/>
                  </a:lnTo>
                  <a:lnTo>
                    <a:pt x="171954" y="646968"/>
                  </a:lnTo>
                  <a:lnTo>
                    <a:pt x="212045" y="667086"/>
                  </a:lnTo>
                  <a:lnTo>
                    <a:pt x="254889" y="681968"/>
                  </a:lnTo>
                  <a:lnTo>
                    <a:pt x="300074" y="691200"/>
                  </a:lnTo>
                  <a:lnTo>
                    <a:pt x="347184" y="694369"/>
                  </a:lnTo>
                  <a:lnTo>
                    <a:pt x="394296" y="691200"/>
                  </a:lnTo>
                  <a:lnTo>
                    <a:pt x="439480" y="681968"/>
                  </a:lnTo>
                  <a:lnTo>
                    <a:pt x="461333" y="674377"/>
                  </a:lnTo>
                  <a:lnTo>
                    <a:pt x="347184" y="674377"/>
                  </a:lnTo>
                  <a:lnTo>
                    <a:pt x="298834" y="670830"/>
                  </a:lnTo>
                  <a:lnTo>
                    <a:pt x="252687" y="660524"/>
                  </a:lnTo>
                  <a:lnTo>
                    <a:pt x="209248" y="643967"/>
                  </a:lnTo>
                  <a:lnTo>
                    <a:pt x="169024" y="621664"/>
                  </a:lnTo>
                  <a:lnTo>
                    <a:pt x="132522" y="594122"/>
                  </a:lnTo>
                  <a:lnTo>
                    <a:pt x="100246" y="561847"/>
                  </a:lnTo>
                  <a:lnTo>
                    <a:pt x="72704" y="525344"/>
                  </a:lnTo>
                  <a:lnTo>
                    <a:pt x="50401" y="485121"/>
                  </a:lnTo>
                  <a:lnTo>
                    <a:pt x="33844" y="441682"/>
                  </a:lnTo>
                  <a:lnTo>
                    <a:pt x="23538" y="395535"/>
                  </a:lnTo>
                  <a:lnTo>
                    <a:pt x="19991" y="347184"/>
                  </a:lnTo>
                  <a:lnTo>
                    <a:pt x="23538" y="298834"/>
                  </a:lnTo>
                  <a:lnTo>
                    <a:pt x="33844" y="252686"/>
                  </a:lnTo>
                  <a:lnTo>
                    <a:pt x="50401" y="209248"/>
                  </a:lnTo>
                  <a:lnTo>
                    <a:pt x="72704" y="169024"/>
                  </a:lnTo>
                  <a:lnTo>
                    <a:pt x="100246" y="132521"/>
                  </a:lnTo>
                  <a:lnTo>
                    <a:pt x="132522" y="100246"/>
                  </a:lnTo>
                  <a:lnTo>
                    <a:pt x="169024" y="72703"/>
                  </a:lnTo>
                  <a:lnTo>
                    <a:pt x="209248" y="50401"/>
                  </a:lnTo>
                  <a:lnTo>
                    <a:pt x="252687" y="33844"/>
                  </a:lnTo>
                  <a:lnTo>
                    <a:pt x="298834" y="23538"/>
                  </a:lnTo>
                  <a:lnTo>
                    <a:pt x="347184" y="19991"/>
                  </a:lnTo>
                  <a:lnTo>
                    <a:pt x="461330" y="19991"/>
                  </a:lnTo>
                  <a:lnTo>
                    <a:pt x="439480" y="12401"/>
                  </a:lnTo>
                  <a:lnTo>
                    <a:pt x="394296" y="3169"/>
                  </a:lnTo>
                  <a:lnTo>
                    <a:pt x="347184" y="0"/>
                  </a:lnTo>
                  <a:close/>
                </a:path>
                <a:path w="694690" h="694689">
                  <a:moveTo>
                    <a:pt x="461330" y="19991"/>
                  </a:moveTo>
                  <a:lnTo>
                    <a:pt x="347184" y="19991"/>
                  </a:lnTo>
                  <a:lnTo>
                    <a:pt x="395535" y="23538"/>
                  </a:lnTo>
                  <a:lnTo>
                    <a:pt x="441683" y="33844"/>
                  </a:lnTo>
                  <a:lnTo>
                    <a:pt x="485121" y="50401"/>
                  </a:lnTo>
                  <a:lnTo>
                    <a:pt x="525345" y="72703"/>
                  </a:lnTo>
                  <a:lnTo>
                    <a:pt x="561848" y="100246"/>
                  </a:lnTo>
                  <a:lnTo>
                    <a:pt x="594123" y="132521"/>
                  </a:lnTo>
                  <a:lnTo>
                    <a:pt x="621666" y="169024"/>
                  </a:lnTo>
                  <a:lnTo>
                    <a:pt x="643968" y="209248"/>
                  </a:lnTo>
                  <a:lnTo>
                    <a:pt x="660525" y="252686"/>
                  </a:lnTo>
                  <a:lnTo>
                    <a:pt x="670831" y="298834"/>
                  </a:lnTo>
                  <a:lnTo>
                    <a:pt x="674378" y="347184"/>
                  </a:lnTo>
                  <a:lnTo>
                    <a:pt x="670831" y="395535"/>
                  </a:lnTo>
                  <a:lnTo>
                    <a:pt x="660525" y="441682"/>
                  </a:lnTo>
                  <a:lnTo>
                    <a:pt x="643968" y="485121"/>
                  </a:lnTo>
                  <a:lnTo>
                    <a:pt x="621666" y="525344"/>
                  </a:lnTo>
                  <a:lnTo>
                    <a:pt x="594123" y="561847"/>
                  </a:lnTo>
                  <a:lnTo>
                    <a:pt x="561848" y="594122"/>
                  </a:lnTo>
                  <a:lnTo>
                    <a:pt x="525345" y="621664"/>
                  </a:lnTo>
                  <a:lnTo>
                    <a:pt x="485121" y="643967"/>
                  </a:lnTo>
                  <a:lnTo>
                    <a:pt x="441683" y="660524"/>
                  </a:lnTo>
                  <a:lnTo>
                    <a:pt x="395535" y="670830"/>
                  </a:lnTo>
                  <a:lnTo>
                    <a:pt x="347184" y="674377"/>
                  </a:lnTo>
                  <a:lnTo>
                    <a:pt x="461333" y="674377"/>
                  </a:lnTo>
                  <a:lnTo>
                    <a:pt x="522416" y="646968"/>
                  </a:lnTo>
                  <a:lnTo>
                    <a:pt x="559339" y="622029"/>
                  </a:lnTo>
                  <a:lnTo>
                    <a:pt x="592682" y="592681"/>
                  </a:lnTo>
                  <a:lnTo>
                    <a:pt x="622029" y="559339"/>
                  </a:lnTo>
                  <a:lnTo>
                    <a:pt x="646969" y="522415"/>
                  </a:lnTo>
                  <a:lnTo>
                    <a:pt x="667086" y="482324"/>
                  </a:lnTo>
                  <a:lnTo>
                    <a:pt x="681968" y="439480"/>
                  </a:lnTo>
                  <a:lnTo>
                    <a:pt x="691200" y="394295"/>
                  </a:lnTo>
                  <a:lnTo>
                    <a:pt x="694369" y="347184"/>
                  </a:lnTo>
                  <a:lnTo>
                    <a:pt x="691200" y="300073"/>
                  </a:lnTo>
                  <a:lnTo>
                    <a:pt x="681968" y="254889"/>
                  </a:lnTo>
                  <a:lnTo>
                    <a:pt x="667086" y="212044"/>
                  </a:lnTo>
                  <a:lnTo>
                    <a:pt x="646969" y="171953"/>
                  </a:lnTo>
                  <a:lnTo>
                    <a:pt x="622029" y="135030"/>
                  </a:lnTo>
                  <a:lnTo>
                    <a:pt x="592682" y="101687"/>
                  </a:lnTo>
                  <a:lnTo>
                    <a:pt x="559339" y="72340"/>
                  </a:lnTo>
                  <a:lnTo>
                    <a:pt x="522416" y="47400"/>
                  </a:lnTo>
                  <a:lnTo>
                    <a:pt x="482325" y="27283"/>
                  </a:lnTo>
                  <a:lnTo>
                    <a:pt x="461330" y="19991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112026" y="4342505"/>
              <a:ext cx="0" cy="1033780"/>
            </a:xfrm>
            <a:custGeom>
              <a:avLst/>
              <a:gdLst/>
              <a:ahLst/>
              <a:cxnLst/>
              <a:rect l="l" t="t" r="r" b="b"/>
              <a:pathLst>
                <a:path h="1033779">
                  <a:moveTo>
                    <a:pt x="0" y="1033387"/>
                  </a:moveTo>
                  <a:lnTo>
                    <a:pt x="1" y="0"/>
                  </a:lnTo>
                </a:path>
              </a:pathLst>
            </a:custGeom>
            <a:ln w="19050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43556" y="5344409"/>
              <a:ext cx="136940" cy="13694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8916201" y="3535746"/>
              <a:ext cx="466725" cy="457200"/>
            </a:xfrm>
            <a:custGeom>
              <a:avLst/>
              <a:gdLst/>
              <a:ahLst/>
              <a:cxnLst/>
              <a:rect l="l" t="t" r="r" b="b"/>
              <a:pathLst>
                <a:path w="466725" h="457200">
                  <a:moveTo>
                    <a:pt x="0" y="456851"/>
                  </a:moveTo>
                  <a:lnTo>
                    <a:pt x="2650" y="409877"/>
                  </a:lnTo>
                  <a:lnTo>
                    <a:pt x="9885" y="364287"/>
                  </a:lnTo>
                  <a:lnTo>
                    <a:pt x="21470" y="320311"/>
                  </a:lnTo>
                  <a:lnTo>
                    <a:pt x="37174" y="278179"/>
                  </a:lnTo>
                  <a:lnTo>
                    <a:pt x="56764" y="238120"/>
                  </a:lnTo>
                  <a:lnTo>
                    <a:pt x="80009" y="200365"/>
                  </a:lnTo>
                  <a:lnTo>
                    <a:pt x="106674" y="165142"/>
                  </a:lnTo>
                  <a:lnTo>
                    <a:pt x="136529" y="132681"/>
                  </a:lnTo>
                  <a:lnTo>
                    <a:pt x="169341" y="103213"/>
                  </a:lnTo>
                  <a:lnTo>
                    <a:pt x="204877" y="76966"/>
                  </a:lnTo>
                  <a:lnTo>
                    <a:pt x="242905" y="54170"/>
                  </a:lnTo>
                  <a:lnTo>
                    <a:pt x="283193" y="35056"/>
                  </a:lnTo>
                  <a:lnTo>
                    <a:pt x="325508" y="19852"/>
                  </a:lnTo>
                  <a:lnTo>
                    <a:pt x="369618" y="8788"/>
                  </a:lnTo>
                  <a:lnTo>
                    <a:pt x="415291" y="2094"/>
                  </a:lnTo>
                  <a:lnTo>
                    <a:pt x="462293" y="0"/>
                  </a:lnTo>
                  <a:lnTo>
                    <a:pt x="463763" y="8"/>
                  </a:lnTo>
                  <a:lnTo>
                    <a:pt x="465233" y="24"/>
                  </a:lnTo>
                  <a:lnTo>
                    <a:pt x="466703" y="47"/>
                  </a:lnTo>
                </a:path>
              </a:pathLst>
            </a:custGeom>
            <a:ln w="190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74175" y="3893718"/>
              <a:ext cx="203200" cy="20320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9161461" y="3781005"/>
              <a:ext cx="428625" cy="428625"/>
            </a:xfrm>
            <a:custGeom>
              <a:avLst/>
              <a:gdLst/>
              <a:ahLst/>
              <a:cxnLst/>
              <a:rect l="l" t="t" r="r" b="b"/>
              <a:pathLst>
                <a:path w="428625" h="428625">
                  <a:moveTo>
                    <a:pt x="214313" y="0"/>
                  </a:moveTo>
                  <a:lnTo>
                    <a:pt x="165173" y="5660"/>
                  </a:lnTo>
                  <a:lnTo>
                    <a:pt x="120064" y="21782"/>
                  </a:lnTo>
                  <a:lnTo>
                    <a:pt x="80271" y="47082"/>
                  </a:lnTo>
                  <a:lnTo>
                    <a:pt x="47082" y="80270"/>
                  </a:lnTo>
                  <a:lnTo>
                    <a:pt x="21783" y="120063"/>
                  </a:lnTo>
                  <a:lnTo>
                    <a:pt x="5660" y="165172"/>
                  </a:lnTo>
                  <a:lnTo>
                    <a:pt x="0" y="214312"/>
                  </a:lnTo>
                  <a:lnTo>
                    <a:pt x="5660" y="263452"/>
                  </a:lnTo>
                  <a:lnTo>
                    <a:pt x="21783" y="308562"/>
                  </a:lnTo>
                  <a:lnTo>
                    <a:pt x="47082" y="348355"/>
                  </a:lnTo>
                  <a:lnTo>
                    <a:pt x="80271" y="381544"/>
                  </a:lnTo>
                  <a:lnTo>
                    <a:pt x="120064" y="406843"/>
                  </a:lnTo>
                  <a:lnTo>
                    <a:pt x="165173" y="422966"/>
                  </a:lnTo>
                  <a:lnTo>
                    <a:pt x="214313" y="428626"/>
                  </a:lnTo>
                  <a:lnTo>
                    <a:pt x="263453" y="422966"/>
                  </a:lnTo>
                  <a:lnTo>
                    <a:pt x="308562" y="406843"/>
                  </a:lnTo>
                  <a:lnTo>
                    <a:pt x="309903" y="405991"/>
                  </a:lnTo>
                  <a:lnTo>
                    <a:pt x="214313" y="405991"/>
                  </a:lnTo>
                  <a:lnTo>
                    <a:pt x="170363" y="400928"/>
                  </a:lnTo>
                  <a:lnTo>
                    <a:pt x="130018" y="386508"/>
                  </a:lnTo>
                  <a:lnTo>
                    <a:pt x="94429" y="363881"/>
                  </a:lnTo>
                  <a:lnTo>
                    <a:pt x="64745" y="334197"/>
                  </a:lnTo>
                  <a:lnTo>
                    <a:pt x="42118" y="298607"/>
                  </a:lnTo>
                  <a:lnTo>
                    <a:pt x="27698" y="258262"/>
                  </a:lnTo>
                  <a:lnTo>
                    <a:pt x="22636" y="214312"/>
                  </a:lnTo>
                  <a:lnTo>
                    <a:pt x="27698" y="170362"/>
                  </a:lnTo>
                  <a:lnTo>
                    <a:pt x="42118" y="130018"/>
                  </a:lnTo>
                  <a:lnTo>
                    <a:pt x="64745" y="94428"/>
                  </a:lnTo>
                  <a:lnTo>
                    <a:pt x="94429" y="64744"/>
                  </a:lnTo>
                  <a:lnTo>
                    <a:pt x="130018" y="42117"/>
                  </a:lnTo>
                  <a:lnTo>
                    <a:pt x="170363" y="27697"/>
                  </a:lnTo>
                  <a:lnTo>
                    <a:pt x="214313" y="22635"/>
                  </a:lnTo>
                  <a:lnTo>
                    <a:pt x="309903" y="22635"/>
                  </a:lnTo>
                  <a:lnTo>
                    <a:pt x="308562" y="21782"/>
                  </a:lnTo>
                  <a:lnTo>
                    <a:pt x="263453" y="5660"/>
                  </a:lnTo>
                  <a:lnTo>
                    <a:pt x="214313" y="0"/>
                  </a:lnTo>
                  <a:close/>
                </a:path>
                <a:path w="428625" h="428625">
                  <a:moveTo>
                    <a:pt x="309903" y="22635"/>
                  </a:moveTo>
                  <a:lnTo>
                    <a:pt x="214313" y="22635"/>
                  </a:lnTo>
                  <a:lnTo>
                    <a:pt x="258263" y="27697"/>
                  </a:lnTo>
                  <a:lnTo>
                    <a:pt x="298608" y="42117"/>
                  </a:lnTo>
                  <a:lnTo>
                    <a:pt x="334198" y="64744"/>
                  </a:lnTo>
                  <a:lnTo>
                    <a:pt x="363881" y="94428"/>
                  </a:lnTo>
                  <a:lnTo>
                    <a:pt x="386508" y="130018"/>
                  </a:lnTo>
                  <a:lnTo>
                    <a:pt x="400928" y="170362"/>
                  </a:lnTo>
                  <a:lnTo>
                    <a:pt x="405991" y="214312"/>
                  </a:lnTo>
                  <a:lnTo>
                    <a:pt x="400928" y="258262"/>
                  </a:lnTo>
                  <a:lnTo>
                    <a:pt x="386508" y="298607"/>
                  </a:lnTo>
                  <a:lnTo>
                    <a:pt x="363881" y="334197"/>
                  </a:lnTo>
                  <a:lnTo>
                    <a:pt x="334198" y="363881"/>
                  </a:lnTo>
                  <a:lnTo>
                    <a:pt x="298608" y="386508"/>
                  </a:lnTo>
                  <a:lnTo>
                    <a:pt x="258263" y="400928"/>
                  </a:lnTo>
                  <a:lnTo>
                    <a:pt x="214313" y="405991"/>
                  </a:lnTo>
                  <a:lnTo>
                    <a:pt x="309903" y="405991"/>
                  </a:lnTo>
                  <a:lnTo>
                    <a:pt x="348355" y="381544"/>
                  </a:lnTo>
                  <a:lnTo>
                    <a:pt x="381544" y="348355"/>
                  </a:lnTo>
                  <a:lnTo>
                    <a:pt x="406843" y="308562"/>
                  </a:lnTo>
                  <a:lnTo>
                    <a:pt x="422966" y="263452"/>
                  </a:lnTo>
                  <a:lnTo>
                    <a:pt x="428626" y="214312"/>
                  </a:lnTo>
                  <a:lnTo>
                    <a:pt x="422966" y="165172"/>
                  </a:lnTo>
                  <a:lnTo>
                    <a:pt x="406843" y="120063"/>
                  </a:lnTo>
                  <a:lnTo>
                    <a:pt x="381544" y="80270"/>
                  </a:lnTo>
                  <a:lnTo>
                    <a:pt x="348355" y="47082"/>
                  </a:lnTo>
                  <a:lnTo>
                    <a:pt x="309903" y="22635"/>
                  </a:lnTo>
                  <a:close/>
                </a:path>
              </a:pathLst>
            </a:custGeom>
            <a:solidFill>
              <a:srgbClr val="1C7C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161461" y="3781005"/>
              <a:ext cx="428625" cy="428625"/>
            </a:xfrm>
            <a:custGeom>
              <a:avLst/>
              <a:gdLst/>
              <a:ahLst/>
              <a:cxnLst/>
              <a:rect l="l" t="t" r="r" b="b"/>
              <a:pathLst>
                <a:path w="428625" h="428625">
                  <a:moveTo>
                    <a:pt x="0" y="214313"/>
                  </a:moveTo>
                  <a:lnTo>
                    <a:pt x="5660" y="165172"/>
                  </a:lnTo>
                  <a:lnTo>
                    <a:pt x="21783" y="120063"/>
                  </a:lnTo>
                  <a:lnTo>
                    <a:pt x="47082" y="80271"/>
                  </a:lnTo>
                  <a:lnTo>
                    <a:pt x="80271" y="47082"/>
                  </a:lnTo>
                  <a:lnTo>
                    <a:pt x="120063" y="21783"/>
                  </a:lnTo>
                  <a:lnTo>
                    <a:pt x="165172" y="5660"/>
                  </a:lnTo>
                  <a:lnTo>
                    <a:pt x="214313" y="0"/>
                  </a:lnTo>
                  <a:lnTo>
                    <a:pt x="263453" y="5660"/>
                  </a:lnTo>
                  <a:lnTo>
                    <a:pt x="308562" y="21783"/>
                  </a:lnTo>
                  <a:lnTo>
                    <a:pt x="348354" y="47082"/>
                  </a:lnTo>
                  <a:lnTo>
                    <a:pt x="381543" y="80271"/>
                  </a:lnTo>
                  <a:lnTo>
                    <a:pt x="406842" y="120063"/>
                  </a:lnTo>
                  <a:lnTo>
                    <a:pt x="422965" y="165172"/>
                  </a:lnTo>
                  <a:lnTo>
                    <a:pt x="428626" y="214313"/>
                  </a:lnTo>
                  <a:lnTo>
                    <a:pt x="422965" y="263453"/>
                  </a:lnTo>
                  <a:lnTo>
                    <a:pt x="406842" y="308562"/>
                  </a:lnTo>
                  <a:lnTo>
                    <a:pt x="381543" y="348354"/>
                  </a:lnTo>
                  <a:lnTo>
                    <a:pt x="348354" y="381543"/>
                  </a:lnTo>
                  <a:lnTo>
                    <a:pt x="308562" y="406842"/>
                  </a:lnTo>
                  <a:lnTo>
                    <a:pt x="263453" y="422965"/>
                  </a:lnTo>
                  <a:lnTo>
                    <a:pt x="214313" y="428626"/>
                  </a:lnTo>
                  <a:lnTo>
                    <a:pt x="165172" y="422965"/>
                  </a:lnTo>
                  <a:lnTo>
                    <a:pt x="120063" y="406842"/>
                  </a:lnTo>
                  <a:lnTo>
                    <a:pt x="80271" y="381543"/>
                  </a:lnTo>
                  <a:lnTo>
                    <a:pt x="47082" y="348354"/>
                  </a:lnTo>
                  <a:lnTo>
                    <a:pt x="21783" y="308562"/>
                  </a:lnTo>
                  <a:lnTo>
                    <a:pt x="5660" y="263453"/>
                  </a:lnTo>
                  <a:lnTo>
                    <a:pt x="0" y="214313"/>
                  </a:lnTo>
                  <a:close/>
                </a:path>
                <a:path w="428625" h="428625">
                  <a:moveTo>
                    <a:pt x="22635" y="214313"/>
                  </a:moveTo>
                  <a:lnTo>
                    <a:pt x="27697" y="258262"/>
                  </a:lnTo>
                  <a:lnTo>
                    <a:pt x="42117" y="298607"/>
                  </a:lnTo>
                  <a:lnTo>
                    <a:pt x="64744" y="334197"/>
                  </a:lnTo>
                  <a:lnTo>
                    <a:pt x="94428" y="363881"/>
                  </a:lnTo>
                  <a:lnTo>
                    <a:pt x="130018" y="386508"/>
                  </a:lnTo>
                  <a:lnTo>
                    <a:pt x="170363" y="400928"/>
                  </a:lnTo>
                  <a:lnTo>
                    <a:pt x="214313" y="405990"/>
                  </a:lnTo>
                  <a:lnTo>
                    <a:pt x="258262" y="400928"/>
                  </a:lnTo>
                  <a:lnTo>
                    <a:pt x="298607" y="386508"/>
                  </a:lnTo>
                  <a:lnTo>
                    <a:pt x="334197" y="363881"/>
                  </a:lnTo>
                  <a:lnTo>
                    <a:pt x="363881" y="334197"/>
                  </a:lnTo>
                  <a:lnTo>
                    <a:pt x="386508" y="298607"/>
                  </a:lnTo>
                  <a:lnTo>
                    <a:pt x="400928" y="258262"/>
                  </a:lnTo>
                  <a:lnTo>
                    <a:pt x="405990" y="214313"/>
                  </a:lnTo>
                  <a:lnTo>
                    <a:pt x="400928" y="170363"/>
                  </a:lnTo>
                  <a:lnTo>
                    <a:pt x="386508" y="130018"/>
                  </a:lnTo>
                  <a:lnTo>
                    <a:pt x="363881" y="94428"/>
                  </a:lnTo>
                  <a:lnTo>
                    <a:pt x="334197" y="64744"/>
                  </a:lnTo>
                  <a:lnTo>
                    <a:pt x="298607" y="42117"/>
                  </a:lnTo>
                  <a:lnTo>
                    <a:pt x="258262" y="27697"/>
                  </a:lnTo>
                  <a:lnTo>
                    <a:pt x="214313" y="22635"/>
                  </a:lnTo>
                  <a:lnTo>
                    <a:pt x="170363" y="27697"/>
                  </a:lnTo>
                  <a:lnTo>
                    <a:pt x="130018" y="42117"/>
                  </a:lnTo>
                  <a:lnTo>
                    <a:pt x="94428" y="64744"/>
                  </a:lnTo>
                  <a:lnTo>
                    <a:pt x="64744" y="94428"/>
                  </a:lnTo>
                  <a:lnTo>
                    <a:pt x="42117" y="130018"/>
                  </a:lnTo>
                  <a:lnTo>
                    <a:pt x="27697" y="170363"/>
                  </a:lnTo>
                  <a:lnTo>
                    <a:pt x="22635" y="214313"/>
                  </a:lnTo>
                  <a:close/>
                </a:path>
              </a:pathLst>
            </a:custGeom>
            <a:ln w="1270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028590" y="3648134"/>
              <a:ext cx="694690" cy="694690"/>
            </a:xfrm>
            <a:custGeom>
              <a:avLst/>
              <a:gdLst/>
              <a:ahLst/>
              <a:cxnLst/>
              <a:rect l="l" t="t" r="r" b="b"/>
              <a:pathLst>
                <a:path w="694690" h="694689">
                  <a:moveTo>
                    <a:pt x="347184" y="0"/>
                  </a:moveTo>
                  <a:lnTo>
                    <a:pt x="300073" y="3169"/>
                  </a:lnTo>
                  <a:lnTo>
                    <a:pt x="254889" y="12401"/>
                  </a:lnTo>
                  <a:lnTo>
                    <a:pt x="212044" y="27283"/>
                  </a:lnTo>
                  <a:lnTo>
                    <a:pt x="171953" y="47400"/>
                  </a:lnTo>
                  <a:lnTo>
                    <a:pt x="135030" y="72340"/>
                  </a:lnTo>
                  <a:lnTo>
                    <a:pt x="101687" y="101687"/>
                  </a:lnTo>
                  <a:lnTo>
                    <a:pt x="72340" y="135030"/>
                  </a:lnTo>
                  <a:lnTo>
                    <a:pt x="47400" y="171953"/>
                  </a:lnTo>
                  <a:lnTo>
                    <a:pt x="27283" y="212044"/>
                  </a:lnTo>
                  <a:lnTo>
                    <a:pt x="12401" y="254889"/>
                  </a:lnTo>
                  <a:lnTo>
                    <a:pt x="3169" y="300073"/>
                  </a:lnTo>
                  <a:lnTo>
                    <a:pt x="0" y="347184"/>
                  </a:lnTo>
                  <a:lnTo>
                    <a:pt x="3169" y="394295"/>
                  </a:lnTo>
                  <a:lnTo>
                    <a:pt x="12401" y="439480"/>
                  </a:lnTo>
                  <a:lnTo>
                    <a:pt x="27283" y="482324"/>
                  </a:lnTo>
                  <a:lnTo>
                    <a:pt x="47400" y="522415"/>
                  </a:lnTo>
                  <a:lnTo>
                    <a:pt x="72340" y="559339"/>
                  </a:lnTo>
                  <a:lnTo>
                    <a:pt x="101687" y="592681"/>
                  </a:lnTo>
                  <a:lnTo>
                    <a:pt x="135030" y="622029"/>
                  </a:lnTo>
                  <a:lnTo>
                    <a:pt x="171953" y="646968"/>
                  </a:lnTo>
                  <a:lnTo>
                    <a:pt x="212044" y="667086"/>
                  </a:lnTo>
                  <a:lnTo>
                    <a:pt x="254889" y="681968"/>
                  </a:lnTo>
                  <a:lnTo>
                    <a:pt x="300073" y="691200"/>
                  </a:lnTo>
                  <a:lnTo>
                    <a:pt x="347184" y="694369"/>
                  </a:lnTo>
                  <a:lnTo>
                    <a:pt x="394295" y="691200"/>
                  </a:lnTo>
                  <a:lnTo>
                    <a:pt x="439480" y="681968"/>
                  </a:lnTo>
                  <a:lnTo>
                    <a:pt x="461333" y="674377"/>
                  </a:lnTo>
                  <a:lnTo>
                    <a:pt x="347184" y="674377"/>
                  </a:lnTo>
                  <a:lnTo>
                    <a:pt x="298834" y="670830"/>
                  </a:lnTo>
                  <a:lnTo>
                    <a:pt x="252686" y="660524"/>
                  </a:lnTo>
                  <a:lnTo>
                    <a:pt x="209248" y="643967"/>
                  </a:lnTo>
                  <a:lnTo>
                    <a:pt x="169024" y="621664"/>
                  </a:lnTo>
                  <a:lnTo>
                    <a:pt x="132521" y="594122"/>
                  </a:lnTo>
                  <a:lnTo>
                    <a:pt x="100246" y="561847"/>
                  </a:lnTo>
                  <a:lnTo>
                    <a:pt x="72703" y="525344"/>
                  </a:lnTo>
                  <a:lnTo>
                    <a:pt x="50401" y="485121"/>
                  </a:lnTo>
                  <a:lnTo>
                    <a:pt x="33844" y="441682"/>
                  </a:lnTo>
                  <a:lnTo>
                    <a:pt x="23538" y="395535"/>
                  </a:lnTo>
                  <a:lnTo>
                    <a:pt x="19991" y="347184"/>
                  </a:lnTo>
                  <a:lnTo>
                    <a:pt x="23538" y="298834"/>
                  </a:lnTo>
                  <a:lnTo>
                    <a:pt x="33844" y="252686"/>
                  </a:lnTo>
                  <a:lnTo>
                    <a:pt x="50401" y="209248"/>
                  </a:lnTo>
                  <a:lnTo>
                    <a:pt x="72703" y="169024"/>
                  </a:lnTo>
                  <a:lnTo>
                    <a:pt x="100246" y="132521"/>
                  </a:lnTo>
                  <a:lnTo>
                    <a:pt x="132521" y="100246"/>
                  </a:lnTo>
                  <a:lnTo>
                    <a:pt x="169024" y="72703"/>
                  </a:lnTo>
                  <a:lnTo>
                    <a:pt x="209248" y="50401"/>
                  </a:lnTo>
                  <a:lnTo>
                    <a:pt x="252686" y="33844"/>
                  </a:lnTo>
                  <a:lnTo>
                    <a:pt x="298834" y="23538"/>
                  </a:lnTo>
                  <a:lnTo>
                    <a:pt x="347184" y="19991"/>
                  </a:lnTo>
                  <a:lnTo>
                    <a:pt x="461330" y="19991"/>
                  </a:lnTo>
                  <a:lnTo>
                    <a:pt x="439480" y="12401"/>
                  </a:lnTo>
                  <a:lnTo>
                    <a:pt x="394295" y="3169"/>
                  </a:lnTo>
                  <a:lnTo>
                    <a:pt x="347184" y="0"/>
                  </a:lnTo>
                  <a:close/>
                </a:path>
                <a:path w="694690" h="694689">
                  <a:moveTo>
                    <a:pt x="461330" y="19991"/>
                  </a:moveTo>
                  <a:lnTo>
                    <a:pt x="347184" y="19991"/>
                  </a:lnTo>
                  <a:lnTo>
                    <a:pt x="395535" y="23538"/>
                  </a:lnTo>
                  <a:lnTo>
                    <a:pt x="441682" y="33844"/>
                  </a:lnTo>
                  <a:lnTo>
                    <a:pt x="485121" y="50401"/>
                  </a:lnTo>
                  <a:lnTo>
                    <a:pt x="525345" y="72703"/>
                  </a:lnTo>
                  <a:lnTo>
                    <a:pt x="561847" y="100246"/>
                  </a:lnTo>
                  <a:lnTo>
                    <a:pt x="594123" y="132521"/>
                  </a:lnTo>
                  <a:lnTo>
                    <a:pt x="621665" y="169024"/>
                  </a:lnTo>
                  <a:lnTo>
                    <a:pt x="643968" y="209248"/>
                  </a:lnTo>
                  <a:lnTo>
                    <a:pt x="660525" y="252686"/>
                  </a:lnTo>
                  <a:lnTo>
                    <a:pt x="670831" y="298834"/>
                  </a:lnTo>
                  <a:lnTo>
                    <a:pt x="674378" y="347184"/>
                  </a:lnTo>
                  <a:lnTo>
                    <a:pt x="670831" y="395535"/>
                  </a:lnTo>
                  <a:lnTo>
                    <a:pt x="660525" y="441682"/>
                  </a:lnTo>
                  <a:lnTo>
                    <a:pt x="643968" y="485121"/>
                  </a:lnTo>
                  <a:lnTo>
                    <a:pt x="621665" y="525344"/>
                  </a:lnTo>
                  <a:lnTo>
                    <a:pt x="594123" y="561847"/>
                  </a:lnTo>
                  <a:lnTo>
                    <a:pt x="561847" y="594122"/>
                  </a:lnTo>
                  <a:lnTo>
                    <a:pt x="525345" y="621664"/>
                  </a:lnTo>
                  <a:lnTo>
                    <a:pt x="485121" y="643967"/>
                  </a:lnTo>
                  <a:lnTo>
                    <a:pt x="441682" y="660524"/>
                  </a:lnTo>
                  <a:lnTo>
                    <a:pt x="395535" y="670830"/>
                  </a:lnTo>
                  <a:lnTo>
                    <a:pt x="347184" y="674377"/>
                  </a:lnTo>
                  <a:lnTo>
                    <a:pt x="461333" y="674377"/>
                  </a:lnTo>
                  <a:lnTo>
                    <a:pt x="522415" y="646968"/>
                  </a:lnTo>
                  <a:lnTo>
                    <a:pt x="559339" y="622029"/>
                  </a:lnTo>
                  <a:lnTo>
                    <a:pt x="592681" y="592681"/>
                  </a:lnTo>
                  <a:lnTo>
                    <a:pt x="622029" y="559339"/>
                  </a:lnTo>
                  <a:lnTo>
                    <a:pt x="646968" y="522415"/>
                  </a:lnTo>
                  <a:lnTo>
                    <a:pt x="667086" y="482324"/>
                  </a:lnTo>
                  <a:lnTo>
                    <a:pt x="681968" y="439480"/>
                  </a:lnTo>
                  <a:lnTo>
                    <a:pt x="691200" y="394295"/>
                  </a:lnTo>
                  <a:lnTo>
                    <a:pt x="694369" y="347184"/>
                  </a:lnTo>
                  <a:lnTo>
                    <a:pt x="691200" y="300073"/>
                  </a:lnTo>
                  <a:lnTo>
                    <a:pt x="681968" y="254889"/>
                  </a:lnTo>
                  <a:lnTo>
                    <a:pt x="667086" y="212044"/>
                  </a:lnTo>
                  <a:lnTo>
                    <a:pt x="646968" y="171953"/>
                  </a:lnTo>
                  <a:lnTo>
                    <a:pt x="622029" y="135030"/>
                  </a:lnTo>
                  <a:lnTo>
                    <a:pt x="592681" y="101687"/>
                  </a:lnTo>
                  <a:lnTo>
                    <a:pt x="559339" y="72340"/>
                  </a:lnTo>
                  <a:lnTo>
                    <a:pt x="522415" y="47400"/>
                  </a:lnTo>
                  <a:lnTo>
                    <a:pt x="482324" y="27283"/>
                  </a:lnTo>
                  <a:lnTo>
                    <a:pt x="461330" y="19991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375776" y="2614747"/>
              <a:ext cx="0" cy="1033780"/>
            </a:xfrm>
            <a:custGeom>
              <a:avLst/>
              <a:gdLst/>
              <a:ahLst/>
              <a:cxnLst/>
              <a:rect l="l" t="t" r="r" b="b"/>
              <a:pathLst>
                <a:path h="1033779">
                  <a:moveTo>
                    <a:pt x="0" y="1033387"/>
                  </a:moveTo>
                  <a:lnTo>
                    <a:pt x="1" y="0"/>
                  </a:lnTo>
                </a:path>
              </a:pathLst>
            </a:custGeom>
            <a:ln w="1905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313655" y="2568390"/>
              <a:ext cx="124239" cy="124240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6635775" y="2968244"/>
            <a:ext cx="9525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0" dirty="0">
                <a:solidFill>
                  <a:srgbClr val="A5A5A5"/>
                </a:solidFill>
                <a:latin typeface="Calibri"/>
                <a:cs typeface="Calibri"/>
              </a:rPr>
              <a:t>2020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339549" y="4361179"/>
            <a:ext cx="22256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ED7D31"/>
                </a:solidFill>
                <a:latin typeface="Calibri"/>
                <a:cs typeface="Calibri"/>
              </a:rPr>
              <a:t>2022</a:t>
            </a:r>
            <a:r>
              <a:rPr sz="3600" b="1" spc="-45" dirty="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ED7D31"/>
                </a:solidFill>
                <a:latin typeface="Calibri"/>
                <a:cs typeface="Calibri"/>
              </a:rPr>
              <a:t>-</a:t>
            </a:r>
            <a:r>
              <a:rPr sz="3600" b="1" spc="-40" dirty="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ED7D31"/>
                </a:solidFill>
                <a:latin typeface="Calibri"/>
                <a:cs typeface="Calibri"/>
              </a:rPr>
              <a:t>2023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661594" y="5960128"/>
            <a:ext cx="2049145" cy="0"/>
          </a:xfrm>
          <a:custGeom>
            <a:avLst/>
            <a:gdLst/>
            <a:ahLst/>
            <a:cxnLst/>
            <a:rect l="l" t="t" r="r" b="b"/>
            <a:pathLst>
              <a:path w="2049145">
                <a:moveTo>
                  <a:pt x="0" y="0"/>
                </a:moveTo>
                <a:lnTo>
                  <a:pt x="2048865" y="1"/>
                </a:lnTo>
              </a:path>
            </a:pathLst>
          </a:custGeom>
          <a:ln w="19050">
            <a:solidFill>
              <a:srgbClr val="03A1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128522" y="5960128"/>
            <a:ext cx="2049145" cy="0"/>
          </a:xfrm>
          <a:custGeom>
            <a:avLst/>
            <a:gdLst/>
            <a:ahLst/>
            <a:cxnLst/>
            <a:rect l="l" t="t" r="r" b="b"/>
            <a:pathLst>
              <a:path w="2049145">
                <a:moveTo>
                  <a:pt x="0" y="0"/>
                </a:moveTo>
                <a:lnTo>
                  <a:pt x="2048865" y="1"/>
                </a:lnTo>
              </a:path>
            </a:pathLst>
          </a:custGeom>
          <a:ln w="19050">
            <a:solidFill>
              <a:srgbClr val="A5A5A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817905" y="1944495"/>
            <a:ext cx="2049145" cy="0"/>
          </a:xfrm>
          <a:custGeom>
            <a:avLst/>
            <a:gdLst/>
            <a:ahLst/>
            <a:cxnLst/>
            <a:rect l="l" t="t" r="r" b="b"/>
            <a:pathLst>
              <a:path w="2049145">
                <a:moveTo>
                  <a:pt x="0" y="0"/>
                </a:moveTo>
                <a:lnTo>
                  <a:pt x="2048865" y="1"/>
                </a:lnTo>
              </a:path>
            </a:pathLst>
          </a:custGeom>
          <a:ln w="19050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010411" y="1712479"/>
            <a:ext cx="2880360" cy="0"/>
          </a:xfrm>
          <a:custGeom>
            <a:avLst/>
            <a:gdLst/>
            <a:ahLst/>
            <a:cxnLst/>
            <a:rect l="l" t="t" r="r" b="b"/>
            <a:pathLst>
              <a:path w="2880359">
                <a:moveTo>
                  <a:pt x="0" y="0"/>
                </a:moveTo>
                <a:lnTo>
                  <a:pt x="2880000" y="1"/>
                </a:lnTo>
              </a:path>
            </a:pathLst>
          </a:custGeom>
          <a:ln w="19050">
            <a:solidFill>
              <a:srgbClr val="ED7D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4293124" y="2049779"/>
            <a:ext cx="1130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Oljeprisfall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670722" y="5521452"/>
            <a:ext cx="9340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Covid-</a:t>
            </a:r>
            <a:r>
              <a:rPr sz="2000" spc="-35" dirty="0">
                <a:latin typeface="Calibri"/>
                <a:cs typeface="Calibri"/>
              </a:rPr>
              <a:t>19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127542" y="1766315"/>
            <a:ext cx="26987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7365" marR="5080" indent="-4953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Inflasjon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tilstramming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i </a:t>
            </a:r>
            <a:r>
              <a:rPr sz="2000" spc="-10" dirty="0">
                <a:latin typeface="Calibri"/>
                <a:cs typeface="Calibri"/>
              </a:rPr>
              <a:t>kapitalmarkedet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49C308-F064-B5E4-DDFE-D993A5A59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kern="0" dirty="0">
                <a:solidFill>
                  <a:srgbClr val="2E60A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nasjonal og samlende bransjeorganisasjon</a:t>
            </a:r>
            <a:b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7A2802-273D-3ADA-73BC-BF5B54F0D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6850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kern="0" dirty="0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Næringen mangler et verktøy for å kunne inngå nybyggings</a:t>
            </a:r>
            <a:r>
              <a:rPr lang="nb-NO" sz="1800" kern="0" dirty="0">
                <a:solidFill>
                  <a:srgbClr val="191919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kontrakter</a:t>
            </a:r>
          </a:p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kern="0" dirty="0">
                <a:solidFill>
                  <a:srgbClr val="191919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statlig forskuddsgarantiordning må etableres, foreslått av BNS</a:t>
            </a:r>
            <a:endParaRPr lang="nb-NO" sz="1800" dirty="0">
              <a:solidFill>
                <a:srgbClr val="191919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dirty="0">
                <a:solidFill>
                  <a:srgbClr val="191919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Forslaget er lovlighetsvurdert av adv. Gjermund Mat</a:t>
            </a:r>
            <a:r>
              <a:rPr lang="nb-NO" sz="1800" dirty="0">
                <a:solidFill>
                  <a:srgbClr val="191919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hisen, Kvale (ex. dir. for ESAs konkurranse- og statsstøtteavdeling, fagområder: konkurranserett, statsstøtte og EU/EØS-rett)</a:t>
            </a:r>
            <a:endParaRPr lang="nb-NO" sz="1800" dirty="0">
              <a:solidFill>
                <a:srgbClr val="191919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kern="0" dirty="0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 opprop til statsminister Støre bekrefter at en samlet norsk verftsindustri etterspør ordningen</a:t>
            </a:r>
          </a:p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kern="0" dirty="0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 bransjeorganisasjon arbeider vi aktivt opp mot Arbeiderpartiet og LO for å få medvind i dette arbeidet</a:t>
            </a:r>
          </a:p>
          <a:p>
            <a:pPr>
              <a:lnSpc>
                <a:spcPct val="100000"/>
              </a:lnSpc>
              <a:spcAft>
                <a:spcPts val="1125"/>
              </a:spcAft>
            </a:pPr>
            <a:r>
              <a:rPr lang="nb-NO" sz="1800" kern="0" dirty="0">
                <a:solidFill>
                  <a:srgbClr val="19191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Ordningen vil løse utfordringer næringen har overfor både sivil og militær skipsbygging, og vi løfter argumentasjonen inn i begrepet «Sikkerhet og beredskap» i en ny geopolitisk virkelighet</a:t>
            </a:r>
            <a:endParaRPr lang="nb-NO" sz="1200" kern="0" dirty="0">
              <a:solidFill>
                <a:srgbClr val="191919"/>
              </a:solidFill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1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skjermbilde, Font, design&#10;&#10;Automatisk generert beskrivelse">
            <a:extLst>
              <a:ext uri="{FF2B5EF4-FFF2-40B4-BE49-F238E27FC236}">
                <a16:creationId xmlns:a16="http://schemas.microsoft.com/office/drawing/2014/main" id="{B767F638-3FAA-CAD7-C75D-799D53B77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946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</TotalTime>
  <Words>359</Words>
  <Application>Microsoft Office PowerPoint</Application>
  <PresentationFormat>Widescreen</PresentationFormat>
  <Paragraphs>54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Georgia</vt:lpstr>
      <vt:lpstr>Office-tema</vt:lpstr>
      <vt:lpstr>PowerPoint-presentasjon</vt:lpstr>
      <vt:lpstr>En nasjonal og samlende bransjeorganisasjon   </vt:lpstr>
      <vt:lpstr>En nasjonal og samlende bransjeorganisasjon </vt:lpstr>
      <vt:lpstr>En nasjonal og samlende bransjeorganisasjon </vt:lpstr>
      <vt:lpstr>En nasjonal og samlende bransjeorganisasjon </vt:lpstr>
      <vt:lpstr>En nasjonal og samlende bransjeorganisasjon </vt:lpstr>
      <vt:lpstr>En nasjonal og samlende bransjeorganisasjon </vt:lpstr>
      <vt:lpstr>En nasjonal og samlende bransjeorganisasjon </vt:lpstr>
      <vt:lpstr>Svekket likviditet for verftene gjennom 15 år</vt:lpstr>
      <vt:lpstr>En nasjonal og samlende bransjeorganisasjon 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Nøstbakken, Kari</dc:creator>
  <cp:lastModifiedBy>Asle Strønen</cp:lastModifiedBy>
  <cp:revision>37</cp:revision>
  <cp:lastPrinted>2024-05-30T20:11:57Z</cp:lastPrinted>
  <dcterms:created xsi:type="dcterms:W3CDTF">2024-01-10T13:47:40Z</dcterms:created>
  <dcterms:modified xsi:type="dcterms:W3CDTF">2024-05-30T21:23:20Z</dcterms:modified>
</cp:coreProperties>
</file>