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9" r:id="rId5"/>
    <p:sldMasterId id="2147483737" r:id="rId6"/>
    <p:sldMasterId id="2147483755" r:id="rId7"/>
    <p:sldMasterId id="2147483767" r:id="rId8"/>
  </p:sldMasterIdLst>
  <p:notesMasterIdLst>
    <p:notesMasterId r:id="rId41"/>
  </p:notesMasterIdLst>
  <p:sldIdLst>
    <p:sldId id="304" r:id="rId9"/>
    <p:sldId id="435" r:id="rId10"/>
    <p:sldId id="460" r:id="rId11"/>
    <p:sldId id="398" r:id="rId12"/>
    <p:sldId id="1629" r:id="rId13"/>
    <p:sldId id="1637" r:id="rId14"/>
    <p:sldId id="1634" r:id="rId15"/>
    <p:sldId id="1636" r:id="rId16"/>
    <p:sldId id="1638" r:id="rId17"/>
    <p:sldId id="1640" r:id="rId18"/>
    <p:sldId id="496" r:id="rId19"/>
    <p:sldId id="308" r:id="rId20"/>
    <p:sldId id="497" r:id="rId21"/>
    <p:sldId id="498" r:id="rId22"/>
    <p:sldId id="376" r:id="rId23"/>
    <p:sldId id="514" r:id="rId24"/>
    <p:sldId id="525" r:id="rId25"/>
    <p:sldId id="532" r:id="rId26"/>
    <p:sldId id="533" r:id="rId27"/>
    <p:sldId id="475" r:id="rId28"/>
    <p:sldId id="477" r:id="rId29"/>
    <p:sldId id="476" r:id="rId30"/>
    <p:sldId id="522" r:id="rId31"/>
    <p:sldId id="529" r:id="rId32"/>
    <p:sldId id="462" r:id="rId33"/>
    <p:sldId id="530" r:id="rId34"/>
    <p:sldId id="464" r:id="rId35"/>
    <p:sldId id="531" r:id="rId36"/>
    <p:sldId id="478" r:id="rId37"/>
    <p:sldId id="1626" r:id="rId38"/>
    <p:sldId id="299" r:id="rId39"/>
    <p:sldId id="436" r:id="rId40"/>
  </p:sldIdLst>
  <p:sldSz cx="9144000" cy="5143500" type="screen16x9"/>
  <p:notesSz cx="6797675" cy="9926638"/>
  <p:defaultTextStyle>
    <a:defPPr>
      <a:defRPr lang="nb-NO"/>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1E9601-BA96-4A6B-03D7-F7E3B724F335}" name="Una Ørvim Sølvik" initials="US" userId="S::una.solvik@uib.no::001bca64-d48e-4f84-ab38-4020647f52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17D"/>
    <a:srgbClr val="FFF7C8"/>
    <a:srgbClr val="FEF9F1"/>
    <a:srgbClr val="FF6699"/>
    <a:srgbClr val="EAFAFE"/>
    <a:srgbClr val="EC3D3C"/>
    <a:srgbClr val="BF3BCD"/>
    <a:srgbClr val="AA1317"/>
    <a:srgbClr val="012050"/>
    <a:srgbClr val="FFF0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D44DBB-84C2-4E47-B05B-4AB589D9416B}" v="20" dt="2025-09-25T16:37:40.60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26" autoAdjust="0"/>
    <p:restoredTop sz="72111" autoAdjust="0"/>
  </p:normalViewPr>
  <p:slideViewPr>
    <p:cSldViewPr snapToGrid="0">
      <p:cViewPr varScale="1">
        <p:scale>
          <a:sx n="71" d="100"/>
          <a:sy n="71" d="100"/>
        </p:scale>
        <p:origin x="1216" y="40"/>
      </p:cViewPr>
      <p:guideLst/>
    </p:cSldViewPr>
  </p:slideViewPr>
  <p:notesTextViewPr>
    <p:cViewPr>
      <p:scale>
        <a:sx n="3" d="2"/>
        <a:sy n="3" d="2"/>
      </p:scale>
      <p:origin x="0" y="0"/>
    </p:cViewPr>
  </p:notesTextViewPr>
  <p:sorterViewPr>
    <p:cViewPr>
      <p:scale>
        <a:sx n="40" d="100"/>
        <a:sy n="40" d="100"/>
      </p:scale>
      <p:origin x="0" y="-2025"/>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2AFBA9-64E1-468E-83B6-7802627F7CEA}"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F29647B4-6642-4FCA-88C8-E07122808CF0}">
      <dgm:prSet custT="1"/>
      <dgm:spPr>
        <a:solidFill>
          <a:srgbClr val="00417D"/>
        </a:solidFill>
      </dgm:spPr>
      <dgm:t>
        <a:bodyPr/>
        <a:lstStyle/>
        <a:p>
          <a:r>
            <a:rPr lang="nb-NO" sz="2000" dirty="0"/>
            <a:t>Hetetokter</a:t>
          </a:r>
        </a:p>
        <a:p>
          <a:r>
            <a:rPr lang="nb-NO" sz="2000" dirty="0"/>
            <a:t>Nattesvette</a:t>
          </a:r>
          <a:endParaRPr lang="en-US" sz="2000" dirty="0"/>
        </a:p>
      </dgm:t>
    </dgm:pt>
    <dgm:pt modelId="{DD52287F-251B-4D92-ADB3-BFC1131AB3AC}" type="parTrans" cxnId="{0CE4AD2E-359E-4AA5-A2C6-38077B27D22F}">
      <dgm:prSet/>
      <dgm:spPr/>
      <dgm:t>
        <a:bodyPr/>
        <a:lstStyle/>
        <a:p>
          <a:endParaRPr lang="en-US"/>
        </a:p>
      </dgm:t>
    </dgm:pt>
    <dgm:pt modelId="{9D2BB506-0707-4E5E-8EF9-B4DAEB28D6E1}" type="sibTrans" cxnId="{0CE4AD2E-359E-4AA5-A2C6-38077B27D22F}">
      <dgm:prSet/>
      <dgm:spPr/>
      <dgm:t>
        <a:bodyPr/>
        <a:lstStyle/>
        <a:p>
          <a:endParaRPr lang="en-US"/>
        </a:p>
      </dgm:t>
    </dgm:pt>
    <dgm:pt modelId="{B022C408-AE2E-4B42-898F-D59024CF3808}">
      <dgm:prSet custT="1"/>
      <dgm:spPr>
        <a:solidFill>
          <a:srgbClr val="00417D"/>
        </a:solidFill>
      </dgm:spPr>
      <dgm:t>
        <a:bodyPr/>
        <a:lstStyle/>
        <a:p>
          <a:r>
            <a:rPr lang="nb-NO" sz="2000" dirty="0"/>
            <a:t>Muskel- og ledd smerter</a:t>
          </a:r>
          <a:endParaRPr lang="nb-NO" sz="2000" b="0" i="0" dirty="0">
            <a:effectLst/>
            <a:latin typeface="-apple-system"/>
          </a:endParaRPr>
        </a:p>
      </dgm:t>
    </dgm:pt>
    <dgm:pt modelId="{58DBAF48-FAA5-4D35-A6A3-879F72C493C3}" type="parTrans" cxnId="{2EF70768-2C21-4CBC-8AC5-2782A10EAF33}">
      <dgm:prSet/>
      <dgm:spPr/>
      <dgm:t>
        <a:bodyPr/>
        <a:lstStyle/>
        <a:p>
          <a:endParaRPr lang="en-US"/>
        </a:p>
      </dgm:t>
    </dgm:pt>
    <dgm:pt modelId="{694656CB-3832-4630-AB58-C5DFB84DB9F3}" type="sibTrans" cxnId="{2EF70768-2C21-4CBC-8AC5-2782A10EAF33}">
      <dgm:prSet/>
      <dgm:spPr/>
      <dgm:t>
        <a:bodyPr/>
        <a:lstStyle/>
        <a:p>
          <a:endParaRPr lang="en-US"/>
        </a:p>
      </dgm:t>
    </dgm:pt>
    <dgm:pt modelId="{2FABBFA8-A7C2-4477-88A1-E33DB5A8FC35}">
      <dgm:prSet custT="1"/>
      <dgm:spPr>
        <a:solidFill>
          <a:srgbClr val="00417D"/>
        </a:solidFill>
      </dgm:spPr>
      <dgm:t>
        <a:bodyPr/>
        <a:lstStyle/>
        <a:p>
          <a:r>
            <a:rPr lang="en-US" sz="1800" dirty="0" err="1"/>
            <a:t>Redusert</a:t>
          </a:r>
          <a:r>
            <a:rPr lang="en-US" sz="1800" dirty="0"/>
            <a:t> </a:t>
          </a:r>
          <a:r>
            <a:rPr lang="en-US" sz="1800" dirty="0" err="1"/>
            <a:t>hukommelse</a:t>
          </a:r>
          <a:endParaRPr lang="en-US" sz="1800" dirty="0"/>
        </a:p>
      </dgm:t>
    </dgm:pt>
    <dgm:pt modelId="{A13E2114-B276-483A-A42E-D94687E6CC61}" type="parTrans" cxnId="{129E3844-30CE-4B19-A7DC-AAA83A85BF75}">
      <dgm:prSet/>
      <dgm:spPr/>
      <dgm:t>
        <a:bodyPr/>
        <a:lstStyle/>
        <a:p>
          <a:endParaRPr lang="en-US"/>
        </a:p>
      </dgm:t>
    </dgm:pt>
    <dgm:pt modelId="{308E5F13-A5ED-4297-AF32-731F2C9FE58D}" type="sibTrans" cxnId="{129E3844-30CE-4B19-A7DC-AAA83A85BF75}">
      <dgm:prSet/>
      <dgm:spPr/>
      <dgm:t>
        <a:bodyPr/>
        <a:lstStyle/>
        <a:p>
          <a:endParaRPr lang="en-US"/>
        </a:p>
      </dgm:t>
    </dgm:pt>
    <dgm:pt modelId="{7B469872-A8C1-4DB6-9ACF-920284599C52}">
      <dgm:prSet custT="1"/>
      <dgm:spPr>
        <a:solidFill>
          <a:srgbClr val="00417D"/>
        </a:solidFill>
      </dgm:spPr>
      <dgm:t>
        <a:bodyPr/>
        <a:lstStyle/>
        <a:p>
          <a:r>
            <a:rPr lang="nb-NO" sz="2000" dirty="0"/>
            <a:t>Søvn-problemer</a:t>
          </a:r>
          <a:endParaRPr lang="en-US" sz="2000" dirty="0"/>
        </a:p>
      </dgm:t>
    </dgm:pt>
    <dgm:pt modelId="{1E56211A-B617-4EC6-8DA6-E2546AB84E41}" type="parTrans" cxnId="{39EABFD5-1A06-4F90-9994-9BC36DD50229}">
      <dgm:prSet/>
      <dgm:spPr/>
      <dgm:t>
        <a:bodyPr/>
        <a:lstStyle/>
        <a:p>
          <a:endParaRPr lang="en-US"/>
        </a:p>
      </dgm:t>
    </dgm:pt>
    <dgm:pt modelId="{C914B5B6-0B26-4EE8-B07B-20AD8832DAE0}" type="sibTrans" cxnId="{39EABFD5-1A06-4F90-9994-9BC36DD50229}">
      <dgm:prSet/>
      <dgm:spPr/>
      <dgm:t>
        <a:bodyPr/>
        <a:lstStyle/>
        <a:p>
          <a:endParaRPr lang="en-US"/>
        </a:p>
      </dgm:t>
    </dgm:pt>
    <dgm:pt modelId="{B7322FB2-E2C4-4872-92AB-6B3CD9C22525}">
      <dgm:prSet custT="1"/>
      <dgm:spPr>
        <a:solidFill>
          <a:srgbClr val="00417D"/>
        </a:solidFill>
      </dgm:spPr>
      <dgm:t>
        <a:bodyPr/>
        <a:lstStyle/>
        <a:p>
          <a:pPr rtl="0"/>
          <a:r>
            <a:rPr lang="nb-NO" sz="2000" dirty="0">
              <a:latin typeface="Calibri Light" panose="020F0302020204030204"/>
            </a:rPr>
            <a:t>Redusert energi</a:t>
          </a:r>
          <a:endParaRPr lang="en-US" sz="2000" dirty="0">
            <a:latin typeface="Calibri Light" panose="020F0302020204030204"/>
          </a:endParaRPr>
        </a:p>
      </dgm:t>
    </dgm:pt>
    <dgm:pt modelId="{39B277D5-146B-4AC3-A2C8-4B1C419E2CFF}" type="parTrans" cxnId="{479C838D-9DA8-4B59-BF67-EA0444D22740}">
      <dgm:prSet/>
      <dgm:spPr/>
      <dgm:t>
        <a:bodyPr/>
        <a:lstStyle/>
        <a:p>
          <a:endParaRPr lang="en-US"/>
        </a:p>
      </dgm:t>
    </dgm:pt>
    <dgm:pt modelId="{3CB9FC9B-4EF3-4627-8E32-986EFFBB29C4}" type="sibTrans" cxnId="{479C838D-9DA8-4B59-BF67-EA0444D22740}">
      <dgm:prSet/>
      <dgm:spPr/>
      <dgm:t>
        <a:bodyPr/>
        <a:lstStyle/>
        <a:p>
          <a:endParaRPr lang="en-US"/>
        </a:p>
      </dgm:t>
    </dgm:pt>
    <dgm:pt modelId="{5E0D220E-12AC-4DAF-8A1C-D12A3CB7AA46}">
      <dgm:prSet custT="1"/>
      <dgm:spPr>
        <a:solidFill>
          <a:srgbClr val="00417D"/>
        </a:solidFill>
      </dgm:spPr>
      <dgm:t>
        <a:bodyPr/>
        <a:lstStyle/>
        <a:p>
          <a:r>
            <a:rPr lang="nb-NO" sz="2000" dirty="0">
              <a:latin typeface="-apple-system"/>
            </a:rPr>
            <a:t>Hjertebank</a:t>
          </a:r>
        </a:p>
        <a:p>
          <a:r>
            <a:rPr lang="nb-NO" sz="2000" dirty="0">
              <a:latin typeface="-apple-system"/>
            </a:rPr>
            <a:t>Hodepine</a:t>
          </a:r>
          <a:endParaRPr lang="en-US" sz="2000" dirty="0"/>
        </a:p>
      </dgm:t>
    </dgm:pt>
    <dgm:pt modelId="{DA146F38-83BF-4A29-BBDA-CDA9627F2316}" type="parTrans" cxnId="{06F39F04-A2A2-4891-BC4C-C3ED38946A0D}">
      <dgm:prSet/>
      <dgm:spPr/>
      <dgm:t>
        <a:bodyPr/>
        <a:lstStyle/>
        <a:p>
          <a:endParaRPr lang="en-US"/>
        </a:p>
      </dgm:t>
    </dgm:pt>
    <dgm:pt modelId="{8091F93A-F700-4A63-99EF-4BB5FD0206B8}" type="sibTrans" cxnId="{06F39F04-A2A2-4891-BC4C-C3ED38946A0D}">
      <dgm:prSet/>
      <dgm:spPr/>
      <dgm:t>
        <a:bodyPr/>
        <a:lstStyle/>
        <a:p>
          <a:endParaRPr lang="en-US"/>
        </a:p>
      </dgm:t>
    </dgm:pt>
    <dgm:pt modelId="{0878205C-B1A2-40A8-A5AA-5A0F348DA167}">
      <dgm:prSet custT="1"/>
      <dgm:spPr>
        <a:solidFill>
          <a:srgbClr val="00417D"/>
        </a:solidFill>
      </dgm:spPr>
      <dgm:t>
        <a:bodyPr/>
        <a:lstStyle/>
        <a:p>
          <a:r>
            <a:rPr lang="nb-NO" sz="2000" dirty="0"/>
            <a:t>Humør-svingninger</a:t>
          </a:r>
          <a:endParaRPr lang="en-US" sz="2000" dirty="0"/>
        </a:p>
      </dgm:t>
    </dgm:pt>
    <dgm:pt modelId="{B8FF3A0E-E0CA-49D5-AC2A-41C8AC2761E3}" type="parTrans" cxnId="{7359E10E-70BD-4B6A-AF24-4974F69FC113}">
      <dgm:prSet/>
      <dgm:spPr/>
      <dgm:t>
        <a:bodyPr/>
        <a:lstStyle/>
        <a:p>
          <a:endParaRPr lang="en-US"/>
        </a:p>
      </dgm:t>
    </dgm:pt>
    <dgm:pt modelId="{75A9A8C8-6242-49B7-823A-F6E518A09453}" type="sibTrans" cxnId="{7359E10E-70BD-4B6A-AF24-4974F69FC113}">
      <dgm:prSet/>
      <dgm:spPr/>
      <dgm:t>
        <a:bodyPr/>
        <a:lstStyle/>
        <a:p>
          <a:endParaRPr lang="en-US"/>
        </a:p>
      </dgm:t>
    </dgm:pt>
    <dgm:pt modelId="{DE1045C3-9111-483D-A12C-75A4D77C99F6}">
      <dgm:prSet phldr="0" custT="1"/>
      <dgm:spPr>
        <a:solidFill>
          <a:srgbClr val="00417D"/>
        </a:solidFill>
      </dgm:spPr>
      <dgm:t>
        <a:bodyPr/>
        <a:lstStyle/>
        <a:p>
          <a:r>
            <a:rPr lang="nb-NO" sz="2000" dirty="0">
              <a:latin typeface="+mn-lt"/>
            </a:rPr>
            <a:t>Redusert selvtillit</a:t>
          </a:r>
          <a:endParaRPr lang="en-US" sz="2000" dirty="0">
            <a:latin typeface="+mn-lt"/>
          </a:endParaRPr>
        </a:p>
      </dgm:t>
    </dgm:pt>
    <dgm:pt modelId="{287CE282-DBB6-460C-A418-586B75AA8344}" type="parTrans" cxnId="{D77F5FF0-0EBE-41B6-98C5-0CFC17FEF2E9}">
      <dgm:prSet/>
      <dgm:spPr/>
      <dgm:t>
        <a:bodyPr/>
        <a:lstStyle/>
        <a:p>
          <a:endParaRPr lang="nb-NO"/>
        </a:p>
      </dgm:t>
    </dgm:pt>
    <dgm:pt modelId="{D844C4EA-C218-4799-810C-795FCE2E2EBD}" type="sibTrans" cxnId="{D77F5FF0-0EBE-41B6-98C5-0CFC17FEF2E9}">
      <dgm:prSet/>
      <dgm:spPr/>
      <dgm:t>
        <a:bodyPr/>
        <a:lstStyle/>
        <a:p>
          <a:endParaRPr lang="nb-NO"/>
        </a:p>
      </dgm:t>
    </dgm:pt>
    <dgm:pt modelId="{EFD53F3B-BE73-4A98-BBDD-078D7F31586B}">
      <dgm:prSet custT="1"/>
      <dgm:spPr>
        <a:solidFill>
          <a:srgbClr val="00417D"/>
        </a:solidFill>
      </dgm:spPr>
      <dgm:t>
        <a:bodyPr/>
        <a:lstStyle/>
        <a:p>
          <a:r>
            <a:rPr lang="nb-NO" sz="2000" dirty="0"/>
            <a:t>Hjernetåke</a:t>
          </a:r>
        </a:p>
      </dgm:t>
    </dgm:pt>
    <dgm:pt modelId="{A4437E4A-2B61-4F17-BB36-08E61DAC4063}" type="parTrans" cxnId="{39C24D20-D93E-4386-BE99-85998984E8EA}">
      <dgm:prSet/>
      <dgm:spPr/>
      <dgm:t>
        <a:bodyPr/>
        <a:lstStyle/>
        <a:p>
          <a:endParaRPr lang="nb-NO"/>
        </a:p>
      </dgm:t>
    </dgm:pt>
    <dgm:pt modelId="{6599C374-FDB2-42D3-A5E1-DFE922526460}" type="sibTrans" cxnId="{39C24D20-D93E-4386-BE99-85998984E8EA}">
      <dgm:prSet/>
      <dgm:spPr/>
      <dgm:t>
        <a:bodyPr/>
        <a:lstStyle/>
        <a:p>
          <a:endParaRPr lang="nb-NO"/>
        </a:p>
      </dgm:t>
    </dgm:pt>
    <dgm:pt modelId="{3884AEC8-5705-4F10-80E4-96CA821E3859}">
      <dgm:prSet custT="1"/>
      <dgm:spPr>
        <a:solidFill>
          <a:srgbClr val="00417D"/>
        </a:solidFill>
      </dgm:spPr>
      <dgm:t>
        <a:bodyPr/>
        <a:lstStyle/>
        <a:p>
          <a:r>
            <a:rPr lang="nb-NO" sz="1800" dirty="0"/>
            <a:t>Nedstemthet</a:t>
          </a:r>
        </a:p>
      </dgm:t>
    </dgm:pt>
    <dgm:pt modelId="{029F9ED5-D333-4ACE-9668-548757CF5558}" type="parTrans" cxnId="{B46C8A04-CFF3-4259-A3F3-1FC2107FB030}">
      <dgm:prSet/>
      <dgm:spPr/>
      <dgm:t>
        <a:bodyPr/>
        <a:lstStyle/>
        <a:p>
          <a:endParaRPr lang="nb-NO"/>
        </a:p>
      </dgm:t>
    </dgm:pt>
    <dgm:pt modelId="{603C19B0-816C-4F9A-AC4B-AE524561ABF5}" type="sibTrans" cxnId="{B46C8A04-CFF3-4259-A3F3-1FC2107FB030}">
      <dgm:prSet/>
      <dgm:spPr/>
      <dgm:t>
        <a:bodyPr/>
        <a:lstStyle/>
        <a:p>
          <a:endParaRPr lang="nb-NO"/>
        </a:p>
      </dgm:t>
    </dgm:pt>
    <dgm:pt modelId="{524F25C6-090D-4A2A-B96B-B55DD536E556}">
      <dgm:prSet/>
      <dgm:spPr>
        <a:solidFill>
          <a:srgbClr val="00417D"/>
        </a:solidFill>
      </dgm:spPr>
      <dgm:t>
        <a:bodyPr/>
        <a:lstStyle/>
        <a:p>
          <a:r>
            <a:rPr lang="nb-NO" dirty="0"/>
            <a:t>Tørre slimhinner</a:t>
          </a:r>
        </a:p>
        <a:p>
          <a:r>
            <a:rPr lang="nb-NO" dirty="0"/>
            <a:t>Nedsatt sexlyst</a:t>
          </a:r>
        </a:p>
      </dgm:t>
    </dgm:pt>
    <dgm:pt modelId="{09B655BE-00C6-4F80-B8DA-53990322A0B9}" type="parTrans" cxnId="{AF3285FE-D4CA-492B-AFDB-6AAE2E35D0CC}">
      <dgm:prSet/>
      <dgm:spPr/>
      <dgm:t>
        <a:bodyPr/>
        <a:lstStyle/>
        <a:p>
          <a:endParaRPr lang="nb-NO"/>
        </a:p>
      </dgm:t>
    </dgm:pt>
    <dgm:pt modelId="{04A92178-4E31-49B8-8C28-C7F7AD25B4B0}" type="sibTrans" cxnId="{AF3285FE-D4CA-492B-AFDB-6AAE2E35D0CC}">
      <dgm:prSet/>
      <dgm:spPr/>
      <dgm:t>
        <a:bodyPr/>
        <a:lstStyle/>
        <a:p>
          <a:endParaRPr lang="nb-NO"/>
        </a:p>
      </dgm:t>
    </dgm:pt>
    <dgm:pt modelId="{9BA4A721-AF85-4BE1-B37F-FD0DD8D24213}">
      <dgm:prSet custT="1"/>
      <dgm:spPr>
        <a:solidFill>
          <a:srgbClr val="00417D"/>
        </a:solidFill>
      </dgm:spPr>
      <dgm:t>
        <a:bodyPr/>
        <a:lstStyle/>
        <a:p>
          <a:r>
            <a:rPr lang="nb-NO" sz="1800" dirty="0"/>
            <a:t>Hud-forandringer</a:t>
          </a:r>
        </a:p>
        <a:p>
          <a:r>
            <a:rPr lang="nb-NO" sz="1800" dirty="0"/>
            <a:t>Hårtap</a:t>
          </a:r>
        </a:p>
      </dgm:t>
    </dgm:pt>
    <dgm:pt modelId="{4F6174C6-749A-4A7E-B74C-631C41F5FF37}" type="sibTrans" cxnId="{1627FF16-B0CD-416C-BAC1-1CD478417071}">
      <dgm:prSet/>
      <dgm:spPr/>
      <dgm:t>
        <a:bodyPr/>
        <a:lstStyle/>
        <a:p>
          <a:endParaRPr lang="nb-NO"/>
        </a:p>
      </dgm:t>
    </dgm:pt>
    <dgm:pt modelId="{73A57CA1-F9DC-4720-9DCB-5CDADA6FC445}" type="parTrans" cxnId="{1627FF16-B0CD-416C-BAC1-1CD478417071}">
      <dgm:prSet/>
      <dgm:spPr/>
      <dgm:t>
        <a:bodyPr/>
        <a:lstStyle/>
        <a:p>
          <a:endParaRPr lang="nb-NO"/>
        </a:p>
      </dgm:t>
    </dgm:pt>
    <dgm:pt modelId="{DB763019-4C17-4467-95CB-334F26B2FAD6}" type="pres">
      <dgm:prSet presAssocID="{5D2AFBA9-64E1-468E-83B6-7802627F7CEA}" presName="diagram" presStyleCnt="0">
        <dgm:presLayoutVars>
          <dgm:dir/>
          <dgm:resizeHandles val="exact"/>
        </dgm:presLayoutVars>
      </dgm:prSet>
      <dgm:spPr/>
    </dgm:pt>
    <dgm:pt modelId="{69F61F5D-CD40-4EEF-AD73-909245CAA6AB}" type="pres">
      <dgm:prSet presAssocID="{F29647B4-6642-4FCA-88C8-E07122808CF0}" presName="node" presStyleLbl="node1" presStyleIdx="0" presStyleCnt="12">
        <dgm:presLayoutVars>
          <dgm:bulletEnabled val="1"/>
        </dgm:presLayoutVars>
      </dgm:prSet>
      <dgm:spPr/>
    </dgm:pt>
    <dgm:pt modelId="{E315E6BA-59C8-4F72-B63A-DB841249A892}" type="pres">
      <dgm:prSet presAssocID="{9D2BB506-0707-4E5E-8EF9-B4DAEB28D6E1}" presName="sibTrans" presStyleCnt="0"/>
      <dgm:spPr/>
    </dgm:pt>
    <dgm:pt modelId="{20721433-85EC-4160-ACD8-9D0D096A4D67}" type="pres">
      <dgm:prSet presAssocID="{B022C408-AE2E-4B42-898F-D59024CF3808}" presName="node" presStyleLbl="node1" presStyleIdx="1" presStyleCnt="12">
        <dgm:presLayoutVars>
          <dgm:bulletEnabled val="1"/>
        </dgm:presLayoutVars>
      </dgm:prSet>
      <dgm:spPr/>
    </dgm:pt>
    <dgm:pt modelId="{E707FCE9-8928-44D8-9730-8DC5F0908CEB}" type="pres">
      <dgm:prSet presAssocID="{694656CB-3832-4630-AB58-C5DFB84DB9F3}" presName="sibTrans" presStyleCnt="0"/>
      <dgm:spPr/>
    </dgm:pt>
    <dgm:pt modelId="{8F5A27CF-E862-4471-AD49-E052981531FE}" type="pres">
      <dgm:prSet presAssocID="{2FABBFA8-A7C2-4477-88A1-E33DB5A8FC35}" presName="node" presStyleLbl="node1" presStyleIdx="2" presStyleCnt="12" custLinFactX="14167" custLinFactNeighborX="100000" custLinFactNeighborY="-40">
        <dgm:presLayoutVars>
          <dgm:bulletEnabled val="1"/>
        </dgm:presLayoutVars>
      </dgm:prSet>
      <dgm:spPr/>
    </dgm:pt>
    <dgm:pt modelId="{9F1D3F3C-0DAD-49EE-9255-584BAE676D16}" type="pres">
      <dgm:prSet presAssocID="{308E5F13-A5ED-4297-AF32-731F2C9FE58D}" presName="sibTrans" presStyleCnt="0"/>
      <dgm:spPr/>
    </dgm:pt>
    <dgm:pt modelId="{AF0A9251-4E5B-4A6B-B46E-61967FACFFE3}" type="pres">
      <dgm:prSet presAssocID="{7B469872-A8C1-4DB6-9ACF-920284599C52}" presName="node" presStyleLbl="node1" presStyleIdx="3" presStyleCnt="12" custLinFactX="-4354" custLinFactY="20980" custLinFactNeighborX="-100000" custLinFactNeighborY="100000">
        <dgm:presLayoutVars>
          <dgm:bulletEnabled val="1"/>
        </dgm:presLayoutVars>
      </dgm:prSet>
      <dgm:spPr/>
    </dgm:pt>
    <dgm:pt modelId="{7B017E1A-5F2E-4BFE-AA2B-BD381B3BAFBF}" type="pres">
      <dgm:prSet presAssocID="{C914B5B6-0B26-4EE8-B07B-20AD8832DAE0}" presName="sibTrans" presStyleCnt="0"/>
      <dgm:spPr/>
    </dgm:pt>
    <dgm:pt modelId="{9BA873EC-1806-47EB-A5B4-5403BC75F7AB}" type="pres">
      <dgm:prSet presAssocID="{B7322FB2-E2C4-4872-92AB-6B3CD9C22525}" presName="node" presStyleLbl="node1" presStyleIdx="4" presStyleCnt="12" custLinFactNeighborX="341">
        <dgm:presLayoutVars>
          <dgm:bulletEnabled val="1"/>
        </dgm:presLayoutVars>
      </dgm:prSet>
      <dgm:spPr/>
    </dgm:pt>
    <dgm:pt modelId="{6043D657-00A1-447D-A4FE-98111815D207}" type="pres">
      <dgm:prSet presAssocID="{3CB9FC9B-4EF3-4627-8E32-986EFFBB29C4}" presName="sibTrans" presStyleCnt="0"/>
      <dgm:spPr/>
    </dgm:pt>
    <dgm:pt modelId="{F6F53684-992F-4587-B245-78CFA71C4A8C}" type="pres">
      <dgm:prSet presAssocID="{DE1045C3-9111-483D-A12C-75A4D77C99F6}" presName="node" presStyleLbl="node1" presStyleIdx="5" presStyleCnt="12" custLinFactX="15818" custLinFactY="-13804" custLinFactNeighborX="100000" custLinFactNeighborY="-100000">
        <dgm:presLayoutVars>
          <dgm:bulletEnabled val="1"/>
        </dgm:presLayoutVars>
      </dgm:prSet>
      <dgm:spPr/>
    </dgm:pt>
    <dgm:pt modelId="{B05766EA-3377-4AC5-80F0-5E0F9DD17C44}" type="pres">
      <dgm:prSet presAssocID="{D844C4EA-C218-4799-810C-795FCE2E2EBD}" presName="sibTrans" presStyleCnt="0"/>
      <dgm:spPr/>
    </dgm:pt>
    <dgm:pt modelId="{70901DA1-C3EA-417F-81AC-8FA1D96ECABB}" type="pres">
      <dgm:prSet presAssocID="{5E0D220E-12AC-4DAF-8A1C-D12A3CB7AA46}" presName="node" presStyleLbl="node1" presStyleIdx="6" presStyleCnt="12" custLinFactX="-8276" custLinFactNeighborX="-100000" custLinFactNeighborY="5765">
        <dgm:presLayoutVars>
          <dgm:bulletEnabled val="1"/>
        </dgm:presLayoutVars>
      </dgm:prSet>
      <dgm:spPr/>
    </dgm:pt>
    <dgm:pt modelId="{DE7161D9-3BA5-436F-88DA-A7EA39B86D0D}" type="pres">
      <dgm:prSet presAssocID="{8091F93A-F700-4A63-99EF-4BB5FD0206B8}" presName="sibTrans" presStyleCnt="0"/>
      <dgm:spPr/>
    </dgm:pt>
    <dgm:pt modelId="{751504D9-D8A3-4FB9-A8B4-C29026D9CDB0}" type="pres">
      <dgm:prSet presAssocID="{0878205C-B1A2-40A8-A5AA-5A0F348DA167}" presName="node" presStyleLbl="node1" presStyleIdx="7" presStyleCnt="12">
        <dgm:presLayoutVars>
          <dgm:bulletEnabled val="1"/>
        </dgm:presLayoutVars>
      </dgm:prSet>
      <dgm:spPr/>
    </dgm:pt>
    <dgm:pt modelId="{4A32864F-A384-4EF8-BA25-90381B24D681}" type="pres">
      <dgm:prSet presAssocID="{75A9A8C8-6242-49B7-823A-F6E518A09453}" presName="sibTrans" presStyleCnt="0"/>
      <dgm:spPr/>
    </dgm:pt>
    <dgm:pt modelId="{761E6D7D-454F-444C-924B-10D95D4C8D3A}" type="pres">
      <dgm:prSet presAssocID="{EFD53F3B-BE73-4A98-BBDD-078D7F31586B}" presName="node" presStyleLbl="node1" presStyleIdx="8" presStyleCnt="12">
        <dgm:presLayoutVars>
          <dgm:bulletEnabled val="1"/>
        </dgm:presLayoutVars>
      </dgm:prSet>
      <dgm:spPr/>
    </dgm:pt>
    <dgm:pt modelId="{07677487-301A-4B5F-94F1-534B451A9E7A}" type="pres">
      <dgm:prSet presAssocID="{6599C374-FDB2-42D3-A5E1-DFE922526460}" presName="sibTrans" presStyleCnt="0"/>
      <dgm:spPr/>
    </dgm:pt>
    <dgm:pt modelId="{D8EC37F1-52A6-48DB-8BAB-CB4546770BCE}" type="pres">
      <dgm:prSet presAssocID="{3884AEC8-5705-4F10-80E4-96CA821E3859}" presName="node" presStyleLbl="node1" presStyleIdx="9" presStyleCnt="12" custLinFactX="15684" custLinFactNeighborX="100000" custLinFactNeighborY="-2644">
        <dgm:presLayoutVars>
          <dgm:bulletEnabled val="1"/>
        </dgm:presLayoutVars>
      </dgm:prSet>
      <dgm:spPr/>
    </dgm:pt>
    <dgm:pt modelId="{08E3153B-FD02-4A06-9CF8-4D3B519C0839}" type="pres">
      <dgm:prSet presAssocID="{603C19B0-816C-4F9A-AC4B-AE524561ABF5}" presName="sibTrans" presStyleCnt="0"/>
      <dgm:spPr/>
    </dgm:pt>
    <dgm:pt modelId="{31B73564-FA43-4DB2-9163-97B0C94BF148}" type="pres">
      <dgm:prSet presAssocID="{9BA4A721-AF85-4BE1-B37F-FD0DD8D24213}" presName="node" presStyleLbl="node1" presStyleIdx="10" presStyleCnt="12" custLinFactX="-8276" custLinFactNeighborX="-100000" custLinFactNeighborY="-3052">
        <dgm:presLayoutVars>
          <dgm:bulletEnabled val="1"/>
        </dgm:presLayoutVars>
      </dgm:prSet>
      <dgm:spPr/>
    </dgm:pt>
    <dgm:pt modelId="{691331E9-69DD-44EF-92F5-F43193826FD6}" type="pres">
      <dgm:prSet presAssocID="{4F6174C6-749A-4A7E-B74C-631C41F5FF37}" presName="sibTrans" presStyleCnt="0"/>
      <dgm:spPr/>
    </dgm:pt>
    <dgm:pt modelId="{8E6C07CB-9FA3-4193-A669-C87D9D43A2C9}" type="pres">
      <dgm:prSet presAssocID="{524F25C6-090D-4A2A-B96B-B55DD536E556}" presName="node" presStyleLbl="node1" presStyleIdx="11" presStyleCnt="12" custLinFactNeighborX="971">
        <dgm:presLayoutVars>
          <dgm:bulletEnabled val="1"/>
        </dgm:presLayoutVars>
      </dgm:prSet>
      <dgm:spPr/>
    </dgm:pt>
  </dgm:ptLst>
  <dgm:cxnLst>
    <dgm:cxn modelId="{B46C8A04-CFF3-4259-A3F3-1FC2107FB030}" srcId="{5D2AFBA9-64E1-468E-83B6-7802627F7CEA}" destId="{3884AEC8-5705-4F10-80E4-96CA821E3859}" srcOrd="9" destOrd="0" parTransId="{029F9ED5-D333-4ACE-9668-548757CF5558}" sibTransId="{603C19B0-816C-4F9A-AC4B-AE524561ABF5}"/>
    <dgm:cxn modelId="{06F39F04-A2A2-4891-BC4C-C3ED38946A0D}" srcId="{5D2AFBA9-64E1-468E-83B6-7802627F7CEA}" destId="{5E0D220E-12AC-4DAF-8A1C-D12A3CB7AA46}" srcOrd="6" destOrd="0" parTransId="{DA146F38-83BF-4A29-BBDA-CDA9627F2316}" sibTransId="{8091F93A-F700-4A63-99EF-4BB5FD0206B8}"/>
    <dgm:cxn modelId="{7359E10E-70BD-4B6A-AF24-4974F69FC113}" srcId="{5D2AFBA9-64E1-468E-83B6-7802627F7CEA}" destId="{0878205C-B1A2-40A8-A5AA-5A0F348DA167}" srcOrd="7" destOrd="0" parTransId="{B8FF3A0E-E0CA-49D5-AC2A-41C8AC2761E3}" sibTransId="{75A9A8C8-6242-49B7-823A-F6E518A09453}"/>
    <dgm:cxn modelId="{1627FF16-B0CD-416C-BAC1-1CD478417071}" srcId="{5D2AFBA9-64E1-468E-83B6-7802627F7CEA}" destId="{9BA4A721-AF85-4BE1-B37F-FD0DD8D24213}" srcOrd="10" destOrd="0" parTransId="{73A57CA1-F9DC-4720-9DCB-5CDADA6FC445}" sibTransId="{4F6174C6-749A-4A7E-B74C-631C41F5FF37}"/>
    <dgm:cxn modelId="{39C24D20-D93E-4386-BE99-85998984E8EA}" srcId="{5D2AFBA9-64E1-468E-83B6-7802627F7CEA}" destId="{EFD53F3B-BE73-4A98-BBDD-078D7F31586B}" srcOrd="8" destOrd="0" parTransId="{A4437E4A-2B61-4F17-BB36-08E61DAC4063}" sibTransId="{6599C374-FDB2-42D3-A5E1-DFE922526460}"/>
    <dgm:cxn modelId="{BFE20B28-E4F6-4DDD-B477-285525E2454F}" type="presOf" srcId="{B022C408-AE2E-4B42-898F-D59024CF3808}" destId="{20721433-85EC-4160-ACD8-9D0D096A4D67}" srcOrd="0" destOrd="0" presId="urn:microsoft.com/office/officeart/2005/8/layout/default"/>
    <dgm:cxn modelId="{DFC8002C-44DB-4C20-9E75-E1B488E1974A}" type="presOf" srcId="{2FABBFA8-A7C2-4477-88A1-E33DB5A8FC35}" destId="{8F5A27CF-E862-4471-AD49-E052981531FE}" srcOrd="0" destOrd="0" presId="urn:microsoft.com/office/officeart/2005/8/layout/default"/>
    <dgm:cxn modelId="{0CE4AD2E-359E-4AA5-A2C6-38077B27D22F}" srcId="{5D2AFBA9-64E1-468E-83B6-7802627F7CEA}" destId="{F29647B4-6642-4FCA-88C8-E07122808CF0}" srcOrd="0" destOrd="0" parTransId="{DD52287F-251B-4D92-ADB3-BFC1131AB3AC}" sibTransId="{9D2BB506-0707-4E5E-8EF9-B4DAEB28D6E1}"/>
    <dgm:cxn modelId="{5359D431-139D-47A5-A695-F128885D1EDA}" type="presOf" srcId="{B7322FB2-E2C4-4872-92AB-6B3CD9C22525}" destId="{9BA873EC-1806-47EB-A5B4-5403BC75F7AB}" srcOrd="0" destOrd="0" presId="urn:microsoft.com/office/officeart/2005/8/layout/default"/>
    <dgm:cxn modelId="{31C02839-6769-4AD7-953E-03C4CB1816EA}" type="presOf" srcId="{9BA4A721-AF85-4BE1-B37F-FD0DD8D24213}" destId="{31B73564-FA43-4DB2-9163-97B0C94BF148}" srcOrd="0" destOrd="0" presId="urn:microsoft.com/office/officeart/2005/8/layout/default"/>
    <dgm:cxn modelId="{DC2E3C3A-F1AA-44CE-9BB7-18C0B44BCB0E}" type="presOf" srcId="{F29647B4-6642-4FCA-88C8-E07122808CF0}" destId="{69F61F5D-CD40-4EEF-AD73-909245CAA6AB}" srcOrd="0" destOrd="0" presId="urn:microsoft.com/office/officeart/2005/8/layout/default"/>
    <dgm:cxn modelId="{ECBCAC63-52A9-467E-9911-1A70DF71F7A5}" type="presOf" srcId="{524F25C6-090D-4A2A-B96B-B55DD536E556}" destId="{8E6C07CB-9FA3-4193-A669-C87D9D43A2C9}" srcOrd="0" destOrd="0" presId="urn:microsoft.com/office/officeart/2005/8/layout/default"/>
    <dgm:cxn modelId="{129E3844-30CE-4B19-A7DC-AAA83A85BF75}" srcId="{5D2AFBA9-64E1-468E-83B6-7802627F7CEA}" destId="{2FABBFA8-A7C2-4477-88A1-E33DB5A8FC35}" srcOrd="2" destOrd="0" parTransId="{A13E2114-B276-483A-A42E-D94687E6CC61}" sibTransId="{308E5F13-A5ED-4297-AF32-731F2C9FE58D}"/>
    <dgm:cxn modelId="{2EF70768-2C21-4CBC-8AC5-2782A10EAF33}" srcId="{5D2AFBA9-64E1-468E-83B6-7802627F7CEA}" destId="{B022C408-AE2E-4B42-898F-D59024CF3808}" srcOrd="1" destOrd="0" parTransId="{58DBAF48-FAA5-4D35-A6A3-879F72C493C3}" sibTransId="{694656CB-3832-4630-AB58-C5DFB84DB9F3}"/>
    <dgm:cxn modelId="{3D14126C-9B8B-48AF-BB97-7B155FAB4C24}" type="presOf" srcId="{5E0D220E-12AC-4DAF-8A1C-D12A3CB7AA46}" destId="{70901DA1-C3EA-417F-81AC-8FA1D96ECABB}" srcOrd="0" destOrd="0" presId="urn:microsoft.com/office/officeart/2005/8/layout/default"/>
    <dgm:cxn modelId="{479C838D-9DA8-4B59-BF67-EA0444D22740}" srcId="{5D2AFBA9-64E1-468E-83B6-7802627F7CEA}" destId="{B7322FB2-E2C4-4872-92AB-6B3CD9C22525}" srcOrd="4" destOrd="0" parTransId="{39B277D5-146B-4AC3-A2C8-4B1C419E2CFF}" sibTransId="{3CB9FC9B-4EF3-4627-8E32-986EFFBB29C4}"/>
    <dgm:cxn modelId="{266ED08F-20DF-4B55-A9CC-2D8B701C42D0}" type="presOf" srcId="{5D2AFBA9-64E1-468E-83B6-7802627F7CEA}" destId="{DB763019-4C17-4467-95CB-334F26B2FAD6}" srcOrd="0" destOrd="0" presId="urn:microsoft.com/office/officeart/2005/8/layout/default"/>
    <dgm:cxn modelId="{8D8D389E-89A6-418D-B18F-2B0201CAE0F3}" type="presOf" srcId="{0878205C-B1A2-40A8-A5AA-5A0F348DA167}" destId="{751504D9-D8A3-4FB9-A8B4-C29026D9CDB0}" srcOrd="0" destOrd="0" presId="urn:microsoft.com/office/officeart/2005/8/layout/default"/>
    <dgm:cxn modelId="{28727AC4-B38F-4970-AC09-171AF51C0BAA}" type="presOf" srcId="{DE1045C3-9111-483D-A12C-75A4D77C99F6}" destId="{F6F53684-992F-4587-B245-78CFA71C4A8C}" srcOrd="0" destOrd="0" presId="urn:microsoft.com/office/officeart/2005/8/layout/default"/>
    <dgm:cxn modelId="{1D84A3C8-C364-484B-8723-949F7032CA0C}" type="presOf" srcId="{3884AEC8-5705-4F10-80E4-96CA821E3859}" destId="{D8EC37F1-52A6-48DB-8BAB-CB4546770BCE}" srcOrd="0" destOrd="0" presId="urn:microsoft.com/office/officeart/2005/8/layout/default"/>
    <dgm:cxn modelId="{39EABFD5-1A06-4F90-9994-9BC36DD50229}" srcId="{5D2AFBA9-64E1-468E-83B6-7802627F7CEA}" destId="{7B469872-A8C1-4DB6-9ACF-920284599C52}" srcOrd="3" destOrd="0" parTransId="{1E56211A-B617-4EC6-8DA6-E2546AB84E41}" sibTransId="{C914B5B6-0B26-4EE8-B07B-20AD8832DAE0}"/>
    <dgm:cxn modelId="{A723D2ED-EDD4-4DE3-9028-BD23D8BAAC4B}" type="presOf" srcId="{EFD53F3B-BE73-4A98-BBDD-078D7F31586B}" destId="{761E6D7D-454F-444C-924B-10D95D4C8D3A}" srcOrd="0" destOrd="0" presId="urn:microsoft.com/office/officeart/2005/8/layout/default"/>
    <dgm:cxn modelId="{D77F5FF0-0EBE-41B6-98C5-0CFC17FEF2E9}" srcId="{5D2AFBA9-64E1-468E-83B6-7802627F7CEA}" destId="{DE1045C3-9111-483D-A12C-75A4D77C99F6}" srcOrd="5" destOrd="0" parTransId="{287CE282-DBB6-460C-A418-586B75AA8344}" sibTransId="{D844C4EA-C218-4799-810C-795FCE2E2EBD}"/>
    <dgm:cxn modelId="{B2A271FA-ACF9-4CDE-989D-B41E79A7A48D}" type="presOf" srcId="{7B469872-A8C1-4DB6-9ACF-920284599C52}" destId="{AF0A9251-4E5B-4A6B-B46E-61967FACFFE3}" srcOrd="0" destOrd="0" presId="urn:microsoft.com/office/officeart/2005/8/layout/default"/>
    <dgm:cxn modelId="{AF3285FE-D4CA-492B-AFDB-6AAE2E35D0CC}" srcId="{5D2AFBA9-64E1-468E-83B6-7802627F7CEA}" destId="{524F25C6-090D-4A2A-B96B-B55DD536E556}" srcOrd="11" destOrd="0" parTransId="{09B655BE-00C6-4F80-B8DA-53990322A0B9}" sibTransId="{04A92178-4E31-49B8-8C28-C7F7AD25B4B0}"/>
    <dgm:cxn modelId="{36E2F892-39FC-41F2-A3AE-5C07DBC8971C}" type="presParOf" srcId="{DB763019-4C17-4467-95CB-334F26B2FAD6}" destId="{69F61F5D-CD40-4EEF-AD73-909245CAA6AB}" srcOrd="0" destOrd="0" presId="urn:microsoft.com/office/officeart/2005/8/layout/default"/>
    <dgm:cxn modelId="{719CDA28-7B76-41BF-8924-E6C70559D5DC}" type="presParOf" srcId="{DB763019-4C17-4467-95CB-334F26B2FAD6}" destId="{E315E6BA-59C8-4F72-B63A-DB841249A892}" srcOrd="1" destOrd="0" presId="urn:microsoft.com/office/officeart/2005/8/layout/default"/>
    <dgm:cxn modelId="{E890FDA5-D156-487A-90AC-8AAF78109B7C}" type="presParOf" srcId="{DB763019-4C17-4467-95CB-334F26B2FAD6}" destId="{20721433-85EC-4160-ACD8-9D0D096A4D67}" srcOrd="2" destOrd="0" presId="urn:microsoft.com/office/officeart/2005/8/layout/default"/>
    <dgm:cxn modelId="{D9205659-7F14-42CE-BA7F-0C44677D6DCD}" type="presParOf" srcId="{DB763019-4C17-4467-95CB-334F26B2FAD6}" destId="{E707FCE9-8928-44D8-9730-8DC5F0908CEB}" srcOrd="3" destOrd="0" presId="urn:microsoft.com/office/officeart/2005/8/layout/default"/>
    <dgm:cxn modelId="{BB759739-E757-4FBB-9121-1B68094B610E}" type="presParOf" srcId="{DB763019-4C17-4467-95CB-334F26B2FAD6}" destId="{8F5A27CF-E862-4471-AD49-E052981531FE}" srcOrd="4" destOrd="0" presId="urn:microsoft.com/office/officeart/2005/8/layout/default"/>
    <dgm:cxn modelId="{AD7950D3-FECF-407F-AF86-01B10F567A22}" type="presParOf" srcId="{DB763019-4C17-4467-95CB-334F26B2FAD6}" destId="{9F1D3F3C-0DAD-49EE-9255-584BAE676D16}" srcOrd="5" destOrd="0" presId="urn:microsoft.com/office/officeart/2005/8/layout/default"/>
    <dgm:cxn modelId="{0205137B-79C9-4913-9319-F97B11411182}" type="presParOf" srcId="{DB763019-4C17-4467-95CB-334F26B2FAD6}" destId="{AF0A9251-4E5B-4A6B-B46E-61967FACFFE3}" srcOrd="6" destOrd="0" presId="urn:microsoft.com/office/officeart/2005/8/layout/default"/>
    <dgm:cxn modelId="{2EDAA581-7DD9-430E-B4D5-075845B50898}" type="presParOf" srcId="{DB763019-4C17-4467-95CB-334F26B2FAD6}" destId="{7B017E1A-5F2E-4BFE-AA2B-BD381B3BAFBF}" srcOrd="7" destOrd="0" presId="urn:microsoft.com/office/officeart/2005/8/layout/default"/>
    <dgm:cxn modelId="{CB610A6F-E01B-4AB3-B8DE-93254680B69D}" type="presParOf" srcId="{DB763019-4C17-4467-95CB-334F26B2FAD6}" destId="{9BA873EC-1806-47EB-A5B4-5403BC75F7AB}" srcOrd="8" destOrd="0" presId="urn:microsoft.com/office/officeart/2005/8/layout/default"/>
    <dgm:cxn modelId="{6BC8AD1E-831D-45B1-8623-549025EBAEB6}" type="presParOf" srcId="{DB763019-4C17-4467-95CB-334F26B2FAD6}" destId="{6043D657-00A1-447D-A4FE-98111815D207}" srcOrd="9" destOrd="0" presId="urn:microsoft.com/office/officeart/2005/8/layout/default"/>
    <dgm:cxn modelId="{DB5C6AE9-BEA8-4CA9-A137-6B0491CAE37D}" type="presParOf" srcId="{DB763019-4C17-4467-95CB-334F26B2FAD6}" destId="{F6F53684-992F-4587-B245-78CFA71C4A8C}" srcOrd="10" destOrd="0" presId="urn:microsoft.com/office/officeart/2005/8/layout/default"/>
    <dgm:cxn modelId="{51AC672F-7C18-477F-A1E2-A3833B77735D}" type="presParOf" srcId="{DB763019-4C17-4467-95CB-334F26B2FAD6}" destId="{B05766EA-3377-4AC5-80F0-5E0F9DD17C44}" srcOrd="11" destOrd="0" presId="urn:microsoft.com/office/officeart/2005/8/layout/default"/>
    <dgm:cxn modelId="{9C80772B-2ED6-4A33-8582-5C78522DA945}" type="presParOf" srcId="{DB763019-4C17-4467-95CB-334F26B2FAD6}" destId="{70901DA1-C3EA-417F-81AC-8FA1D96ECABB}" srcOrd="12" destOrd="0" presId="urn:microsoft.com/office/officeart/2005/8/layout/default"/>
    <dgm:cxn modelId="{707083C1-9C8D-43BF-ABD2-1E62915725E7}" type="presParOf" srcId="{DB763019-4C17-4467-95CB-334F26B2FAD6}" destId="{DE7161D9-3BA5-436F-88DA-A7EA39B86D0D}" srcOrd="13" destOrd="0" presId="urn:microsoft.com/office/officeart/2005/8/layout/default"/>
    <dgm:cxn modelId="{D82EDC4E-A76F-4FE5-A696-6DD6EB38AA6C}" type="presParOf" srcId="{DB763019-4C17-4467-95CB-334F26B2FAD6}" destId="{751504D9-D8A3-4FB9-A8B4-C29026D9CDB0}" srcOrd="14" destOrd="0" presId="urn:microsoft.com/office/officeart/2005/8/layout/default"/>
    <dgm:cxn modelId="{EFBA9922-67A1-46F1-B135-FA8EF42EE991}" type="presParOf" srcId="{DB763019-4C17-4467-95CB-334F26B2FAD6}" destId="{4A32864F-A384-4EF8-BA25-90381B24D681}" srcOrd="15" destOrd="0" presId="urn:microsoft.com/office/officeart/2005/8/layout/default"/>
    <dgm:cxn modelId="{2342F283-0862-43AE-A920-39994BB37B25}" type="presParOf" srcId="{DB763019-4C17-4467-95CB-334F26B2FAD6}" destId="{761E6D7D-454F-444C-924B-10D95D4C8D3A}" srcOrd="16" destOrd="0" presId="urn:microsoft.com/office/officeart/2005/8/layout/default"/>
    <dgm:cxn modelId="{DD760E07-8058-48A9-B68E-4DC3C8A47408}" type="presParOf" srcId="{DB763019-4C17-4467-95CB-334F26B2FAD6}" destId="{07677487-301A-4B5F-94F1-534B451A9E7A}" srcOrd="17" destOrd="0" presId="urn:microsoft.com/office/officeart/2005/8/layout/default"/>
    <dgm:cxn modelId="{C025414A-794A-414F-92E8-3E9F49E77DEE}" type="presParOf" srcId="{DB763019-4C17-4467-95CB-334F26B2FAD6}" destId="{D8EC37F1-52A6-48DB-8BAB-CB4546770BCE}" srcOrd="18" destOrd="0" presId="urn:microsoft.com/office/officeart/2005/8/layout/default"/>
    <dgm:cxn modelId="{7EB2E429-55AA-46F1-8A32-E15E7ED3AAD5}" type="presParOf" srcId="{DB763019-4C17-4467-95CB-334F26B2FAD6}" destId="{08E3153B-FD02-4A06-9CF8-4D3B519C0839}" srcOrd="19" destOrd="0" presId="urn:microsoft.com/office/officeart/2005/8/layout/default"/>
    <dgm:cxn modelId="{48132A9B-1D24-4DA9-AA1B-237302EAC781}" type="presParOf" srcId="{DB763019-4C17-4467-95CB-334F26B2FAD6}" destId="{31B73564-FA43-4DB2-9163-97B0C94BF148}" srcOrd="20" destOrd="0" presId="urn:microsoft.com/office/officeart/2005/8/layout/default"/>
    <dgm:cxn modelId="{0A6CB19C-CF23-4209-BBCC-821700CDD5D6}" type="presParOf" srcId="{DB763019-4C17-4467-95CB-334F26B2FAD6}" destId="{691331E9-69DD-44EF-92F5-F43193826FD6}" srcOrd="21" destOrd="0" presId="urn:microsoft.com/office/officeart/2005/8/layout/default"/>
    <dgm:cxn modelId="{D3D96AFA-B16F-4158-9C26-CAA19355AB0C}" type="presParOf" srcId="{DB763019-4C17-4467-95CB-334F26B2FAD6}" destId="{8E6C07CB-9FA3-4193-A669-C87D9D43A2C9}"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61F5D-CD40-4EEF-AD73-909245CAA6AB}">
      <dsp:nvSpPr>
        <dsp:cNvPr id="0" name=""/>
        <dsp:cNvSpPr/>
      </dsp:nvSpPr>
      <dsp:spPr>
        <a:xfrm>
          <a:off x="671118" y="1821"/>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b-NO" sz="2000" kern="1200" dirty="0"/>
            <a:t>Hetetokter</a:t>
          </a:r>
        </a:p>
        <a:p>
          <a:pPr marL="0" lvl="0" indent="0" algn="ctr" defTabSz="889000">
            <a:lnSpc>
              <a:spcPct val="90000"/>
            </a:lnSpc>
            <a:spcBef>
              <a:spcPct val="0"/>
            </a:spcBef>
            <a:spcAft>
              <a:spcPct val="35000"/>
            </a:spcAft>
            <a:buNone/>
          </a:pPr>
          <a:r>
            <a:rPr lang="nb-NO" sz="2000" kern="1200" dirty="0"/>
            <a:t>Nattesvette</a:t>
          </a:r>
          <a:endParaRPr lang="en-US" sz="2000" kern="1200" dirty="0"/>
        </a:p>
      </dsp:txBody>
      <dsp:txXfrm>
        <a:off x="671118" y="1821"/>
        <a:ext cx="1505793" cy="903476"/>
      </dsp:txXfrm>
    </dsp:sp>
    <dsp:sp modelId="{20721433-85EC-4160-ACD8-9D0D096A4D67}">
      <dsp:nvSpPr>
        <dsp:cNvPr id="0" name=""/>
        <dsp:cNvSpPr/>
      </dsp:nvSpPr>
      <dsp:spPr>
        <a:xfrm>
          <a:off x="2327491" y="1821"/>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b-NO" sz="2000" kern="1200" dirty="0"/>
            <a:t>Muskel- og ledd smerter</a:t>
          </a:r>
          <a:endParaRPr lang="nb-NO" sz="2000" b="0" i="0" kern="1200" dirty="0">
            <a:effectLst/>
            <a:latin typeface="-apple-system"/>
          </a:endParaRPr>
        </a:p>
      </dsp:txBody>
      <dsp:txXfrm>
        <a:off x="2327491" y="1821"/>
        <a:ext cx="1505793" cy="903476"/>
      </dsp:txXfrm>
    </dsp:sp>
    <dsp:sp modelId="{8F5A27CF-E862-4471-AD49-E052981531FE}">
      <dsp:nvSpPr>
        <dsp:cNvPr id="0" name=""/>
        <dsp:cNvSpPr/>
      </dsp:nvSpPr>
      <dsp:spPr>
        <a:xfrm>
          <a:off x="5702985" y="1460"/>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err="1"/>
            <a:t>Redusert</a:t>
          </a:r>
          <a:r>
            <a:rPr lang="en-US" sz="1800" kern="1200" dirty="0"/>
            <a:t> </a:t>
          </a:r>
          <a:r>
            <a:rPr lang="en-US" sz="1800" kern="1200" dirty="0" err="1"/>
            <a:t>hukommelse</a:t>
          </a:r>
          <a:endParaRPr lang="en-US" sz="1800" kern="1200" dirty="0"/>
        </a:p>
      </dsp:txBody>
      <dsp:txXfrm>
        <a:off x="5702985" y="1460"/>
        <a:ext cx="1505793" cy="903476"/>
      </dsp:txXfrm>
    </dsp:sp>
    <dsp:sp modelId="{AF0A9251-4E5B-4A6B-B46E-61967FACFFE3}">
      <dsp:nvSpPr>
        <dsp:cNvPr id="0" name=""/>
        <dsp:cNvSpPr/>
      </dsp:nvSpPr>
      <dsp:spPr>
        <a:xfrm>
          <a:off x="4068882" y="1094847"/>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b-NO" sz="2000" kern="1200" dirty="0"/>
            <a:t>Søvn-problemer</a:t>
          </a:r>
          <a:endParaRPr lang="en-US" sz="2000" kern="1200" dirty="0"/>
        </a:p>
      </dsp:txBody>
      <dsp:txXfrm>
        <a:off x="4068882" y="1094847"/>
        <a:ext cx="1505793" cy="903476"/>
      </dsp:txXfrm>
    </dsp:sp>
    <dsp:sp modelId="{9BA873EC-1806-47EB-A5B4-5403BC75F7AB}">
      <dsp:nvSpPr>
        <dsp:cNvPr id="0" name=""/>
        <dsp:cNvSpPr/>
      </dsp:nvSpPr>
      <dsp:spPr>
        <a:xfrm>
          <a:off x="676253" y="1055877"/>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nb-NO" sz="2000" kern="1200" dirty="0">
              <a:latin typeface="Calibri Light" panose="020F0302020204030204"/>
            </a:rPr>
            <a:t>Redusert energi</a:t>
          </a:r>
          <a:endParaRPr lang="en-US" sz="2000" kern="1200" dirty="0">
            <a:latin typeface="Calibri Light" panose="020F0302020204030204"/>
          </a:endParaRPr>
        </a:p>
      </dsp:txBody>
      <dsp:txXfrm>
        <a:off x="676253" y="1055877"/>
        <a:ext cx="1505793" cy="903476"/>
      </dsp:txXfrm>
    </dsp:sp>
    <dsp:sp modelId="{F6F53684-992F-4587-B245-78CFA71C4A8C}">
      <dsp:nvSpPr>
        <dsp:cNvPr id="0" name=""/>
        <dsp:cNvSpPr/>
      </dsp:nvSpPr>
      <dsp:spPr>
        <a:xfrm>
          <a:off x="4071472" y="27685"/>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b-NO" sz="2000" kern="1200" dirty="0">
              <a:latin typeface="+mn-lt"/>
            </a:rPr>
            <a:t>Redusert selvtillit</a:t>
          </a:r>
          <a:endParaRPr lang="en-US" sz="2000" kern="1200" dirty="0">
            <a:latin typeface="+mn-lt"/>
          </a:endParaRPr>
        </a:p>
      </dsp:txBody>
      <dsp:txXfrm>
        <a:off x="4071472" y="27685"/>
        <a:ext cx="1505793" cy="903476"/>
      </dsp:txXfrm>
    </dsp:sp>
    <dsp:sp modelId="{70901DA1-C3EA-417F-81AC-8FA1D96ECABB}">
      <dsp:nvSpPr>
        <dsp:cNvPr id="0" name=""/>
        <dsp:cNvSpPr/>
      </dsp:nvSpPr>
      <dsp:spPr>
        <a:xfrm>
          <a:off x="2353451" y="1107962"/>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b-NO" sz="2000" kern="1200" dirty="0">
              <a:latin typeface="-apple-system"/>
            </a:rPr>
            <a:t>Hjertebank</a:t>
          </a:r>
        </a:p>
        <a:p>
          <a:pPr marL="0" lvl="0" indent="0" algn="ctr" defTabSz="889000">
            <a:lnSpc>
              <a:spcPct val="90000"/>
            </a:lnSpc>
            <a:spcBef>
              <a:spcPct val="0"/>
            </a:spcBef>
            <a:spcAft>
              <a:spcPct val="35000"/>
            </a:spcAft>
            <a:buNone/>
          </a:pPr>
          <a:r>
            <a:rPr lang="nb-NO" sz="2000" kern="1200" dirty="0">
              <a:latin typeface="-apple-system"/>
            </a:rPr>
            <a:t>Hodepine</a:t>
          </a:r>
          <a:endParaRPr lang="en-US" sz="2000" kern="1200" dirty="0"/>
        </a:p>
      </dsp:txBody>
      <dsp:txXfrm>
        <a:off x="2353451" y="1107962"/>
        <a:ext cx="1505793" cy="903476"/>
      </dsp:txXfrm>
    </dsp:sp>
    <dsp:sp modelId="{751504D9-D8A3-4FB9-A8B4-C29026D9CDB0}">
      <dsp:nvSpPr>
        <dsp:cNvPr id="0" name=""/>
        <dsp:cNvSpPr/>
      </dsp:nvSpPr>
      <dsp:spPr>
        <a:xfrm>
          <a:off x="5640238" y="1055877"/>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b-NO" sz="2000" kern="1200" dirty="0"/>
            <a:t>Humør-svingninger</a:t>
          </a:r>
          <a:endParaRPr lang="en-US" sz="2000" kern="1200" dirty="0"/>
        </a:p>
      </dsp:txBody>
      <dsp:txXfrm>
        <a:off x="5640238" y="1055877"/>
        <a:ext cx="1505793" cy="903476"/>
      </dsp:txXfrm>
    </dsp:sp>
    <dsp:sp modelId="{761E6D7D-454F-444C-924B-10D95D4C8D3A}">
      <dsp:nvSpPr>
        <dsp:cNvPr id="0" name=""/>
        <dsp:cNvSpPr/>
      </dsp:nvSpPr>
      <dsp:spPr>
        <a:xfrm>
          <a:off x="671118" y="2109933"/>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b-NO" sz="2000" kern="1200" dirty="0"/>
            <a:t>Hjernetåke</a:t>
          </a:r>
        </a:p>
      </dsp:txBody>
      <dsp:txXfrm>
        <a:off x="671118" y="2109933"/>
        <a:ext cx="1505793" cy="903476"/>
      </dsp:txXfrm>
    </dsp:sp>
    <dsp:sp modelId="{D8EC37F1-52A6-48DB-8BAB-CB4546770BCE}">
      <dsp:nvSpPr>
        <dsp:cNvPr id="0" name=""/>
        <dsp:cNvSpPr/>
      </dsp:nvSpPr>
      <dsp:spPr>
        <a:xfrm>
          <a:off x="4069454" y="2086045"/>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b-NO" sz="1800" kern="1200" dirty="0"/>
            <a:t>Nedstemthet</a:t>
          </a:r>
        </a:p>
      </dsp:txBody>
      <dsp:txXfrm>
        <a:off x="4069454" y="2086045"/>
        <a:ext cx="1505793" cy="903476"/>
      </dsp:txXfrm>
    </dsp:sp>
    <dsp:sp modelId="{31B73564-FA43-4DB2-9163-97B0C94BF148}">
      <dsp:nvSpPr>
        <dsp:cNvPr id="0" name=""/>
        <dsp:cNvSpPr/>
      </dsp:nvSpPr>
      <dsp:spPr>
        <a:xfrm>
          <a:off x="2353451" y="2082358"/>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b-NO" sz="1800" kern="1200" dirty="0"/>
            <a:t>Hud-forandringer</a:t>
          </a:r>
        </a:p>
        <a:p>
          <a:pPr marL="0" lvl="0" indent="0" algn="ctr" defTabSz="800100">
            <a:lnSpc>
              <a:spcPct val="90000"/>
            </a:lnSpc>
            <a:spcBef>
              <a:spcPct val="0"/>
            </a:spcBef>
            <a:spcAft>
              <a:spcPct val="35000"/>
            </a:spcAft>
            <a:buNone/>
          </a:pPr>
          <a:r>
            <a:rPr lang="nb-NO" sz="1800" kern="1200" dirty="0"/>
            <a:t>Hårtap</a:t>
          </a:r>
        </a:p>
      </dsp:txBody>
      <dsp:txXfrm>
        <a:off x="2353451" y="2082358"/>
        <a:ext cx="1505793" cy="903476"/>
      </dsp:txXfrm>
    </dsp:sp>
    <dsp:sp modelId="{8E6C07CB-9FA3-4193-A669-C87D9D43A2C9}">
      <dsp:nvSpPr>
        <dsp:cNvPr id="0" name=""/>
        <dsp:cNvSpPr/>
      </dsp:nvSpPr>
      <dsp:spPr>
        <a:xfrm>
          <a:off x="5654859" y="2109933"/>
          <a:ext cx="1505793" cy="903476"/>
        </a:xfrm>
        <a:prstGeom prst="rect">
          <a:avLst/>
        </a:prstGeom>
        <a:solidFill>
          <a:srgbClr val="00417D"/>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b-NO" sz="1600" kern="1200" dirty="0"/>
            <a:t>Tørre slimhinner</a:t>
          </a:r>
        </a:p>
        <a:p>
          <a:pPr marL="0" lvl="0" indent="0" algn="ctr" defTabSz="711200">
            <a:lnSpc>
              <a:spcPct val="90000"/>
            </a:lnSpc>
            <a:spcBef>
              <a:spcPct val="0"/>
            </a:spcBef>
            <a:spcAft>
              <a:spcPct val="35000"/>
            </a:spcAft>
            <a:buNone/>
          </a:pPr>
          <a:r>
            <a:rPr lang="nb-NO" sz="1600" kern="1200" dirty="0"/>
            <a:t>Nedsatt sexlyst</a:t>
          </a:r>
        </a:p>
      </dsp:txBody>
      <dsp:txXfrm>
        <a:off x="5654859" y="2109933"/>
        <a:ext cx="1505793" cy="90347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076F674-55DE-1B4A-B45F-3A876AA2EF8D}" type="datetimeFigureOut">
              <a:rPr lang="en-GB" smtClean="0"/>
              <a:t>30/09/2025</a:t>
            </a:fld>
            <a:endParaRPr lang="en-GB"/>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EE5A3EC-346D-B247-ADD7-73C5A96DC603}" type="slidenum">
              <a:rPr lang="en-GB" smtClean="0"/>
              <a:t>‹#›</a:t>
            </a:fld>
            <a:endParaRPr lang="en-GB"/>
          </a:p>
        </p:txBody>
      </p:sp>
    </p:spTree>
    <p:extLst>
      <p:ext uri="{BB962C8B-B14F-4D97-AF65-F5344CB8AC3E}">
        <p14:creationId xmlns:p14="http://schemas.microsoft.com/office/powerpoint/2010/main" val="2761093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endParaRPr lang="nb-NO" sz="1000" kern="1200" dirty="0">
              <a:solidFill>
                <a:schemeClr val="tx1"/>
              </a:solidFill>
              <a:effectLst/>
              <a:latin typeface="+mn-lt"/>
              <a:ea typeface="+mn-ea"/>
              <a:cs typeface="+mn-cs"/>
            </a:endParaRPr>
          </a:p>
          <a:p>
            <a:pPr lvl="0"/>
            <a:endParaRPr lang="nb-NO" sz="10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8A2AF7-2D85-4421-9B02-2B5F9CC37447}"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3984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Hun forteller om en lang rekke plager, både fysiske, psykiske og kognitive, og at det var umulig å «skille» hva som hva. 40-årene hennes var derfor preget av stor usikkerhet, frustrasjon og forvirring, noe som endte i en delvis uføretrygd. Etter flere år som ufør, er hun nå i 2025 tilbake i 100% stilling, hun har omsider fått riktig medisinsk behandling, og hun er en ambassadør for informasjon om overgangsalderen på sin arbeidsplass. </a:t>
            </a:r>
          </a:p>
          <a:p>
            <a:endParaRPr lang="nb-NO" sz="1800" dirty="0">
              <a:effectLst/>
              <a:latin typeface="Calibri" panose="020F0502020204030204" pitchFamily="34" charset="0"/>
              <a:ea typeface="Calibri" panose="020F0502020204030204" pitchFamily="34" charset="0"/>
            </a:endParaRPr>
          </a:p>
          <a:p>
            <a:endParaRPr lang="nb-NO" dirty="0"/>
          </a:p>
        </p:txBody>
      </p:sp>
      <p:sp>
        <p:nvSpPr>
          <p:cNvPr id="4" name="Plassholder for lysbildenummer 3"/>
          <p:cNvSpPr>
            <a:spLocks noGrp="1"/>
          </p:cNvSpPr>
          <p:nvPr>
            <p:ph type="sldNum" sz="quarter" idx="5"/>
          </p:nvPr>
        </p:nvSpPr>
        <p:spPr/>
        <p:txBody>
          <a:bodyPr/>
          <a:lstStyle/>
          <a:p>
            <a:fld id="{EF8A2AF7-2D85-4421-9B02-2B5F9CC37447}" type="slidenum">
              <a:rPr lang="nb-NO" smtClean="0"/>
              <a:t>2</a:t>
            </a:fld>
            <a:endParaRPr lang="nb-NO"/>
          </a:p>
        </p:txBody>
      </p:sp>
    </p:spTree>
    <p:extLst>
      <p:ext uri="{BB962C8B-B14F-4D97-AF65-F5344CB8AC3E}">
        <p14:creationId xmlns:p14="http://schemas.microsoft.com/office/powerpoint/2010/main" val="2411856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30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Tre «faser»</a:t>
            </a:r>
          </a:p>
          <a:p>
            <a:pPr>
              <a:lnSpc>
                <a:spcPct val="107000"/>
              </a:lnSpc>
              <a:spcAft>
                <a:spcPts val="800"/>
              </a:spcAft>
            </a:pPr>
            <a:r>
              <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rPr>
              <a:t>Varighet at plager kan variere mellom 5 år 10 år, men dette varierer veldig</a:t>
            </a:r>
          </a:p>
          <a:p>
            <a:pPr>
              <a:lnSpc>
                <a:spcPct val="107000"/>
              </a:lnSpc>
              <a:spcAft>
                <a:spcPts val="800"/>
              </a:spcAft>
            </a:pPr>
            <a:r>
              <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rPr>
              <a:t>Man kan få plager i begynnelsen av 40-årene og symptomer man opplever settes ikke i sammen heng med overgangsalder fordi man ikke har kunnskap om hvilke plager man kan få.</a:t>
            </a:r>
          </a:p>
          <a:p>
            <a:pPr>
              <a:lnSpc>
                <a:spcPct val="107000"/>
              </a:lnSpc>
              <a:spcAft>
                <a:spcPts val="800"/>
              </a:spcAft>
            </a:pPr>
            <a:r>
              <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Ikke alle leger har heller ikke denne kunnskapen</a:t>
            </a:r>
          </a:p>
        </p:txBody>
      </p:sp>
      <p:sp>
        <p:nvSpPr>
          <p:cNvPr id="4" name="Slide Number Placeholder 3"/>
          <p:cNvSpPr>
            <a:spLocks noGrp="1"/>
          </p:cNvSpPr>
          <p:nvPr>
            <p:ph type="sldNum" sz="quarter" idx="5"/>
          </p:nvPr>
        </p:nvSpPr>
        <p:spPr/>
        <p:txBody>
          <a:bodyPr/>
          <a:lstStyle/>
          <a:p>
            <a:fld id="{7EE5A3EC-346D-B247-ADD7-73C5A96DC603}" type="slidenum">
              <a:rPr lang="en-GB" smtClean="0"/>
              <a:t>4</a:t>
            </a:fld>
            <a:endParaRPr lang="en-GB"/>
          </a:p>
        </p:txBody>
      </p:sp>
    </p:spTree>
    <p:extLst>
      <p:ext uri="{BB962C8B-B14F-4D97-AF65-F5344CB8AC3E}">
        <p14:creationId xmlns:p14="http://schemas.microsoft.com/office/powerpoint/2010/main" val="1590627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CEF6B-5B92-CF96-92F6-A9395D763C4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ED61523-7CCF-8103-609D-BE971A6BAD7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35BBA0E-DB70-C4C3-265C-DD3D421B4755}"/>
              </a:ext>
            </a:extLst>
          </p:cNvPr>
          <p:cNvSpPr>
            <a:spLocks noGrp="1"/>
          </p:cNvSpPr>
          <p:nvPr>
            <p:ph type="body" idx="1"/>
          </p:nvPr>
        </p:nvSpPr>
        <p:spPr/>
        <p:txBody>
          <a:bodyPr/>
          <a:lstStyle/>
          <a:p>
            <a:pPr>
              <a:defRPr/>
            </a:pPr>
            <a:r>
              <a:rPr lang="nb-NO" dirty="0">
                <a:solidFill>
                  <a:srgbClr val="111111"/>
                </a:solidFill>
                <a:latin typeface="-apple-system"/>
              </a:rPr>
              <a:t>Hetetokter</a:t>
            </a:r>
            <a:r>
              <a:rPr lang="nb-NO" b="0" i="0" dirty="0">
                <a:solidFill>
                  <a:srgbClr val="111111"/>
                </a:solidFill>
                <a:effectLst/>
                <a:latin typeface="-apple-system"/>
              </a:rPr>
              <a:t> og nattesvette</a:t>
            </a:r>
            <a:r>
              <a:rPr lang="nb-NO" dirty="0">
                <a:solidFill>
                  <a:srgbClr val="111111"/>
                </a:solidFill>
                <a:latin typeface="-apple-system"/>
              </a:rPr>
              <a:t> </a:t>
            </a:r>
            <a:r>
              <a:rPr lang="nb-NO" b="0" i="0" dirty="0">
                <a:solidFill>
                  <a:srgbClr val="111111"/>
                </a:solidFill>
                <a:effectLst/>
                <a:latin typeface="-apple-system"/>
              </a:rPr>
              <a:t> er de viktigste menopausale symptomene, og disse er spesielt vanskelige å håndtere i arbeidssammenheng på grunn av fysisk ubehag, sosial forlegenhet og effektene av forstyrret søvn. I tillegg til hetetokter har kvinner rapportert at tretthet, hukommelses-/konsentrasjonsproblemer og tap av selvtillit er problematisk på jobb</a:t>
            </a:r>
            <a:endParaRPr lang="nb-NO" dirty="0"/>
          </a:p>
          <a:p>
            <a:r>
              <a:rPr lang="nb-NO" dirty="0"/>
              <a:t>Dette er symptomer som er rapportert som særlig påvirker arbeidslivet.</a:t>
            </a:r>
          </a:p>
          <a:p>
            <a:r>
              <a:rPr lang="nb-NO" dirty="0"/>
              <a:t>Andre symptomer:  «Hjernetåke», Sliten, Irritabilitet,  Nedstemthet/depresjon, Hjertebank,  Hudforandringer og hårtap, Migrene – kan øke eller minke i overgangsalderen, tørre slimhinner, nedsatt sexlyst, Vektøkning</a:t>
            </a:r>
          </a:p>
          <a:p>
            <a:r>
              <a:rPr lang="nb-NO" dirty="0"/>
              <a:t>Noen får ”ALLE” symptomer med tydelig nedsatt livskvalitet</a:t>
            </a:r>
          </a:p>
          <a:p>
            <a:r>
              <a:rPr lang="nb-NO" dirty="0"/>
              <a:t>Andre slipper ”LETT” unna</a:t>
            </a:r>
          </a:p>
          <a:p>
            <a:r>
              <a:rPr lang="nb-NO" dirty="0"/>
              <a:t>Stor variasjon fra kvinne til kvinne</a:t>
            </a:r>
          </a:p>
          <a:p>
            <a:pPr lvl="1"/>
            <a:r>
              <a:rPr lang="nb-NO" dirty="0"/>
              <a:t>Hvilke symptomer</a:t>
            </a:r>
          </a:p>
          <a:p>
            <a:pPr lvl="1"/>
            <a:r>
              <a:rPr lang="nb-NO" dirty="0"/>
              <a:t>Graden av symptomer</a:t>
            </a:r>
          </a:p>
          <a:p>
            <a:pPr lvl="1"/>
            <a:r>
              <a:rPr lang="nb-NO" dirty="0"/>
              <a:t>Hvordan symptomene påvirker henne</a:t>
            </a:r>
          </a:p>
          <a:p>
            <a:endParaRPr lang="nb-NO" dirty="0"/>
          </a:p>
        </p:txBody>
      </p:sp>
      <p:sp>
        <p:nvSpPr>
          <p:cNvPr id="4" name="Plassholder for lysbildenummer 3">
            <a:extLst>
              <a:ext uri="{FF2B5EF4-FFF2-40B4-BE49-F238E27FC236}">
                <a16:creationId xmlns:a16="http://schemas.microsoft.com/office/drawing/2014/main" id="{E238C58A-6900-92B8-92A2-072458FEE4B4}"/>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C189BFBF-0C31-0847-B43D-62950F56570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017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56E98-C42B-B8A5-54B7-719B1C8504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A0AAC-1BD9-480C-B7DC-373B2D283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6F399-0D28-DECF-1E5B-C35B643B26B3}"/>
              </a:ext>
            </a:extLst>
          </p:cNvPr>
          <p:cNvSpPr>
            <a:spLocks noGrp="1"/>
          </p:cNvSpPr>
          <p:nvPr>
            <p:ph type="body" idx="1"/>
          </p:nvPr>
        </p:nvSpPr>
        <p:spPr/>
        <p:txBody>
          <a:bodyPr/>
          <a:lstStyle/>
          <a:p>
            <a:pPr>
              <a:lnSpc>
                <a:spcPct val="107000"/>
              </a:lnSpc>
              <a:spcAft>
                <a:spcPts val="800"/>
              </a:spcAft>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NOU: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Kunnskapsbro</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Kvinners</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stemmer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ikke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hørt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nb-NO" sz="2800" dirty="0"/>
              <a:t>Kvinners helse har lav status, Mangelfull samordning</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Hvordan</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bli</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helseproblemene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forstått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forklart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i</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møte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med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helsevesenet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samfunnet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forøvrig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(her er det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selvfølgelig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en</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variasjon</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p>
          <a:p>
            <a:pPr>
              <a:lnSpc>
                <a:spcPct val="107000"/>
              </a:lnSpc>
              <a:spcAft>
                <a:spcPts val="800"/>
              </a:spcAft>
            </a:pP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Forstått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som</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subjektive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diffuse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generaliserte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p>
          <a:p>
            <a:pPr>
              <a:lnSpc>
                <a:spcPct val="107000"/>
              </a:lnSpc>
              <a:spcAft>
                <a:spcPts val="800"/>
              </a:spcAft>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De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gis</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ofte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psykososiale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forklaringer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barna</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flytter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hjemmefra</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kvinner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mister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en</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av sine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primære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oppgaver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omsorg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for elder)</a:t>
            </a:r>
          </a:p>
          <a:p>
            <a:pPr>
              <a:lnSpc>
                <a:spcPct val="107000"/>
              </a:lnSpc>
              <a:spcAft>
                <a:spcPts val="800"/>
              </a:spcAft>
            </a:pP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Blir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også</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forklart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ved</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aldring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generelt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noe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som</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er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pussig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I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med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dette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er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kvinner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I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alderen</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45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til</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55.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err="1"/>
              <a:t>Symptombehandling</a:t>
            </a:r>
            <a:r>
              <a:rPr lang="en-US" sz="1800" dirty="0"/>
              <a:t>, lite </a:t>
            </a:r>
            <a:r>
              <a:rPr lang="en-US" sz="1800" dirty="0" err="1"/>
              <a:t>fokus</a:t>
            </a:r>
            <a:r>
              <a:rPr lang="en-US" sz="1800" dirty="0"/>
              <a:t> </a:t>
            </a:r>
            <a:r>
              <a:rPr lang="en-US" sz="1800" dirty="0" err="1"/>
              <a:t>på</a:t>
            </a:r>
            <a:r>
              <a:rPr lang="en-US" sz="1800" dirty="0"/>
              <a:t> </a:t>
            </a:r>
            <a:r>
              <a:rPr lang="en-US" sz="1800" dirty="0" err="1"/>
              <a:t>overgangsalder</a:t>
            </a:r>
            <a:endParaRPr lang="en-US" sz="1800" dirty="0"/>
          </a:p>
          <a:p>
            <a:pPr>
              <a:lnSpc>
                <a:spcPct val="107000"/>
              </a:lnSpc>
              <a:spcAft>
                <a:spcPts val="800"/>
              </a:spcAft>
            </a:pP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D382482-6A46-7881-7349-E1FF63E90612}"/>
              </a:ext>
            </a:extLst>
          </p:cNvPr>
          <p:cNvSpPr>
            <a:spLocks noGrp="1"/>
          </p:cNvSpPr>
          <p:nvPr>
            <p:ph type="sldNum" sz="quarter" idx="5"/>
          </p:nvPr>
        </p:nvSpPr>
        <p:spPr/>
        <p:txBody>
          <a:bodyPr/>
          <a:lstStyle/>
          <a:p>
            <a:fld id="{7EE5A3EC-346D-B247-ADD7-73C5A96DC603}" type="slidenum">
              <a:rPr lang="en-GB" smtClean="0"/>
              <a:t>6</a:t>
            </a:fld>
            <a:endParaRPr lang="en-GB"/>
          </a:p>
        </p:txBody>
      </p:sp>
    </p:spTree>
    <p:extLst>
      <p:ext uri="{BB962C8B-B14F-4D97-AF65-F5344CB8AC3E}">
        <p14:creationId xmlns:p14="http://schemas.microsoft.com/office/powerpoint/2010/main" val="185162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err="1">
                <a:solidFill>
                  <a:schemeClr val="accent1">
                    <a:lumMod val="50000"/>
                  </a:schemeClr>
                </a:solidFill>
              </a:rPr>
              <a:t>Mulige</a:t>
            </a:r>
            <a:r>
              <a:rPr lang="en-US" sz="2400" dirty="0">
                <a:solidFill>
                  <a:schemeClr val="accent1">
                    <a:lumMod val="50000"/>
                  </a:schemeClr>
                </a:solidFill>
              </a:rPr>
              <a:t> </a:t>
            </a:r>
            <a:r>
              <a:rPr lang="en-US" sz="2400" dirty="0" err="1">
                <a:solidFill>
                  <a:schemeClr val="accent1">
                    <a:lumMod val="50000"/>
                  </a:schemeClr>
                </a:solidFill>
              </a:rPr>
              <a:t>konsekvenser</a:t>
            </a:r>
            <a:r>
              <a:rPr lang="en-US" sz="2400" dirty="0">
                <a:solidFill>
                  <a:schemeClr val="accent1">
                    <a:lumMod val="50000"/>
                  </a:schemeClr>
                </a:solidFill>
              </a:rPr>
              <a:t> </a:t>
            </a:r>
            <a:r>
              <a:rPr lang="en-US" sz="2400" dirty="0" err="1">
                <a:solidFill>
                  <a:schemeClr val="accent1">
                    <a:lumMod val="50000"/>
                  </a:schemeClr>
                </a:solidFill>
              </a:rPr>
              <a:t>i</a:t>
            </a:r>
            <a:r>
              <a:rPr lang="en-US" sz="2400" dirty="0">
                <a:solidFill>
                  <a:schemeClr val="accent1">
                    <a:lumMod val="50000"/>
                  </a:schemeClr>
                </a:solidFill>
              </a:rPr>
              <a:t> et </a:t>
            </a:r>
            <a:r>
              <a:rPr lang="en-US" sz="2400" dirty="0" err="1">
                <a:solidFill>
                  <a:schemeClr val="accent1">
                    <a:lumMod val="50000"/>
                  </a:schemeClr>
                </a:solidFill>
              </a:rPr>
              <a:t>arbeidslivssperspektiv</a:t>
            </a:r>
            <a:endParaRPr lang="en-US" sz="2400" dirty="0">
              <a:solidFill>
                <a:schemeClr val="accent1">
                  <a:lumMod val="50000"/>
                </a:schemeClr>
              </a:solidFill>
            </a:endParaRPr>
          </a:p>
          <a:p>
            <a:pPr marL="685792" lvl="1" indent="-342900">
              <a:buFont typeface="Wingdings" panose="05000000000000000000" pitchFamily="2" charset="2"/>
              <a:buChar char="ü"/>
            </a:pPr>
            <a:r>
              <a:rPr lang="en-US" sz="2400" dirty="0" err="1">
                <a:solidFill>
                  <a:schemeClr val="accent1">
                    <a:lumMod val="50000"/>
                  </a:schemeClr>
                </a:solidFill>
              </a:rPr>
              <a:t>Varighet</a:t>
            </a:r>
            <a:r>
              <a:rPr lang="en-US" sz="2400" dirty="0">
                <a:solidFill>
                  <a:schemeClr val="accent1">
                    <a:lumMod val="50000"/>
                  </a:schemeClr>
                </a:solidFill>
              </a:rPr>
              <a:t> av </a:t>
            </a:r>
            <a:r>
              <a:rPr lang="en-US" sz="2400" dirty="0" err="1">
                <a:solidFill>
                  <a:schemeClr val="accent1">
                    <a:lumMod val="50000"/>
                  </a:schemeClr>
                </a:solidFill>
              </a:rPr>
              <a:t>plager</a:t>
            </a:r>
            <a:r>
              <a:rPr lang="en-US" sz="2400" dirty="0">
                <a:solidFill>
                  <a:schemeClr val="accent1">
                    <a:lumMod val="50000"/>
                  </a:schemeClr>
                </a:solidFill>
              </a:rPr>
              <a:t> </a:t>
            </a:r>
            <a:r>
              <a:rPr lang="en-US" sz="2400" dirty="0" err="1">
                <a:solidFill>
                  <a:schemeClr val="accent1">
                    <a:lumMod val="50000"/>
                  </a:schemeClr>
                </a:solidFill>
              </a:rPr>
              <a:t>øker</a:t>
            </a:r>
            <a:r>
              <a:rPr lang="en-US" sz="2400" dirty="0">
                <a:solidFill>
                  <a:schemeClr val="accent1">
                    <a:lumMod val="50000"/>
                  </a:schemeClr>
                </a:solidFill>
              </a:rPr>
              <a:t> </a:t>
            </a:r>
          </a:p>
          <a:p>
            <a:pPr marL="685792" lvl="1" indent="-342900">
              <a:buFont typeface="Wingdings" panose="05000000000000000000" pitchFamily="2" charset="2"/>
              <a:buChar char="ü"/>
            </a:pPr>
            <a:r>
              <a:rPr lang="en-US" sz="2400" dirty="0" err="1">
                <a:solidFill>
                  <a:schemeClr val="accent1">
                    <a:lumMod val="50000"/>
                  </a:schemeClr>
                </a:solidFill>
              </a:rPr>
              <a:t>Sannsynlighet</a:t>
            </a:r>
            <a:r>
              <a:rPr lang="en-US" sz="2400" dirty="0">
                <a:solidFill>
                  <a:schemeClr val="accent1">
                    <a:lumMod val="50000"/>
                  </a:schemeClr>
                </a:solidFill>
              </a:rPr>
              <a:t> for </a:t>
            </a:r>
            <a:r>
              <a:rPr lang="en-US" sz="2400" dirty="0" err="1">
                <a:solidFill>
                  <a:schemeClr val="accent1">
                    <a:lumMod val="50000"/>
                  </a:schemeClr>
                </a:solidFill>
              </a:rPr>
              <a:t>sykemelding</a:t>
            </a:r>
            <a:r>
              <a:rPr lang="en-US" sz="2400" dirty="0">
                <a:solidFill>
                  <a:schemeClr val="accent1">
                    <a:lumMod val="50000"/>
                  </a:schemeClr>
                </a:solidFill>
              </a:rPr>
              <a:t> </a:t>
            </a:r>
            <a:r>
              <a:rPr lang="en-US" sz="2400" dirty="0" err="1">
                <a:solidFill>
                  <a:schemeClr val="accent1">
                    <a:lumMod val="50000"/>
                  </a:schemeClr>
                </a:solidFill>
              </a:rPr>
              <a:t>øker</a:t>
            </a:r>
            <a:r>
              <a:rPr lang="en-US" sz="2400" dirty="0">
                <a:solidFill>
                  <a:schemeClr val="accent1">
                    <a:lumMod val="50000"/>
                  </a:schemeClr>
                </a:solidFill>
              </a:rPr>
              <a:t> </a:t>
            </a:r>
          </a:p>
          <a:p>
            <a:pPr marL="685792" lvl="1" indent="-342900">
              <a:buFont typeface="Wingdings" panose="05000000000000000000" pitchFamily="2" charset="2"/>
              <a:buChar char="ü"/>
            </a:pPr>
            <a:r>
              <a:rPr lang="en-US" sz="2400" dirty="0" err="1">
                <a:solidFill>
                  <a:schemeClr val="accent1">
                    <a:lumMod val="50000"/>
                  </a:schemeClr>
                </a:solidFill>
              </a:rPr>
              <a:t>Forsinket</a:t>
            </a:r>
            <a:r>
              <a:rPr lang="en-US" sz="2400" dirty="0">
                <a:solidFill>
                  <a:schemeClr val="accent1">
                    <a:lumMod val="50000"/>
                  </a:schemeClr>
                </a:solidFill>
              </a:rPr>
              <a:t> </a:t>
            </a:r>
            <a:r>
              <a:rPr lang="en-US" sz="2400" dirty="0" err="1">
                <a:solidFill>
                  <a:schemeClr val="accent1">
                    <a:lumMod val="50000"/>
                  </a:schemeClr>
                </a:solidFill>
              </a:rPr>
              <a:t>retur</a:t>
            </a:r>
            <a:r>
              <a:rPr lang="en-US" sz="2400" dirty="0">
                <a:solidFill>
                  <a:schemeClr val="accent1">
                    <a:lumMod val="50000"/>
                  </a:schemeClr>
                </a:solidFill>
              </a:rPr>
              <a:t> </a:t>
            </a:r>
            <a:r>
              <a:rPr lang="en-US" sz="2400" dirty="0" err="1">
                <a:solidFill>
                  <a:schemeClr val="accent1">
                    <a:lumMod val="50000"/>
                  </a:schemeClr>
                </a:solidFill>
              </a:rPr>
              <a:t>til</a:t>
            </a:r>
            <a:r>
              <a:rPr lang="en-US" sz="2400" dirty="0">
                <a:solidFill>
                  <a:schemeClr val="accent1">
                    <a:lumMod val="50000"/>
                  </a:schemeClr>
                </a:solidFill>
              </a:rPr>
              <a:t> </a:t>
            </a:r>
            <a:r>
              <a:rPr lang="en-US" sz="2400" dirty="0" err="1">
                <a:solidFill>
                  <a:schemeClr val="accent1">
                    <a:lumMod val="50000"/>
                  </a:schemeClr>
                </a:solidFill>
              </a:rPr>
              <a:t>arbeid</a:t>
            </a:r>
            <a:endParaRPr lang="en-US" sz="2400" dirty="0">
              <a:solidFill>
                <a:schemeClr val="accent1">
                  <a:lumMod val="50000"/>
                </a:schemeClr>
              </a:solidFill>
            </a:endParaRPr>
          </a:p>
          <a:p>
            <a:pPr marL="685792" lvl="1" indent="-342900">
              <a:buFont typeface="Wingdings" panose="05000000000000000000" pitchFamily="2" charset="2"/>
              <a:buChar char="ü"/>
            </a:pPr>
            <a:r>
              <a:rPr lang="en-US" sz="2400" dirty="0" err="1">
                <a:solidFill>
                  <a:schemeClr val="accent1">
                    <a:lumMod val="50000"/>
                  </a:schemeClr>
                </a:solidFill>
              </a:rPr>
              <a:t>Redusert</a:t>
            </a:r>
            <a:r>
              <a:rPr lang="en-US" sz="2400" dirty="0">
                <a:solidFill>
                  <a:schemeClr val="accent1">
                    <a:lumMod val="50000"/>
                  </a:schemeClr>
                </a:solidFill>
              </a:rPr>
              <a:t> </a:t>
            </a:r>
            <a:r>
              <a:rPr lang="en-US" sz="2400" dirty="0" err="1">
                <a:solidFill>
                  <a:schemeClr val="accent1">
                    <a:lumMod val="50000"/>
                  </a:schemeClr>
                </a:solidFill>
              </a:rPr>
              <a:t>stillingsprosent</a:t>
            </a:r>
            <a:r>
              <a:rPr lang="en-US" sz="2400" dirty="0">
                <a:solidFill>
                  <a:schemeClr val="accent1">
                    <a:lumMod val="50000"/>
                  </a:schemeClr>
                </a:solidFill>
              </a:rPr>
              <a:t>, </a:t>
            </a:r>
            <a:r>
              <a:rPr lang="en-US" sz="2400" dirty="0" err="1">
                <a:solidFill>
                  <a:schemeClr val="accent1">
                    <a:lumMod val="50000"/>
                  </a:schemeClr>
                </a:solidFill>
              </a:rPr>
              <a:t>evt</a:t>
            </a:r>
            <a:r>
              <a:rPr lang="en-US" sz="2400" dirty="0">
                <a:solidFill>
                  <a:schemeClr val="accent1">
                    <a:lumMod val="50000"/>
                  </a:schemeClr>
                </a:solidFill>
              </a:rPr>
              <a:t> </a:t>
            </a:r>
            <a:r>
              <a:rPr lang="en-US" sz="2400" dirty="0" err="1">
                <a:solidFill>
                  <a:schemeClr val="accent1">
                    <a:lumMod val="50000"/>
                  </a:schemeClr>
                </a:solidFill>
              </a:rPr>
              <a:t>slutter</a:t>
            </a:r>
            <a:r>
              <a:rPr lang="en-US" sz="2400" dirty="0">
                <a:solidFill>
                  <a:schemeClr val="accent1">
                    <a:lumMod val="50000"/>
                  </a:schemeClr>
                </a:solidFill>
              </a:rPr>
              <a:t> </a:t>
            </a:r>
            <a:r>
              <a:rPr lang="en-US" sz="2400" dirty="0" err="1">
                <a:solidFill>
                  <a:schemeClr val="accent1">
                    <a:lumMod val="50000"/>
                  </a:schemeClr>
                </a:solidFill>
              </a:rPr>
              <a:t>i</a:t>
            </a:r>
            <a:r>
              <a:rPr lang="en-US" sz="2400" dirty="0">
                <a:solidFill>
                  <a:schemeClr val="accent1">
                    <a:lumMod val="50000"/>
                  </a:schemeClr>
                </a:solidFill>
              </a:rPr>
              <a:t> </a:t>
            </a:r>
            <a:r>
              <a:rPr lang="en-US" sz="2400" dirty="0" err="1">
                <a:solidFill>
                  <a:schemeClr val="accent1">
                    <a:lumMod val="50000"/>
                  </a:schemeClr>
                </a:solidFill>
              </a:rPr>
              <a:t>arbeid</a:t>
            </a:r>
            <a:endParaRPr lang="nb-NO" sz="2400" dirty="0">
              <a:solidFill>
                <a:schemeClr val="accent1">
                  <a:lumMod val="50000"/>
                </a:schemeClr>
              </a:solidFill>
            </a:endParaRPr>
          </a:p>
          <a:p>
            <a:pPr>
              <a:lnSpc>
                <a:spcPct val="107000"/>
              </a:lnSpc>
              <a:spcAft>
                <a:spcPts val="800"/>
              </a:spcAft>
            </a:pP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Konsekvenser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av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narrativet</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om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kvinneplager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er at de ‘er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vanskelig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å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behandle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fordi</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smerten</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plagene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er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subjektive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diffuse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og</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generaliserte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p>
          <a:p>
            <a:pPr>
              <a:lnSpc>
                <a:spcPct val="107000"/>
              </a:lnSpc>
              <a:spcAft>
                <a:spcPts val="800"/>
              </a:spcAft>
            </a:pP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Ikke</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alle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oppgir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plager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pga</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overgangsalder</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som</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årsak</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til</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sykefravær</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b-NO" sz="1800" b="0" i="0" u="none" strike="noStrike" dirty="0">
                <a:solidFill>
                  <a:srgbClr val="012050"/>
                </a:solidFill>
                <a:effectLst/>
                <a:latin typeface="Calibri" panose="020F0502020204030204" pitchFamily="34" charset="0"/>
              </a:rPr>
              <a:t>Plager (søvnproblemer og psykiske plager, hetetokter) assosiert med lavere produktivitet og korte sykefraværstilfeller</a:t>
            </a:r>
            <a:r>
              <a:rPr lang="nb-NO" sz="1800" b="0" i="0" dirty="0">
                <a:solidFill>
                  <a:srgbClr val="000000"/>
                </a:solidFill>
                <a:effectLst/>
                <a:latin typeface="Calibri" panose="020F0502020204030204" pitchFamily="34" charset="0"/>
              </a:rPr>
              <a:t>​</a:t>
            </a:r>
            <a:br>
              <a:rPr lang="nb-NO" sz="1800" b="0" i="0" dirty="0">
                <a:solidFill>
                  <a:srgbClr val="000000"/>
                </a:solidFill>
                <a:effectLst/>
                <a:latin typeface="Calibri" panose="020F0502020204030204" pitchFamily="34" charset="0"/>
              </a:rPr>
            </a:br>
            <a:r>
              <a:rPr lang="nb-NO" sz="1800" b="0" i="0" u="none" strike="noStrike" dirty="0">
                <a:solidFill>
                  <a:srgbClr val="012050"/>
                </a:solidFill>
                <a:effectLst/>
                <a:latin typeface="Calibri" panose="020F0502020204030204" pitchFamily="34" charset="0"/>
              </a:rPr>
              <a:t>- økte kostnader for bedrifter og helsevesen</a:t>
            </a:r>
          </a:p>
          <a:p>
            <a:pPr>
              <a:lnSpc>
                <a:spcPct val="107000"/>
              </a:lnSpc>
              <a:spcAft>
                <a:spcPts val="800"/>
              </a:spcAft>
            </a:pPr>
            <a:r>
              <a:rPr lang="nb-NO" sz="2800" dirty="0"/>
              <a:t>støtte fra leder, heltidsarbeid, mulighet til regulere temperatur på arbeidsplassen og autonomi var assosiert med færre symptomer [49].</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err="1"/>
              <a:t>Forsinket</a:t>
            </a:r>
            <a:r>
              <a:rPr lang="en-US" sz="1800" dirty="0"/>
              <a:t> </a:t>
            </a:r>
            <a:r>
              <a:rPr lang="en-US" sz="1800" dirty="0" err="1"/>
              <a:t>retur</a:t>
            </a:r>
            <a:r>
              <a:rPr lang="en-US" sz="1800" dirty="0"/>
              <a:t> </a:t>
            </a:r>
            <a:r>
              <a:rPr lang="en-US" sz="1800" dirty="0" err="1"/>
              <a:t>til</a:t>
            </a:r>
            <a:r>
              <a:rPr lang="en-US" sz="1800" dirty="0"/>
              <a:t> </a:t>
            </a:r>
            <a:r>
              <a:rPr lang="en-US" sz="1800" dirty="0" err="1"/>
              <a:t>arbeid</a:t>
            </a:r>
            <a:r>
              <a:rPr lang="en-US" sz="1800" dirty="0"/>
              <a:t>: </a:t>
            </a:r>
            <a:r>
              <a:rPr lang="en-US" sz="1800" dirty="0" err="1"/>
              <a:t>sykemelding</a:t>
            </a:r>
            <a:r>
              <a:rPr lang="en-US" sz="1800" dirty="0"/>
              <a:t> er “</a:t>
            </a:r>
            <a:r>
              <a:rPr lang="en-US" sz="1800" dirty="0" err="1"/>
              <a:t>behandlingen</a:t>
            </a:r>
            <a:r>
              <a:rPr lang="en-US" sz="1800" dirty="0"/>
              <a:t>” </a:t>
            </a:r>
            <a:r>
              <a:rPr lang="en-US" sz="1800" dirty="0" err="1"/>
              <a:t>og</a:t>
            </a:r>
            <a:r>
              <a:rPr lang="en-US" sz="1800" dirty="0"/>
              <a:t> for de </a:t>
            </a:r>
            <a:r>
              <a:rPr lang="en-US" sz="1800" dirty="0" err="1"/>
              <a:t>fleste</a:t>
            </a:r>
            <a:r>
              <a:rPr lang="en-US" sz="1800" dirty="0"/>
              <a:t> </a:t>
            </a:r>
            <a:r>
              <a:rPr lang="en-US" sz="1800" dirty="0" err="1"/>
              <a:t>sykdommer</a:t>
            </a:r>
            <a:r>
              <a:rPr lang="en-US" sz="1800" dirty="0"/>
              <a:t> </a:t>
            </a:r>
            <a:r>
              <a:rPr lang="en-US" sz="1800" dirty="0" err="1"/>
              <a:t>blir</a:t>
            </a:r>
            <a:r>
              <a:rPr lang="en-US" sz="1800" dirty="0"/>
              <a:t> man </a:t>
            </a:r>
            <a:r>
              <a:rPr lang="en-US" sz="1800" dirty="0" err="1"/>
              <a:t>ikke</a:t>
            </a:r>
            <a:r>
              <a:rPr lang="en-US" sz="1800" dirty="0"/>
              <a:t> </a:t>
            </a:r>
            <a:r>
              <a:rPr lang="en-US" sz="1800" dirty="0" err="1"/>
              <a:t>nødvendigvis</a:t>
            </a:r>
            <a:r>
              <a:rPr lang="en-US" sz="1800" dirty="0"/>
              <a:t> frisk av å </a:t>
            </a:r>
            <a:r>
              <a:rPr lang="en-US" sz="1800" dirty="0" err="1"/>
              <a:t>være</a:t>
            </a:r>
            <a:r>
              <a:rPr lang="en-US" sz="1800" dirty="0"/>
              <a:t> </a:t>
            </a:r>
            <a:r>
              <a:rPr lang="en-US" sz="1800" dirty="0" err="1"/>
              <a:t>sykemeldt</a:t>
            </a:r>
            <a:r>
              <a:rPr lang="en-US" sz="1800" dirty="0"/>
              <a:t> . </a:t>
            </a:r>
            <a:r>
              <a:rPr lang="en-US" sz="1800" dirty="0" err="1"/>
              <a:t>Må</a:t>
            </a:r>
            <a:r>
              <a:rPr lang="en-US" sz="1800" dirty="0"/>
              <a:t> heller </a:t>
            </a:r>
            <a:r>
              <a:rPr lang="en-US" sz="1800" dirty="0" err="1"/>
              <a:t>til</a:t>
            </a:r>
            <a:r>
              <a:rPr lang="en-US" sz="1800" dirty="0"/>
              <a:t> passe </a:t>
            </a:r>
            <a:r>
              <a:rPr lang="en-US" sz="1800" dirty="0" err="1"/>
              <a:t>arbeidsoppgavene</a:t>
            </a:r>
            <a:r>
              <a:rPr lang="en-US" sz="1800" dirty="0"/>
              <a:t>.</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err="1"/>
              <a:t>Gjelder</a:t>
            </a:r>
            <a:r>
              <a:rPr lang="en-US" sz="1800" dirty="0"/>
              <a:t> </a:t>
            </a:r>
            <a:r>
              <a:rPr lang="en-US" sz="1800" dirty="0" err="1"/>
              <a:t>også</a:t>
            </a:r>
            <a:r>
              <a:rPr lang="en-US" sz="1800" dirty="0"/>
              <a:t> </a:t>
            </a:r>
            <a:r>
              <a:rPr lang="en-US" sz="1800" dirty="0" err="1"/>
              <a:t>menn</a:t>
            </a:r>
            <a:r>
              <a:rPr lang="en-US" sz="1800" dirty="0"/>
              <a:t>, men </a:t>
            </a:r>
            <a:r>
              <a:rPr lang="en-US" sz="1800" dirty="0" err="1"/>
              <a:t>kvinner</a:t>
            </a:r>
            <a:r>
              <a:rPr lang="en-US" sz="1800" dirty="0"/>
              <a:t> er </a:t>
            </a:r>
            <a:r>
              <a:rPr lang="en-US" sz="1800" dirty="0" err="1"/>
              <a:t>mer</a:t>
            </a:r>
            <a:r>
              <a:rPr lang="en-US" sz="1800" dirty="0"/>
              <a:t> </a:t>
            </a:r>
            <a:r>
              <a:rPr lang="en-US" sz="1800" dirty="0" err="1"/>
              <a:t>utsatt</a:t>
            </a:r>
            <a:r>
              <a:rPr lang="en-US" sz="1800" dirty="0"/>
              <a:t> </a:t>
            </a:r>
            <a:r>
              <a:rPr lang="en-US" sz="1800" dirty="0" err="1"/>
              <a:t>enn</a:t>
            </a:r>
            <a:r>
              <a:rPr lang="en-US" sz="1800" dirty="0"/>
              <a:t> </a:t>
            </a:r>
            <a:r>
              <a:rPr lang="en-US" sz="1800" dirty="0" err="1"/>
              <a:t>menn</a:t>
            </a:r>
            <a:endParaRPr lang="en-US" sz="1800" dirty="0"/>
          </a:p>
          <a:p>
            <a:pPr>
              <a:lnSpc>
                <a:spcPct val="107000"/>
              </a:lnSpc>
              <a:spcAft>
                <a:spcPts val="800"/>
              </a:spcAft>
            </a:pPr>
            <a:endParaRPr lang="nb-NO"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655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BE41F-60B1-ADA6-3D09-1C1895FCA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F9BD6-5A16-C8BD-C408-0113CBB3D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B9819-012F-2D6E-9BD1-0609ECF0E620}"/>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Utgitt: 1. april 2025</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Ledet av: Nina </a:t>
            </a:r>
            <a:r>
              <a:rPr lang="nb-NO" sz="1200" kern="1200" dirty="0" err="1">
                <a:solidFill>
                  <a:schemeClr val="tx1"/>
                </a:solidFill>
                <a:effectLst/>
                <a:latin typeface="+mn-lt"/>
                <a:ea typeface="+mn-ea"/>
                <a:cs typeface="+mn-cs"/>
              </a:rPr>
              <a:t>Tangnæs</a:t>
            </a:r>
            <a:r>
              <a:rPr lang="nb-NO" sz="1200" kern="1200" dirty="0">
                <a:solidFill>
                  <a:schemeClr val="tx1"/>
                </a:solidFill>
                <a:effectLst/>
                <a:latin typeface="+mn-lt"/>
                <a:ea typeface="+mn-ea"/>
                <a:cs typeface="+mn-cs"/>
              </a:rPr>
              <a:t> Grønvold</a:t>
            </a:r>
          </a:p>
          <a:p>
            <a:r>
              <a:rPr lang="nb-NO" sz="1800" i="1" dirty="0">
                <a:solidFill>
                  <a:schemeClr val="bg1"/>
                </a:solidFill>
                <a:effectLst/>
                <a:latin typeface="Segoe UI" panose="020B0502040204020203" pitchFamily="34" charset="0"/>
                <a:ea typeface="Times New Roman" panose="02020603050405020304" pitchFamily="18" charset="0"/>
              </a:rPr>
              <a:t>Kunnskap og tiltak for et mer inkluderende arbeidsliv</a:t>
            </a:r>
            <a:endPar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553931D-B50E-6775-D5FE-697BE66415C9}"/>
              </a:ext>
            </a:extLst>
          </p:cNvPr>
          <p:cNvSpPr>
            <a:spLocks noGrp="1"/>
          </p:cNvSpPr>
          <p:nvPr>
            <p:ph type="sldNum" sz="quarter" idx="5"/>
          </p:nvPr>
        </p:nvSpPr>
        <p:spPr/>
        <p:txBody>
          <a:bodyPr/>
          <a:lstStyle/>
          <a:p>
            <a:fld id="{7EE5A3EC-346D-B247-ADD7-73C5A96DC603}" type="slidenum">
              <a:rPr lang="en-GB" smtClean="0"/>
              <a:t>8</a:t>
            </a:fld>
            <a:endParaRPr lang="en-GB"/>
          </a:p>
        </p:txBody>
      </p:sp>
    </p:spTree>
    <p:extLst>
      <p:ext uri="{BB962C8B-B14F-4D97-AF65-F5344CB8AC3E}">
        <p14:creationId xmlns:p14="http://schemas.microsoft.com/office/powerpoint/2010/main" val="2488250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277FD-8D16-18CF-773F-DD92B0694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862B6-11F2-E822-46C3-CCC7E105F8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AE0185-39E2-80E8-48F0-2BF5867BC224}"/>
              </a:ext>
            </a:extLst>
          </p:cNvPr>
          <p:cNvSpPr>
            <a:spLocks noGrp="1"/>
          </p:cNvSpPr>
          <p:nvPr>
            <p:ph type="body" idx="1"/>
          </p:nvPr>
        </p:nvSpPr>
        <p:spPr/>
        <p:txBody>
          <a:bodyPr/>
          <a:lstStyle/>
          <a:p>
            <a:pPr>
              <a:lnSpc>
                <a:spcPct val="107000"/>
              </a:lnSpc>
              <a:spcAft>
                <a:spcPts val="800"/>
              </a:spcAft>
            </a:pPr>
            <a:endPar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31676A8-F7DA-97DB-746B-BAFA201518B7}"/>
              </a:ext>
            </a:extLst>
          </p:cNvPr>
          <p:cNvSpPr>
            <a:spLocks noGrp="1"/>
          </p:cNvSpPr>
          <p:nvPr>
            <p:ph type="sldNum" sz="quarter" idx="5"/>
          </p:nvPr>
        </p:nvSpPr>
        <p:spPr/>
        <p:txBody>
          <a:bodyPr/>
          <a:lstStyle/>
          <a:p>
            <a:fld id="{7EE5A3EC-346D-B247-ADD7-73C5A96DC603}" type="slidenum">
              <a:rPr lang="en-GB" smtClean="0"/>
              <a:t>9</a:t>
            </a:fld>
            <a:endParaRPr lang="en-GB"/>
          </a:p>
        </p:txBody>
      </p:sp>
    </p:spTree>
    <p:extLst>
      <p:ext uri="{BB962C8B-B14F-4D97-AF65-F5344CB8AC3E}">
        <p14:creationId xmlns:p14="http://schemas.microsoft.com/office/powerpoint/2010/main" val="1822957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86F60-7391-B0C8-2773-7AF6660AC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E9248-B92A-AC0B-17FE-5CE00911FF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E744A-1DC7-CB56-D1F1-4B8D79D30E7F}"/>
              </a:ext>
            </a:extLst>
          </p:cNvPr>
          <p:cNvSpPr>
            <a:spLocks noGrp="1"/>
          </p:cNvSpPr>
          <p:nvPr>
            <p:ph type="body" idx="1"/>
          </p:nvPr>
        </p:nvSpPr>
        <p:spPr/>
        <p:txBody>
          <a:bodyPr/>
          <a:lstStyle/>
          <a:p>
            <a:pPr>
              <a:lnSpc>
                <a:spcPct val="107000"/>
              </a:lnSpc>
              <a:spcAft>
                <a:spcPts val="800"/>
              </a:spcAft>
            </a:pPr>
            <a:endParaRPr lang="nb-NO" sz="1800" i="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7AD7723-BCE9-95A5-CC6F-5345F708EC33}"/>
              </a:ext>
            </a:extLst>
          </p:cNvPr>
          <p:cNvSpPr>
            <a:spLocks noGrp="1"/>
          </p:cNvSpPr>
          <p:nvPr>
            <p:ph type="sldNum" sz="quarter" idx="5"/>
          </p:nvPr>
        </p:nvSpPr>
        <p:spPr/>
        <p:txBody>
          <a:bodyPr/>
          <a:lstStyle/>
          <a:p>
            <a:fld id="{7EE5A3EC-346D-B247-ADD7-73C5A96DC603}" type="slidenum">
              <a:rPr lang="en-GB" smtClean="0"/>
              <a:t>10</a:t>
            </a:fld>
            <a:endParaRPr lang="en-GB"/>
          </a:p>
        </p:txBody>
      </p:sp>
    </p:spTree>
    <p:extLst>
      <p:ext uri="{BB962C8B-B14F-4D97-AF65-F5344CB8AC3E}">
        <p14:creationId xmlns:p14="http://schemas.microsoft.com/office/powerpoint/2010/main" val="274611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3752F-F257-6D3F-9CB1-74D8562B777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B09E971-3354-74B8-DC2C-E44D777BC5F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BCB62B-7A60-A08C-DEBB-DA53AF65D411}"/>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31393B7B-157D-AC65-5BA0-6F68235643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0214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7EE5A3EC-346D-B247-ADD7-73C5A96DC603}" type="slidenum">
              <a:rPr lang="en-GB" smtClean="0"/>
              <a:t>12</a:t>
            </a:fld>
            <a:endParaRPr lang="en-GB"/>
          </a:p>
        </p:txBody>
      </p:sp>
    </p:spTree>
    <p:extLst>
      <p:ext uri="{BB962C8B-B14F-4D97-AF65-F5344CB8AC3E}">
        <p14:creationId xmlns:p14="http://schemas.microsoft.com/office/powerpoint/2010/main" val="1636336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E8DE8-1C19-CA62-F077-39144EEF1B8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40DAD82-B2CD-B7C9-DA93-DF08FEE0EC9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6504AF7-D973-D650-98A8-23754FE1E0A4}"/>
              </a:ext>
            </a:extLst>
          </p:cNvPr>
          <p:cNvSpPr>
            <a:spLocks noGrp="1"/>
          </p:cNvSpPr>
          <p:nvPr>
            <p:ph type="body" idx="1"/>
          </p:nvPr>
        </p:nvSpPr>
        <p:spPr/>
        <p:txBody>
          <a:bodyPr/>
          <a:lstStyle/>
          <a:p>
            <a:endParaRPr lang="en-GB" dirty="0"/>
          </a:p>
        </p:txBody>
      </p:sp>
      <p:sp>
        <p:nvSpPr>
          <p:cNvPr id="4" name="Plassholder for lysbildenummer 3">
            <a:extLst>
              <a:ext uri="{FF2B5EF4-FFF2-40B4-BE49-F238E27FC236}">
                <a16:creationId xmlns:a16="http://schemas.microsoft.com/office/drawing/2014/main" id="{E02EB3FB-2492-62E1-82C5-49C6157671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65108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Samle logoene en annen plass en her?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8F41C-8CF4-DC41-8165-441575F94EDF}"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0951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b-NO" dirty="0"/>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76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3752F-F257-6D3F-9CB1-74D8562B777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B09E971-3354-74B8-DC2C-E44D777BC5F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BCB62B-7A60-A08C-DEBB-DA53AF65D411}"/>
              </a:ext>
            </a:extLst>
          </p:cNvPr>
          <p:cNvSpPr>
            <a:spLocks noGrp="1"/>
          </p:cNvSpPr>
          <p:nvPr>
            <p:ph type="body" idx="1"/>
          </p:nvPr>
        </p:nvSpPr>
        <p:spPr/>
        <p:txBody>
          <a:bodyPr/>
          <a:lstStyle/>
          <a:p>
            <a:r>
              <a:rPr lang="en-GB" dirty="0"/>
              <a:t>UNA</a:t>
            </a:r>
          </a:p>
        </p:txBody>
      </p:sp>
      <p:sp>
        <p:nvSpPr>
          <p:cNvPr id="4" name="Plassholder for lysbildenummer 3">
            <a:extLst>
              <a:ext uri="{FF2B5EF4-FFF2-40B4-BE49-F238E27FC236}">
                <a16:creationId xmlns:a16="http://schemas.microsoft.com/office/drawing/2014/main" id="{31393B7B-157D-AC65-5BA0-6F682356437F}"/>
              </a:ext>
            </a:extLst>
          </p:cNvPr>
          <p:cNvSpPr>
            <a:spLocks noGrp="1"/>
          </p:cNvSpPr>
          <p:nvPr>
            <p:ph type="sldNum" sz="quarter" idx="5"/>
          </p:nvPr>
        </p:nvSpPr>
        <p:spPr/>
        <p:txBody>
          <a:bodyPr/>
          <a:lstStyle/>
          <a:p>
            <a:fld id="{7EE5A3EC-346D-B247-ADD7-73C5A96DC603}" type="slidenum">
              <a:rPr lang="en-GB" smtClean="0"/>
              <a:t>16</a:t>
            </a:fld>
            <a:endParaRPr lang="en-GB"/>
          </a:p>
        </p:txBody>
      </p:sp>
    </p:spTree>
    <p:extLst>
      <p:ext uri="{BB962C8B-B14F-4D97-AF65-F5344CB8AC3E}">
        <p14:creationId xmlns:p14="http://schemas.microsoft.com/office/powerpoint/2010/main" val="4000214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09D02-9FF6-26B8-5C3F-A18C2A0F969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A1F585E-3D06-DD26-2856-C6BF39C947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D38DD1D-1677-AAA7-3DD3-ADE2FA50C1B7}"/>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36EB6101-AC56-5BA0-12A3-2118DA8A7F35}"/>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16B49969-6E4A-5A42-880E-0378F15586D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2908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C78A0-10EE-AB1A-43E6-6C9B7FD1A43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F94C94-E286-E640-A65A-52AA2DA4A0C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A4E690D-3A27-441F-7960-2FD8EC57907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5FCD1BC8-B998-12CA-4746-2C894252F1D5}"/>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16B49969-6E4A-5A42-880E-0378F15586D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382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EA04F-9273-D97D-B6C6-957D6137D4B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38109B5-FE22-2DAC-3080-368D0C21429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D9A0FEC-664E-A744-E8D6-BA0B1C6DD27E}"/>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3BD25258-A2C9-9871-D035-F3E812AC65CD}"/>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16B49969-6E4A-5A42-880E-0378F15586D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444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3752F-F257-6D3F-9CB1-74D8562B777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B09E971-3354-74B8-DC2C-E44D777BC5F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BCB62B-7A60-A08C-DEBB-DA53AF65D411}"/>
              </a:ext>
            </a:extLst>
          </p:cNvPr>
          <p:cNvSpPr>
            <a:spLocks noGrp="1"/>
          </p:cNvSpPr>
          <p:nvPr>
            <p:ph type="body" idx="1"/>
          </p:nvPr>
        </p:nvSpPr>
        <p:spPr/>
        <p:txBody>
          <a:bodyPr/>
          <a:lstStyle/>
          <a:p>
            <a:endParaRPr lang="en-GB" dirty="0"/>
          </a:p>
        </p:txBody>
      </p:sp>
      <p:sp>
        <p:nvSpPr>
          <p:cNvPr id="4" name="Plassholder for lysbildenummer 3">
            <a:extLst>
              <a:ext uri="{FF2B5EF4-FFF2-40B4-BE49-F238E27FC236}">
                <a16:creationId xmlns:a16="http://schemas.microsoft.com/office/drawing/2014/main" id="{31393B7B-157D-AC65-5BA0-6F682356437F}"/>
              </a:ext>
            </a:extLst>
          </p:cNvPr>
          <p:cNvSpPr>
            <a:spLocks noGrp="1"/>
          </p:cNvSpPr>
          <p:nvPr>
            <p:ph type="sldNum" sz="quarter" idx="5"/>
          </p:nvPr>
        </p:nvSpPr>
        <p:spPr/>
        <p:txBody>
          <a:bodyPr/>
          <a:lstStyle/>
          <a:p>
            <a:fld id="{7EE5A3EC-346D-B247-ADD7-73C5A96DC603}" type="slidenum">
              <a:rPr lang="en-GB" smtClean="0"/>
              <a:t>20</a:t>
            </a:fld>
            <a:endParaRPr lang="en-GB"/>
          </a:p>
        </p:txBody>
      </p:sp>
    </p:spTree>
    <p:extLst>
      <p:ext uri="{BB962C8B-B14F-4D97-AF65-F5344CB8AC3E}">
        <p14:creationId xmlns:p14="http://schemas.microsoft.com/office/powerpoint/2010/main" val="95491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E8DE8-1C19-CA62-F077-39144EEF1B8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40DAD82-B2CD-B7C9-DA93-DF08FEE0EC9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6504AF7-D973-D650-98A8-23754FE1E0A4}"/>
              </a:ext>
            </a:extLst>
          </p:cNvPr>
          <p:cNvSpPr>
            <a:spLocks noGrp="1"/>
          </p:cNvSpPr>
          <p:nvPr>
            <p:ph type="body" idx="1"/>
          </p:nvPr>
        </p:nvSpPr>
        <p:spPr/>
        <p:txBody>
          <a:bodyPr/>
          <a:lstStyle/>
          <a:p>
            <a:endParaRPr lang="en-GB" dirty="0"/>
          </a:p>
        </p:txBody>
      </p:sp>
      <p:sp>
        <p:nvSpPr>
          <p:cNvPr id="4" name="Plassholder for lysbildenummer 3">
            <a:extLst>
              <a:ext uri="{FF2B5EF4-FFF2-40B4-BE49-F238E27FC236}">
                <a16:creationId xmlns:a16="http://schemas.microsoft.com/office/drawing/2014/main" id="{E02EB3FB-2492-62E1-82C5-49C61576717D}"/>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576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F25C9-FBF4-5D45-0D9E-F4DF9FDBCAA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40F72AD-8B08-759E-4A10-43FB3AE4F46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C8AA1F5-DAEA-13DC-80E1-DB15E3CDB709}"/>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DFD8CF88-363D-D34A-BF40-4F6CD2BF17DE}"/>
              </a:ext>
            </a:extLst>
          </p:cNvPr>
          <p:cNvSpPr>
            <a:spLocks noGrp="1"/>
          </p:cNvSpPr>
          <p:nvPr>
            <p:ph type="sldNum" sz="quarter" idx="5"/>
          </p:nvPr>
        </p:nvSpPr>
        <p:spPr/>
        <p:txBody>
          <a:bodyPr/>
          <a:lstStyle/>
          <a:p>
            <a:fld id="{7EE5A3EC-346D-B247-ADD7-73C5A96DC603}" type="slidenum">
              <a:rPr lang="en-GB" smtClean="0"/>
              <a:t>23</a:t>
            </a:fld>
            <a:endParaRPr lang="en-GB"/>
          </a:p>
        </p:txBody>
      </p:sp>
    </p:spTree>
    <p:extLst>
      <p:ext uri="{BB962C8B-B14F-4D97-AF65-F5344CB8AC3E}">
        <p14:creationId xmlns:p14="http://schemas.microsoft.com/office/powerpoint/2010/main" val="14431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39BDF-9290-79FA-9068-D9CE6BC076C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45A23A5-87E4-F9F2-DD70-A0027DB29FE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7095D38-5953-AD53-56C4-460B1109DE78}"/>
              </a:ext>
            </a:extLst>
          </p:cNvPr>
          <p:cNvSpPr>
            <a:spLocks noGrp="1"/>
          </p:cNvSpPr>
          <p:nvPr>
            <p:ph type="body" idx="1"/>
          </p:nvPr>
        </p:nvSpPr>
        <p:spPr/>
        <p:txBody>
          <a:bodyPr/>
          <a:lstStyle/>
          <a:p>
            <a:pPr marL="228600" indent="-228600">
              <a:buAutoNum type="arabicPeriod"/>
            </a:pPr>
            <a:r>
              <a:rPr lang="en-GB" dirty="0"/>
              <a:t>Kommer </a:t>
            </a:r>
            <a:r>
              <a:rPr lang="en-GB" dirty="0" err="1"/>
              <a:t>også</a:t>
            </a:r>
            <a:r>
              <a:rPr lang="en-GB" dirty="0"/>
              <a:t> </a:t>
            </a:r>
            <a:r>
              <a:rPr lang="en-GB" dirty="0" err="1"/>
              <a:t>tydelig</a:t>
            </a:r>
            <a:r>
              <a:rPr lang="en-GB" dirty="0"/>
              <a:t> </a:t>
            </a:r>
            <a:r>
              <a:rPr lang="en-GB" dirty="0" err="1"/>
              <a:t>fram</a:t>
            </a:r>
            <a:r>
              <a:rPr lang="en-GB" dirty="0"/>
              <a:t> </a:t>
            </a:r>
            <a:r>
              <a:rPr lang="en-GB" dirty="0" err="1"/>
              <a:t>i</a:t>
            </a:r>
            <a:r>
              <a:rPr lang="en-GB" dirty="0"/>
              <a:t> </a:t>
            </a:r>
            <a:r>
              <a:rPr lang="en-GB" dirty="0" err="1"/>
              <a:t>kommentarer</a:t>
            </a:r>
            <a:r>
              <a:rPr lang="en-GB" dirty="0"/>
              <a:t> </a:t>
            </a:r>
            <a:r>
              <a:rPr lang="en-GB" dirty="0" err="1"/>
              <a:t>fra</a:t>
            </a:r>
            <a:r>
              <a:rPr lang="en-GB" dirty="0"/>
              <a:t> </a:t>
            </a:r>
            <a:r>
              <a:rPr lang="en-GB" dirty="0" err="1"/>
              <a:t>kvinner</a:t>
            </a:r>
            <a:r>
              <a:rPr lang="en-GB" dirty="0"/>
              <a:t>. Det er jo </a:t>
            </a:r>
            <a:r>
              <a:rPr lang="en-GB" dirty="0" err="1"/>
              <a:t>ingen</a:t>
            </a:r>
            <a:r>
              <a:rPr lang="en-GB" dirty="0"/>
              <a:t> </a:t>
            </a:r>
            <a:r>
              <a:rPr lang="en-GB" dirty="0" err="1"/>
              <a:t>som</a:t>
            </a:r>
            <a:r>
              <a:rPr lang="en-GB" dirty="0"/>
              <a:t> liker å </a:t>
            </a:r>
            <a:r>
              <a:rPr lang="en-GB" dirty="0" err="1"/>
              <a:t>bli</a:t>
            </a:r>
            <a:r>
              <a:rPr lang="en-GB" dirty="0"/>
              <a:t> </a:t>
            </a:r>
            <a:r>
              <a:rPr lang="en-GB" dirty="0" err="1"/>
              <a:t>trakassert</a:t>
            </a:r>
            <a:endParaRPr lang="en-GB" dirty="0"/>
          </a:p>
          <a:p>
            <a:pPr marL="228600" indent="-228600">
              <a:buAutoNum type="arabicPeriod"/>
            </a:pPr>
            <a:r>
              <a:rPr lang="en-GB" dirty="0" err="1"/>
              <a:t>Ledere</a:t>
            </a:r>
            <a:r>
              <a:rPr lang="en-GB" dirty="0"/>
              <a:t> </a:t>
            </a:r>
            <a:r>
              <a:rPr lang="en-GB" dirty="0" err="1"/>
              <a:t>nevnes</a:t>
            </a:r>
            <a:r>
              <a:rPr lang="en-GB" dirty="0"/>
              <a:t> </a:t>
            </a:r>
            <a:r>
              <a:rPr lang="en-GB" dirty="0" err="1"/>
              <a:t>ofte</a:t>
            </a:r>
            <a:r>
              <a:rPr lang="en-GB" dirty="0"/>
              <a:t> I de </a:t>
            </a:r>
            <a:r>
              <a:rPr lang="en-GB" dirty="0" err="1"/>
              <a:t>skriftlige</a:t>
            </a:r>
            <a:r>
              <a:rPr lang="en-GB" dirty="0"/>
              <a:t> </a:t>
            </a:r>
            <a:r>
              <a:rPr lang="en-GB" dirty="0" err="1"/>
              <a:t>kommentarene</a:t>
            </a:r>
            <a:r>
              <a:rPr lang="en-GB" dirty="0"/>
              <a:t>. </a:t>
            </a:r>
            <a:r>
              <a:rPr lang="en-GB" dirty="0" err="1"/>
              <a:t>Forventer</a:t>
            </a:r>
            <a:r>
              <a:rPr lang="en-GB" dirty="0"/>
              <a:t> </a:t>
            </a:r>
            <a:r>
              <a:rPr lang="en-GB" dirty="0" err="1"/>
              <a:t>ikke</a:t>
            </a:r>
            <a:r>
              <a:rPr lang="en-GB" dirty="0"/>
              <a:t> at alle </a:t>
            </a:r>
            <a:r>
              <a:rPr lang="en-GB" dirty="0" err="1"/>
              <a:t>ledere</a:t>
            </a:r>
            <a:r>
              <a:rPr lang="en-GB" dirty="0"/>
              <a:t> </a:t>
            </a:r>
            <a:r>
              <a:rPr lang="en-GB" dirty="0" err="1"/>
              <a:t>har</a:t>
            </a:r>
            <a:r>
              <a:rPr lang="en-GB" dirty="0"/>
              <a:t> </a:t>
            </a:r>
            <a:r>
              <a:rPr lang="en-GB" dirty="0" err="1"/>
              <a:t>kompetanse</a:t>
            </a:r>
            <a:r>
              <a:rPr lang="en-GB" dirty="0"/>
              <a:t> om </a:t>
            </a:r>
            <a:r>
              <a:rPr lang="en-GB" dirty="0" err="1"/>
              <a:t>overgangsalder</a:t>
            </a:r>
            <a:r>
              <a:rPr lang="en-GB" dirty="0"/>
              <a:t>, men at de </a:t>
            </a:r>
            <a:r>
              <a:rPr lang="en-GB" dirty="0" err="1"/>
              <a:t>må</a:t>
            </a:r>
            <a:r>
              <a:rPr lang="en-GB" dirty="0"/>
              <a:t> ha </a:t>
            </a:r>
            <a:r>
              <a:rPr lang="en-GB" dirty="0" err="1"/>
              <a:t>kompetanse</a:t>
            </a:r>
            <a:r>
              <a:rPr lang="en-GB" dirty="0"/>
              <a:t> om </a:t>
            </a:r>
            <a:r>
              <a:rPr lang="en-GB" dirty="0" err="1"/>
              <a:t>hvordan</a:t>
            </a:r>
            <a:r>
              <a:rPr lang="en-GB" dirty="0"/>
              <a:t> man </a:t>
            </a:r>
            <a:r>
              <a:rPr lang="en-GB" dirty="0" err="1"/>
              <a:t>snakker</a:t>
            </a:r>
            <a:r>
              <a:rPr lang="en-GB" dirty="0"/>
              <a:t> om sensitive </a:t>
            </a:r>
            <a:r>
              <a:rPr lang="en-GB" dirty="0" err="1"/>
              <a:t>tema</a:t>
            </a:r>
            <a:r>
              <a:rPr lang="en-GB" dirty="0"/>
              <a:t> med </a:t>
            </a:r>
            <a:r>
              <a:rPr lang="en-GB" dirty="0" err="1"/>
              <a:t>ansatte</a:t>
            </a:r>
            <a:r>
              <a:rPr lang="en-GB" dirty="0"/>
              <a:t>. Kommer </a:t>
            </a:r>
            <a:r>
              <a:rPr lang="en-GB" dirty="0" err="1"/>
              <a:t>til</a:t>
            </a:r>
            <a:r>
              <a:rPr lang="en-GB" dirty="0"/>
              <a:t> å se </a:t>
            </a:r>
            <a:r>
              <a:rPr lang="en-GB" dirty="0" err="1"/>
              <a:t>mer</a:t>
            </a:r>
            <a:r>
              <a:rPr lang="en-GB" dirty="0"/>
              <a:t> </a:t>
            </a:r>
            <a:r>
              <a:rPr lang="en-GB" dirty="0" err="1"/>
              <a:t>av</a:t>
            </a:r>
            <a:r>
              <a:rPr lang="en-GB" dirty="0"/>
              <a:t> </a:t>
            </a:r>
            <a:r>
              <a:rPr lang="en-GB" dirty="0" err="1"/>
              <a:t>dette</a:t>
            </a:r>
            <a:r>
              <a:rPr lang="en-GB" dirty="0"/>
              <a:t> I </a:t>
            </a:r>
            <a:r>
              <a:rPr lang="en-GB" dirty="0" err="1"/>
              <a:t>fremtiden</a:t>
            </a:r>
            <a:r>
              <a:rPr lang="en-GB" dirty="0"/>
              <a:t>. </a:t>
            </a:r>
            <a:r>
              <a:rPr lang="en-GB" dirty="0" err="1"/>
              <a:t>Spesielt</a:t>
            </a:r>
            <a:r>
              <a:rPr lang="en-GB" dirty="0"/>
              <a:t> I </a:t>
            </a:r>
            <a:r>
              <a:rPr lang="en-GB" dirty="0" err="1"/>
              <a:t>privat</a:t>
            </a:r>
            <a:r>
              <a:rPr lang="en-GB" dirty="0"/>
              <a:t> </a:t>
            </a:r>
            <a:r>
              <a:rPr lang="en-GB" dirty="0" err="1"/>
              <a:t>sektor</a:t>
            </a:r>
            <a:r>
              <a:rPr lang="en-GB" dirty="0"/>
              <a:t> ser man at man </a:t>
            </a:r>
            <a:r>
              <a:rPr lang="en-GB" dirty="0" err="1"/>
              <a:t>trenger</a:t>
            </a:r>
            <a:r>
              <a:rPr lang="en-GB" dirty="0"/>
              <a:t> </a:t>
            </a:r>
            <a:r>
              <a:rPr lang="en-GB" dirty="0" err="1"/>
              <a:t>arbeidskraft</a:t>
            </a:r>
            <a:r>
              <a:rPr lang="en-GB" dirty="0"/>
              <a:t> I </a:t>
            </a:r>
            <a:r>
              <a:rPr lang="en-GB" dirty="0" err="1"/>
              <a:t>fremtiden</a:t>
            </a:r>
            <a:r>
              <a:rPr lang="en-GB" dirty="0"/>
              <a:t> </a:t>
            </a:r>
            <a:r>
              <a:rPr lang="en-GB" dirty="0" err="1"/>
              <a:t>og</a:t>
            </a:r>
            <a:r>
              <a:rPr lang="en-GB" dirty="0"/>
              <a:t> </a:t>
            </a:r>
            <a:r>
              <a:rPr lang="en-GB" dirty="0" err="1"/>
              <a:t>gjør</a:t>
            </a:r>
            <a:r>
              <a:rPr lang="en-GB" dirty="0"/>
              <a:t> </a:t>
            </a:r>
            <a:r>
              <a:rPr lang="en-GB" dirty="0" err="1"/>
              <a:t>tiltak</a:t>
            </a:r>
            <a:r>
              <a:rPr lang="en-GB" dirty="0"/>
              <a:t> for å </a:t>
            </a:r>
            <a:r>
              <a:rPr lang="en-GB" dirty="0" err="1"/>
              <a:t>holde</a:t>
            </a:r>
            <a:r>
              <a:rPr lang="en-GB" dirty="0"/>
              <a:t> </a:t>
            </a:r>
            <a:r>
              <a:rPr lang="en-GB" dirty="0" err="1"/>
              <a:t>på</a:t>
            </a:r>
            <a:r>
              <a:rPr lang="en-GB" dirty="0"/>
              <a:t> sine </a:t>
            </a:r>
            <a:r>
              <a:rPr lang="en-GB" dirty="0" err="1"/>
              <a:t>ansatte</a:t>
            </a:r>
            <a:r>
              <a:rPr lang="en-GB" dirty="0"/>
              <a:t>. Store </a:t>
            </a:r>
            <a:r>
              <a:rPr lang="en-GB" dirty="0" err="1"/>
              <a:t>forskjeller</a:t>
            </a:r>
            <a:r>
              <a:rPr lang="en-GB" dirty="0"/>
              <a:t> I </a:t>
            </a:r>
            <a:r>
              <a:rPr lang="en-GB" dirty="0" err="1"/>
              <a:t>privat</a:t>
            </a:r>
            <a:r>
              <a:rPr lang="en-GB" dirty="0"/>
              <a:t> </a:t>
            </a:r>
            <a:r>
              <a:rPr lang="en-GB" dirty="0" err="1"/>
              <a:t>og</a:t>
            </a:r>
            <a:r>
              <a:rPr lang="en-GB" dirty="0"/>
              <a:t> </a:t>
            </a:r>
            <a:r>
              <a:rPr lang="en-GB" dirty="0" err="1"/>
              <a:t>offentlig</a:t>
            </a:r>
            <a:r>
              <a:rPr lang="en-GB" dirty="0"/>
              <a:t> </a:t>
            </a:r>
            <a:r>
              <a:rPr lang="en-GB" dirty="0" err="1"/>
              <a:t>sektor</a:t>
            </a:r>
            <a:r>
              <a:rPr lang="en-GB" dirty="0"/>
              <a:t>.</a:t>
            </a:r>
          </a:p>
          <a:p>
            <a:pPr marL="228600" indent="-228600">
              <a:buAutoNum type="arabicPeriod"/>
            </a:pPr>
            <a:r>
              <a:rPr lang="en-GB" dirty="0" err="1"/>
              <a:t>Kvinnene</a:t>
            </a:r>
            <a:r>
              <a:rPr lang="en-GB" dirty="0"/>
              <a:t> </a:t>
            </a:r>
            <a:r>
              <a:rPr lang="en-GB" dirty="0" err="1"/>
              <a:t>støtter</a:t>
            </a:r>
            <a:r>
              <a:rPr lang="en-GB" dirty="0"/>
              <a:t> </a:t>
            </a:r>
            <a:r>
              <a:rPr lang="en-GB" dirty="0" err="1"/>
              <a:t>også</a:t>
            </a:r>
            <a:r>
              <a:rPr lang="en-GB" dirty="0"/>
              <a:t> </a:t>
            </a:r>
            <a:r>
              <a:rPr lang="en-GB" dirty="0" err="1"/>
              <a:t>dette</a:t>
            </a:r>
            <a:r>
              <a:rPr lang="en-GB" dirty="0"/>
              <a:t> I sine </a:t>
            </a:r>
            <a:r>
              <a:rPr lang="en-GB" dirty="0" err="1"/>
              <a:t>kommentarer</a:t>
            </a:r>
            <a:r>
              <a:rPr lang="en-GB" dirty="0"/>
              <a:t>, men </a:t>
            </a:r>
            <a:r>
              <a:rPr lang="en-GB" dirty="0" err="1"/>
              <a:t>ikke</a:t>
            </a:r>
            <a:r>
              <a:rPr lang="en-GB" dirty="0"/>
              <a:t> at det </a:t>
            </a:r>
            <a:r>
              <a:rPr lang="en-GB" dirty="0" err="1"/>
              <a:t>skal</a:t>
            </a:r>
            <a:r>
              <a:rPr lang="en-GB" dirty="0"/>
              <a:t> </a:t>
            </a:r>
            <a:r>
              <a:rPr lang="en-GB" dirty="0" err="1"/>
              <a:t>bli</a:t>
            </a:r>
            <a:r>
              <a:rPr lang="en-GB" dirty="0"/>
              <a:t> </a:t>
            </a:r>
            <a:r>
              <a:rPr lang="en-GB" dirty="0" err="1"/>
              <a:t>særlig</a:t>
            </a:r>
            <a:r>
              <a:rPr lang="en-GB" dirty="0"/>
              <a:t> </a:t>
            </a:r>
            <a:r>
              <a:rPr lang="en-GB" dirty="0" err="1"/>
              <a:t>forkus</a:t>
            </a:r>
            <a:r>
              <a:rPr lang="en-GB" dirty="0"/>
              <a:t> </a:t>
            </a:r>
            <a:r>
              <a:rPr lang="en-GB" dirty="0" err="1"/>
              <a:t>på</a:t>
            </a:r>
            <a:r>
              <a:rPr lang="en-GB" dirty="0"/>
              <a:t> OA, men </a:t>
            </a:r>
            <a:r>
              <a:rPr lang="en-GB" dirty="0" err="1"/>
              <a:t>som</a:t>
            </a:r>
            <a:r>
              <a:rPr lang="en-GB" dirty="0"/>
              <a:t> </a:t>
            </a:r>
            <a:r>
              <a:rPr lang="en-GB" dirty="0" err="1"/>
              <a:t>en</a:t>
            </a:r>
            <a:r>
              <a:rPr lang="en-GB" dirty="0"/>
              <a:t> </a:t>
            </a:r>
            <a:r>
              <a:rPr lang="en-GB" dirty="0" err="1"/>
              <a:t>integrert</a:t>
            </a:r>
            <a:r>
              <a:rPr lang="en-GB" dirty="0"/>
              <a:t> del </a:t>
            </a:r>
          </a:p>
        </p:txBody>
      </p:sp>
      <p:sp>
        <p:nvSpPr>
          <p:cNvPr id="4" name="Plassholder for lysbildenummer 3">
            <a:extLst>
              <a:ext uri="{FF2B5EF4-FFF2-40B4-BE49-F238E27FC236}">
                <a16:creationId xmlns:a16="http://schemas.microsoft.com/office/drawing/2014/main" id="{87E4E088-6601-FCCA-14B3-AFE339537811}"/>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225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A24C2-449E-8255-373F-93E9F63E55E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D02B880-3DFA-8781-975B-7C23AD00030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0BAD499-6809-8BB0-3E6B-5127C5100F69}"/>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A1EE85E6-7F21-5AE6-870D-DE682211B261}"/>
              </a:ext>
            </a:extLst>
          </p:cNvPr>
          <p:cNvSpPr>
            <a:spLocks noGrp="1"/>
          </p:cNvSpPr>
          <p:nvPr>
            <p:ph type="sldNum" sz="quarter" idx="5"/>
          </p:nvPr>
        </p:nvSpPr>
        <p:spPr/>
        <p:txBody>
          <a:bodyPr/>
          <a:lstStyle/>
          <a:p>
            <a:fld id="{7EE5A3EC-346D-B247-ADD7-73C5A96DC603}" type="slidenum">
              <a:rPr lang="en-GB" smtClean="0"/>
              <a:t>25</a:t>
            </a:fld>
            <a:endParaRPr lang="en-GB"/>
          </a:p>
        </p:txBody>
      </p:sp>
    </p:spTree>
    <p:extLst>
      <p:ext uri="{BB962C8B-B14F-4D97-AF65-F5344CB8AC3E}">
        <p14:creationId xmlns:p14="http://schemas.microsoft.com/office/powerpoint/2010/main" val="1392650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21350-0253-6E7B-4E7E-C459840F08D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E4683D8-0BE7-96FE-22BF-5F4153B23A0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6884A6D-F1A2-3B7C-2635-212A799A4B41}"/>
              </a:ext>
            </a:extLst>
          </p:cNvPr>
          <p:cNvSpPr>
            <a:spLocks noGrp="1"/>
          </p:cNvSpPr>
          <p:nvPr>
            <p:ph type="body" idx="1"/>
          </p:nvPr>
        </p:nvSpPr>
        <p:spPr/>
        <p:txBody>
          <a:bodyPr/>
          <a:lstStyle/>
          <a:p>
            <a:pPr marL="228600" indent="-228600">
              <a:buAutoNum type="arabicPeriod"/>
            </a:pPr>
            <a:r>
              <a:rPr lang="en-GB" dirty="0" err="1"/>
              <a:t>Veldig</a:t>
            </a:r>
            <a:r>
              <a:rPr lang="en-GB" dirty="0"/>
              <a:t> </a:t>
            </a:r>
            <a:r>
              <a:rPr lang="en-GB" dirty="0" err="1"/>
              <a:t>viktig</a:t>
            </a:r>
            <a:r>
              <a:rPr lang="en-GB" dirty="0"/>
              <a:t> at det er rom for </a:t>
            </a:r>
            <a:r>
              <a:rPr lang="en-GB" dirty="0" err="1"/>
              <a:t>åpenhet</a:t>
            </a:r>
            <a:r>
              <a:rPr lang="en-GB" dirty="0"/>
              <a:t> – </a:t>
            </a:r>
            <a:r>
              <a:rPr lang="en-GB" dirty="0" err="1"/>
              <a:t>dette</a:t>
            </a:r>
            <a:r>
              <a:rPr lang="en-GB" dirty="0"/>
              <a:t> </a:t>
            </a:r>
            <a:r>
              <a:rPr lang="en-GB" dirty="0" err="1"/>
              <a:t>kan</a:t>
            </a:r>
            <a:r>
              <a:rPr lang="en-GB" dirty="0"/>
              <a:t> </a:t>
            </a:r>
            <a:r>
              <a:rPr lang="en-GB" dirty="0" err="1"/>
              <a:t>redusere</a:t>
            </a:r>
            <a:r>
              <a:rPr lang="en-GB" dirty="0"/>
              <a:t> </a:t>
            </a:r>
            <a:r>
              <a:rPr lang="en-GB" dirty="0" err="1"/>
              <a:t>byrden</a:t>
            </a:r>
            <a:r>
              <a:rPr lang="en-GB" dirty="0"/>
              <a:t> </a:t>
            </a:r>
            <a:r>
              <a:rPr lang="en-GB" dirty="0" err="1"/>
              <a:t>av</a:t>
            </a:r>
            <a:r>
              <a:rPr lang="en-GB" dirty="0"/>
              <a:t> </a:t>
            </a:r>
            <a:r>
              <a:rPr lang="en-GB" dirty="0" err="1"/>
              <a:t>plager</a:t>
            </a:r>
            <a:endParaRPr lang="en-GB" dirty="0"/>
          </a:p>
          <a:p>
            <a:pPr marL="228600" indent="-228600">
              <a:buAutoNum type="arabicPeriod"/>
            </a:pPr>
            <a:r>
              <a:rPr lang="en-GB" dirty="0"/>
              <a:t>Mange </a:t>
            </a:r>
            <a:r>
              <a:rPr lang="en-GB" dirty="0" err="1"/>
              <a:t>kvinner</a:t>
            </a:r>
            <a:r>
              <a:rPr lang="en-GB" dirty="0"/>
              <a:t> </a:t>
            </a:r>
            <a:r>
              <a:rPr lang="en-GB" dirty="0" err="1"/>
              <a:t>kommenterer</a:t>
            </a:r>
            <a:r>
              <a:rPr lang="en-GB" dirty="0"/>
              <a:t> at de er </a:t>
            </a:r>
            <a:r>
              <a:rPr lang="en-GB" dirty="0" err="1"/>
              <a:t>engstlige</a:t>
            </a:r>
            <a:r>
              <a:rPr lang="en-GB" dirty="0"/>
              <a:t> for at for </a:t>
            </a:r>
            <a:r>
              <a:rPr lang="en-GB" dirty="0" err="1"/>
              <a:t>mye</a:t>
            </a:r>
            <a:r>
              <a:rPr lang="en-GB" dirty="0"/>
              <a:t> </a:t>
            </a:r>
            <a:r>
              <a:rPr lang="en-GB" dirty="0" err="1"/>
              <a:t>fokus</a:t>
            </a:r>
            <a:r>
              <a:rPr lang="en-GB" dirty="0"/>
              <a:t> </a:t>
            </a:r>
            <a:r>
              <a:rPr lang="en-GB" dirty="0" err="1"/>
              <a:t>kan</a:t>
            </a:r>
            <a:r>
              <a:rPr lang="en-GB" dirty="0"/>
              <a:t> </a:t>
            </a:r>
            <a:r>
              <a:rPr lang="en-GB" dirty="0" err="1"/>
              <a:t>føre</a:t>
            </a:r>
            <a:r>
              <a:rPr lang="en-GB" dirty="0"/>
              <a:t> </a:t>
            </a:r>
            <a:r>
              <a:rPr lang="en-GB" dirty="0" err="1"/>
              <a:t>til</a:t>
            </a:r>
            <a:r>
              <a:rPr lang="en-GB" dirty="0"/>
              <a:t> </a:t>
            </a:r>
            <a:r>
              <a:rPr lang="en-GB" dirty="0" err="1"/>
              <a:t>økt</a:t>
            </a:r>
            <a:r>
              <a:rPr lang="en-GB" dirty="0"/>
              <a:t> </a:t>
            </a:r>
            <a:r>
              <a:rPr lang="en-GB" dirty="0" err="1"/>
              <a:t>sykeliggjøring</a:t>
            </a:r>
            <a:r>
              <a:rPr lang="en-GB" dirty="0"/>
              <a:t> </a:t>
            </a:r>
            <a:r>
              <a:rPr lang="en-GB" dirty="0" err="1"/>
              <a:t>og</a:t>
            </a:r>
            <a:r>
              <a:rPr lang="en-GB" dirty="0"/>
              <a:t> </a:t>
            </a:r>
            <a:r>
              <a:rPr lang="en-GB" dirty="0" err="1"/>
              <a:t>stigmatisering</a:t>
            </a:r>
            <a:r>
              <a:rPr lang="en-GB" dirty="0"/>
              <a:t> </a:t>
            </a:r>
            <a:r>
              <a:rPr lang="en-GB" dirty="0" err="1"/>
              <a:t>av</a:t>
            </a:r>
            <a:r>
              <a:rPr lang="en-GB" dirty="0"/>
              <a:t> </a:t>
            </a:r>
            <a:r>
              <a:rPr lang="en-GB" dirty="0" err="1"/>
              <a:t>kvinner</a:t>
            </a:r>
            <a:r>
              <a:rPr lang="en-GB" dirty="0"/>
              <a:t>. </a:t>
            </a:r>
            <a:r>
              <a:rPr lang="en-GB" dirty="0" err="1"/>
              <a:t>Noen</a:t>
            </a:r>
            <a:r>
              <a:rPr lang="en-GB" dirty="0"/>
              <a:t> er </a:t>
            </a:r>
            <a:r>
              <a:rPr lang="en-GB" dirty="0" err="1"/>
              <a:t>også</a:t>
            </a:r>
            <a:r>
              <a:rPr lang="en-GB" dirty="0"/>
              <a:t> redd for at </a:t>
            </a:r>
            <a:r>
              <a:rPr lang="en-GB" dirty="0" err="1"/>
              <a:t>dersom</a:t>
            </a:r>
            <a:r>
              <a:rPr lang="en-GB" dirty="0"/>
              <a:t> de “</a:t>
            </a:r>
            <a:r>
              <a:rPr lang="en-GB" dirty="0" err="1"/>
              <a:t>står</a:t>
            </a:r>
            <a:r>
              <a:rPr lang="en-GB" dirty="0"/>
              <a:t> </a:t>
            </a:r>
            <a:r>
              <a:rPr lang="en-GB" dirty="0" err="1"/>
              <a:t>fram</a:t>
            </a:r>
            <a:r>
              <a:rPr lang="en-GB" dirty="0"/>
              <a:t>” med OA </a:t>
            </a:r>
            <a:r>
              <a:rPr lang="en-GB" dirty="0" err="1"/>
              <a:t>plager</a:t>
            </a:r>
            <a:r>
              <a:rPr lang="en-GB" dirty="0"/>
              <a:t> </a:t>
            </a:r>
            <a:r>
              <a:rPr lang="en-GB" dirty="0" err="1"/>
              <a:t>vil</a:t>
            </a:r>
            <a:r>
              <a:rPr lang="en-GB" dirty="0"/>
              <a:t> det </a:t>
            </a:r>
            <a:r>
              <a:rPr lang="en-GB" dirty="0" err="1"/>
              <a:t>kunne</a:t>
            </a:r>
            <a:r>
              <a:rPr lang="en-GB" dirty="0"/>
              <a:t> ha negative </a:t>
            </a:r>
            <a:r>
              <a:rPr lang="en-GB" dirty="0" err="1"/>
              <a:t>konsekvenser</a:t>
            </a:r>
            <a:r>
              <a:rPr lang="en-GB" dirty="0"/>
              <a:t> for </a:t>
            </a:r>
            <a:r>
              <a:rPr lang="en-GB" dirty="0" err="1"/>
              <a:t>videre</a:t>
            </a:r>
            <a:r>
              <a:rPr lang="en-GB" dirty="0"/>
              <a:t> </a:t>
            </a:r>
            <a:r>
              <a:rPr lang="en-GB" dirty="0" err="1"/>
              <a:t>karriere</a:t>
            </a:r>
            <a:r>
              <a:rPr lang="en-GB" dirty="0"/>
              <a:t>.</a:t>
            </a:r>
          </a:p>
          <a:p>
            <a:pPr marL="0" indent="0">
              <a:buNone/>
            </a:pPr>
            <a:r>
              <a:rPr lang="en-GB" dirty="0" err="1"/>
              <a:t>Hva</a:t>
            </a:r>
            <a:r>
              <a:rPr lang="en-GB" dirty="0"/>
              <a:t> </a:t>
            </a:r>
            <a:r>
              <a:rPr lang="en-GB" dirty="0" err="1"/>
              <a:t>tenker</a:t>
            </a:r>
            <a:r>
              <a:rPr lang="en-GB" dirty="0"/>
              <a:t> </a:t>
            </a:r>
            <a:r>
              <a:rPr lang="en-GB" dirty="0" err="1"/>
              <a:t>dere</a:t>
            </a:r>
            <a:r>
              <a:rPr lang="en-GB" dirty="0"/>
              <a:t> om </a:t>
            </a:r>
            <a:r>
              <a:rPr lang="en-GB" dirty="0" err="1"/>
              <a:t>dette</a:t>
            </a:r>
            <a:r>
              <a:rPr lang="en-GB" dirty="0"/>
              <a:t>? Er OA </a:t>
            </a:r>
            <a:r>
              <a:rPr lang="en-GB" dirty="0" err="1"/>
              <a:t>fortsatt</a:t>
            </a:r>
            <a:r>
              <a:rPr lang="en-GB" dirty="0"/>
              <a:t> I </a:t>
            </a:r>
            <a:r>
              <a:rPr lang="en-GB" dirty="0" err="1"/>
              <a:t>skammekroken</a:t>
            </a:r>
            <a:r>
              <a:rPr lang="en-GB" dirty="0"/>
              <a:t>?</a:t>
            </a:r>
          </a:p>
          <a:p>
            <a:pPr marL="0" indent="0">
              <a:buNone/>
            </a:pPr>
            <a:r>
              <a:rPr lang="en-GB" dirty="0"/>
              <a:t>3. Da vi </a:t>
            </a:r>
            <a:r>
              <a:rPr lang="en-GB" dirty="0" err="1"/>
              <a:t>begynte</a:t>
            </a:r>
            <a:r>
              <a:rPr lang="en-GB" dirty="0"/>
              <a:t> </a:t>
            </a:r>
            <a:r>
              <a:rPr lang="en-GB" dirty="0" err="1"/>
              <a:t>på</a:t>
            </a:r>
            <a:r>
              <a:rPr lang="en-GB" dirty="0"/>
              <a:t> </a:t>
            </a:r>
            <a:r>
              <a:rPr lang="en-GB" dirty="0" err="1"/>
              <a:t>dette</a:t>
            </a:r>
            <a:r>
              <a:rPr lang="en-GB" dirty="0"/>
              <a:t> </a:t>
            </a:r>
            <a:r>
              <a:rPr lang="en-GB" dirty="0" err="1"/>
              <a:t>prosjektet</a:t>
            </a:r>
            <a:r>
              <a:rPr lang="en-GB" dirty="0"/>
              <a:t> </a:t>
            </a:r>
            <a:r>
              <a:rPr lang="en-GB" dirty="0" err="1"/>
              <a:t>tenkte</a:t>
            </a:r>
            <a:r>
              <a:rPr lang="en-GB" dirty="0"/>
              <a:t> vi at </a:t>
            </a:r>
            <a:r>
              <a:rPr lang="en-GB" dirty="0" err="1"/>
              <a:t>dette</a:t>
            </a:r>
            <a:r>
              <a:rPr lang="en-GB" dirty="0"/>
              <a:t> er </a:t>
            </a:r>
            <a:r>
              <a:rPr lang="en-GB" dirty="0" err="1"/>
              <a:t>en</a:t>
            </a:r>
            <a:r>
              <a:rPr lang="en-GB" dirty="0"/>
              <a:t> </a:t>
            </a:r>
            <a:r>
              <a:rPr lang="en-GB" dirty="0" err="1"/>
              <a:t>selvfølge</a:t>
            </a:r>
            <a:r>
              <a:rPr lang="en-GB" dirty="0"/>
              <a:t> </a:t>
            </a:r>
            <a:r>
              <a:rPr lang="en-GB" dirty="0" err="1"/>
              <a:t>på</a:t>
            </a:r>
            <a:r>
              <a:rPr lang="en-GB" dirty="0"/>
              <a:t> </a:t>
            </a:r>
            <a:r>
              <a:rPr lang="en-GB" dirty="0" err="1"/>
              <a:t>norske</a:t>
            </a:r>
            <a:r>
              <a:rPr lang="en-GB" dirty="0"/>
              <a:t> </a:t>
            </a:r>
            <a:r>
              <a:rPr lang="en-GB" dirty="0" err="1"/>
              <a:t>arbeidsplasser</a:t>
            </a:r>
            <a:r>
              <a:rPr lang="en-GB" dirty="0"/>
              <a:t> I </a:t>
            </a:r>
            <a:r>
              <a:rPr lang="en-GB" dirty="0" err="1"/>
              <a:t>dag</a:t>
            </a:r>
            <a:r>
              <a:rPr lang="en-GB" dirty="0"/>
              <a:t>, men </a:t>
            </a:r>
            <a:r>
              <a:rPr lang="en-GB" dirty="0" err="1"/>
              <a:t>etterhvert</a:t>
            </a:r>
            <a:r>
              <a:rPr lang="en-GB" dirty="0"/>
              <a:t> </a:t>
            </a:r>
            <a:r>
              <a:rPr lang="en-GB" dirty="0" err="1"/>
              <a:t>har</a:t>
            </a:r>
            <a:r>
              <a:rPr lang="en-GB" dirty="0"/>
              <a:t> vi jo </a:t>
            </a:r>
            <a:r>
              <a:rPr lang="en-GB" dirty="0" err="1"/>
              <a:t>skjønt</a:t>
            </a:r>
            <a:r>
              <a:rPr lang="en-GB" dirty="0"/>
              <a:t> </a:t>
            </a:r>
            <a:r>
              <a:rPr lang="en-GB" dirty="0" err="1"/>
              <a:t>atdette</a:t>
            </a:r>
            <a:r>
              <a:rPr lang="en-GB" dirty="0"/>
              <a:t> er </a:t>
            </a:r>
            <a:r>
              <a:rPr lang="en-GB" dirty="0" err="1"/>
              <a:t>veldig</a:t>
            </a:r>
            <a:r>
              <a:rPr lang="en-GB" dirty="0"/>
              <a:t> </a:t>
            </a:r>
            <a:r>
              <a:rPr lang="en-GB" dirty="0" err="1"/>
              <a:t>avhengig</a:t>
            </a:r>
            <a:r>
              <a:rPr lang="en-GB" dirty="0"/>
              <a:t> </a:t>
            </a:r>
            <a:r>
              <a:rPr lang="en-GB" dirty="0" err="1"/>
              <a:t>arbeidsplass</a:t>
            </a:r>
            <a:r>
              <a:rPr lang="en-GB" dirty="0"/>
              <a:t>. </a:t>
            </a:r>
            <a:r>
              <a:rPr lang="en-GB" dirty="0" err="1"/>
              <a:t>Kontorjobb</a:t>
            </a:r>
            <a:r>
              <a:rPr lang="en-GB" dirty="0"/>
              <a:t>: </a:t>
            </a:r>
            <a:r>
              <a:rPr lang="en-GB" dirty="0" err="1"/>
              <a:t>fleksibilitet</a:t>
            </a:r>
            <a:r>
              <a:rPr lang="en-GB" dirty="0"/>
              <a:t> </a:t>
            </a:r>
            <a:r>
              <a:rPr lang="en-GB" dirty="0" err="1"/>
              <a:t>mhp</a:t>
            </a:r>
            <a:r>
              <a:rPr lang="en-GB" dirty="0"/>
              <a:t> </a:t>
            </a:r>
            <a:r>
              <a:rPr lang="en-GB" dirty="0" err="1"/>
              <a:t>hjemmekontor</a:t>
            </a:r>
            <a:r>
              <a:rPr lang="en-GB" dirty="0"/>
              <a:t>, </a:t>
            </a:r>
            <a:r>
              <a:rPr lang="en-GB" dirty="0" err="1"/>
              <a:t>hyttekontor</a:t>
            </a:r>
            <a:r>
              <a:rPr lang="en-GB" dirty="0"/>
              <a:t> – I </a:t>
            </a:r>
            <a:r>
              <a:rPr lang="en-GB" dirty="0" err="1"/>
              <a:t>møte</a:t>
            </a:r>
            <a:r>
              <a:rPr lang="en-GB" dirty="0"/>
              <a:t> med </a:t>
            </a:r>
            <a:r>
              <a:rPr lang="en-GB" dirty="0" err="1"/>
              <a:t>livet</a:t>
            </a:r>
            <a:r>
              <a:rPr lang="en-GB" dirty="0"/>
              <a:t>.</a:t>
            </a:r>
          </a:p>
          <a:p>
            <a:pPr marL="0" indent="0">
              <a:buNone/>
            </a:pPr>
            <a:r>
              <a:rPr lang="en-GB" dirty="0"/>
              <a:t>Tenk </a:t>
            </a:r>
            <a:r>
              <a:rPr lang="en-GB" dirty="0" err="1"/>
              <a:t>f.eks</a:t>
            </a:r>
            <a:r>
              <a:rPr lang="en-GB" dirty="0"/>
              <a:t>. </a:t>
            </a:r>
            <a:r>
              <a:rPr lang="en-GB" dirty="0" err="1"/>
              <a:t>På</a:t>
            </a:r>
            <a:r>
              <a:rPr lang="en-GB" dirty="0"/>
              <a:t> </a:t>
            </a:r>
            <a:r>
              <a:rPr lang="en-GB" dirty="0" err="1"/>
              <a:t>busssjåfør</a:t>
            </a:r>
            <a:r>
              <a:rPr lang="en-GB" dirty="0"/>
              <a:t> </a:t>
            </a:r>
            <a:r>
              <a:rPr lang="en-GB" dirty="0" err="1"/>
              <a:t>eller</a:t>
            </a:r>
            <a:r>
              <a:rPr lang="en-GB" dirty="0"/>
              <a:t> tog </a:t>
            </a:r>
            <a:r>
              <a:rPr lang="en-GB" dirty="0" err="1"/>
              <a:t>fører</a:t>
            </a:r>
            <a:r>
              <a:rPr lang="en-GB" dirty="0"/>
              <a:t> </a:t>
            </a:r>
            <a:r>
              <a:rPr lang="en-GB" dirty="0" err="1"/>
              <a:t>ikke</a:t>
            </a:r>
            <a:r>
              <a:rPr lang="en-GB" dirty="0"/>
              <a:t> </a:t>
            </a:r>
            <a:r>
              <a:rPr lang="en-GB" dirty="0" err="1"/>
              <a:t>har</a:t>
            </a:r>
            <a:r>
              <a:rPr lang="en-GB" dirty="0"/>
              <a:t> </a:t>
            </a:r>
            <a:r>
              <a:rPr lang="en-GB" dirty="0" err="1"/>
              <a:t>tilgjengelig</a:t>
            </a:r>
            <a:r>
              <a:rPr lang="en-GB" dirty="0"/>
              <a:t> </a:t>
            </a:r>
            <a:r>
              <a:rPr lang="en-GB" dirty="0" err="1"/>
              <a:t>toalett</a:t>
            </a:r>
            <a:r>
              <a:rPr lang="en-GB" dirty="0"/>
              <a:t>. Mye </a:t>
            </a:r>
            <a:r>
              <a:rPr lang="en-GB" dirty="0" err="1"/>
              <a:t>vanskeligere</a:t>
            </a:r>
            <a:r>
              <a:rPr lang="en-GB" dirty="0"/>
              <a:t> med </a:t>
            </a:r>
            <a:r>
              <a:rPr lang="en-GB" dirty="0" err="1"/>
              <a:t>tilrettelegging</a:t>
            </a:r>
            <a:r>
              <a:rPr lang="en-GB" dirty="0"/>
              <a:t>. </a:t>
            </a:r>
            <a:r>
              <a:rPr lang="en-GB" dirty="0" err="1"/>
              <a:t>Intensiv</a:t>
            </a:r>
            <a:r>
              <a:rPr lang="en-GB" dirty="0"/>
              <a:t> </a:t>
            </a:r>
            <a:r>
              <a:rPr lang="en-GB" dirty="0" err="1"/>
              <a:t>sykepleier</a:t>
            </a:r>
            <a:r>
              <a:rPr lang="en-GB" dirty="0"/>
              <a:t> </a:t>
            </a:r>
            <a:r>
              <a:rPr lang="en-GB" dirty="0" err="1"/>
              <a:t>må</a:t>
            </a:r>
            <a:r>
              <a:rPr lang="en-GB" dirty="0"/>
              <a:t> </a:t>
            </a:r>
            <a:r>
              <a:rPr lang="en-GB" dirty="0" err="1"/>
              <a:t>være</a:t>
            </a:r>
            <a:r>
              <a:rPr lang="en-GB" dirty="0"/>
              <a:t> </a:t>
            </a:r>
            <a:r>
              <a:rPr lang="en-GB" dirty="0" err="1"/>
              <a:t>forskitg</a:t>
            </a:r>
            <a:r>
              <a:rPr lang="en-GB" dirty="0"/>
              <a:t> med </a:t>
            </a:r>
            <a:r>
              <a:rPr lang="en-GB" dirty="0" err="1"/>
              <a:t>hva</a:t>
            </a:r>
            <a:r>
              <a:rPr lang="en-GB" dirty="0"/>
              <a:t> hen </a:t>
            </a:r>
            <a:r>
              <a:rPr lang="en-GB" dirty="0" err="1"/>
              <a:t>drikker</a:t>
            </a:r>
            <a:r>
              <a:rPr lang="en-GB" dirty="0"/>
              <a:t> </a:t>
            </a:r>
            <a:r>
              <a:rPr lang="en-GB" dirty="0" err="1"/>
              <a:t>før</a:t>
            </a:r>
            <a:r>
              <a:rPr lang="en-GB" dirty="0"/>
              <a:t> </a:t>
            </a:r>
            <a:r>
              <a:rPr lang="en-GB" dirty="0" err="1"/>
              <a:t>en</a:t>
            </a:r>
            <a:r>
              <a:rPr lang="en-GB" dirty="0"/>
              <a:t> </a:t>
            </a:r>
            <a:r>
              <a:rPr lang="en-GB" dirty="0" err="1"/>
              <a:t>operasjon</a:t>
            </a:r>
            <a:r>
              <a:rPr lang="en-GB" dirty="0"/>
              <a:t>.</a:t>
            </a:r>
          </a:p>
          <a:p>
            <a:pPr marL="0" indent="0">
              <a:buNone/>
            </a:pPr>
            <a:r>
              <a:rPr lang="en-GB" dirty="0" err="1"/>
              <a:t>Noen</a:t>
            </a:r>
            <a:r>
              <a:rPr lang="en-GB" dirty="0"/>
              <a:t> ganger </a:t>
            </a:r>
            <a:r>
              <a:rPr lang="en-GB" dirty="0" err="1"/>
              <a:t>små</a:t>
            </a:r>
            <a:r>
              <a:rPr lang="en-GB" dirty="0"/>
              <a:t> </a:t>
            </a:r>
            <a:r>
              <a:rPr lang="en-GB" dirty="0" err="1"/>
              <a:t>tiltak</a:t>
            </a:r>
            <a:r>
              <a:rPr lang="en-GB" dirty="0"/>
              <a:t> </a:t>
            </a:r>
            <a:r>
              <a:rPr lang="en-GB" dirty="0" err="1"/>
              <a:t>som</a:t>
            </a:r>
            <a:r>
              <a:rPr lang="en-GB" dirty="0"/>
              <a:t> </a:t>
            </a:r>
            <a:r>
              <a:rPr lang="en-GB" dirty="0" err="1"/>
              <a:t>kan</a:t>
            </a:r>
            <a:r>
              <a:rPr lang="en-GB" dirty="0"/>
              <a:t> </a:t>
            </a:r>
            <a:r>
              <a:rPr lang="en-GB" dirty="0" err="1"/>
              <a:t>hjelpe</a:t>
            </a:r>
            <a:r>
              <a:rPr lang="en-GB" dirty="0"/>
              <a:t>. </a:t>
            </a:r>
            <a:r>
              <a:rPr lang="en-GB" dirty="0" err="1"/>
              <a:t>F.eks</a:t>
            </a:r>
            <a:r>
              <a:rPr lang="en-GB" dirty="0"/>
              <a:t>. </a:t>
            </a:r>
            <a:r>
              <a:rPr lang="en-GB" dirty="0" err="1"/>
              <a:t>Bytte</a:t>
            </a:r>
            <a:r>
              <a:rPr lang="en-GB" dirty="0"/>
              <a:t> </a:t>
            </a:r>
            <a:r>
              <a:rPr lang="en-GB" dirty="0" err="1"/>
              <a:t>kontor</a:t>
            </a:r>
            <a:r>
              <a:rPr lang="en-GB" dirty="0"/>
              <a:t> </a:t>
            </a:r>
            <a:r>
              <a:rPr lang="en-GB" dirty="0" err="1"/>
              <a:t>til</a:t>
            </a:r>
            <a:r>
              <a:rPr lang="en-GB" dirty="0"/>
              <a:t> </a:t>
            </a:r>
            <a:r>
              <a:rPr lang="en-GB" dirty="0" err="1"/>
              <a:t>skyggesiden</a:t>
            </a:r>
            <a:r>
              <a:rPr lang="en-GB" dirty="0"/>
              <a:t> </a:t>
            </a:r>
            <a:r>
              <a:rPr lang="en-GB" dirty="0" err="1"/>
              <a:t>av</a:t>
            </a:r>
            <a:r>
              <a:rPr lang="en-GB" dirty="0"/>
              <a:t> </a:t>
            </a:r>
            <a:r>
              <a:rPr lang="en-GB" dirty="0" err="1"/>
              <a:t>bygget</a:t>
            </a:r>
            <a:r>
              <a:rPr lang="en-GB" dirty="0"/>
              <a:t>, </a:t>
            </a:r>
            <a:r>
              <a:rPr lang="en-GB" dirty="0" err="1"/>
              <a:t>små</a:t>
            </a:r>
            <a:r>
              <a:rPr lang="en-GB" dirty="0"/>
              <a:t> </a:t>
            </a:r>
            <a:r>
              <a:rPr lang="en-GB" dirty="0" err="1"/>
              <a:t>vifter</a:t>
            </a:r>
            <a:r>
              <a:rPr lang="en-GB" dirty="0"/>
              <a:t> </a:t>
            </a:r>
            <a:r>
              <a:rPr lang="en-GB" dirty="0" err="1"/>
              <a:t>på</a:t>
            </a:r>
            <a:r>
              <a:rPr lang="en-GB" dirty="0"/>
              <a:t> </a:t>
            </a:r>
            <a:r>
              <a:rPr lang="en-GB" dirty="0" err="1"/>
              <a:t>pulten</a:t>
            </a:r>
            <a:r>
              <a:rPr lang="en-GB" dirty="0"/>
              <a:t>, </a:t>
            </a:r>
            <a:r>
              <a:rPr lang="en-GB" dirty="0" err="1"/>
              <a:t>åpne</a:t>
            </a:r>
            <a:r>
              <a:rPr lang="en-GB" dirty="0"/>
              <a:t> </a:t>
            </a:r>
            <a:r>
              <a:rPr lang="en-GB" dirty="0" err="1"/>
              <a:t>vindu</a:t>
            </a:r>
            <a:r>
              <a:rPr lang="en-GB" dirty="0"/>
              <a:t>,…</a:t>
            </a:r>
          </a:p>
        </p:txBody>
      </p:sp>
      <p:sp>
        <p:nvSpPr>
          <p:cNvPr id="4" name="Plassholder for lysbildenummer 3">
            <a:extLst>
              <a:ext uri="{FF2B5EF4-FFF2-40B4-BE49-F238E27FC236}">
                <a16:creationId xmlns:a16="http://schemas.microsoft.com/office/drawing/2014/main" id="{8DEA6C1A-09FE-8E90-C43C-4392BB0C438D}"/>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9819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3DC45-F028-F6DC-DE8B-013F56D92C1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FBF320D-234B-755D-4AE0-0B7B87909D9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A077058-1ACD-E0FD-AE72-859E840B550C}"/>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111116CA-6505-9893-B0BA-E4C3D21B0CE4}"/>
              </a:ext>
            </a:extLst>
          </p:cNvPr>
          <p:cNvSpPr>
            <a:spLocks noGrp="1"/>
          </p:cNvSpPr>
          <p:nvPr>
            <p:ph type="sldNum" sz="quarter" idx="5"/>
          </p:nvPr>
        </p:nvSpPr>
        <p:spPr/>
        <p:txBody>
          <a:bodyPr/>
          <a:lstStyle/>
          <a:p>
            <a:fld id="{7EE5A3EC-346D-B247-ADD7-73C5A96DC603}" type="slidenum">
              <a:rPr lang="en-GB" smtClean="0"/>
              <a:t>27</a:t>
            </a:fld>
            <a:endParaRPr lang="en-GB"/>
          </a:p>
        </p:txBody>
      </p:sp>
    </p:spTree>
    <p:extLst>
      <p:ext uri="{BB962C8B-B14F-4D97-AF65-F5344CB8AC3E}">
        <p14:creationId xmlns:p14="http://schemas.microsoft.com/office/powerpoint/2010/main" val="770384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96FA8-564F-A6D7-07BE-E4F63B99A6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1DF4579-F776-E4D8-326E-2FF138DEFE0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BC50013-EC88-B918-65E0-D0F4FE626CD8}"/>
              </a:ext>
            </a:extLst>
          </p:cNvPr>
          <p:cNvSpPr>
            <a:spLocks noGrp="1"/>
          </p:cNvSpPr>
          <p:nvPr>
            <p:ph type="body" idx="1"/>
          </p:nvPr>
        </p:nvSpPr>
        <p:spPr/>
        <p:txBody>
          <a:bodyPr/>
          <a:lstStyle/>
          <a:p>
            <a:pPr marL="228600" indent="-228600">
              <a:buAutoNum type="arabicPeriod"/>
            </a:pPr>
            <a:r>
              <a:rPr lang="en-GB" dirty="0" err="1"/>
              <a:t>Nevner</a:t>
            </a:r>
            <a:r>
              <a:rPr lang="en-GB" dirty="0"/>
              <a:t> </a:t>
            </a:r>
            <a:r>
              <a:rPr lang="en-GB" dirty="0" err="1"/>
              <a:t>ikke</a:t>
            </a:r>
            <a:r>
              <a:rPr lang="en-GB" dirty="0"/>
              <a:t> </a:t>
            </a:r>
            <a:r>
              <a:rPr lang="en-GB" dirty="0" err="1"/>
              <a:t>leder</a:t>
            </a:r>
            <a:r>
              <a:rPr lang="en-GB" dirty="0"/>
              <a:t> her. </a:t>
            </a:r>
            <a:r>
              <a:rPr lang="en-GB" dirty="0" err="1"/>
              <a:t>Tryggere</a:t>
            </a:r>
            <a:r>
              <a:rPr lang="en-GB" dirty="0"/>
              <a:t> å </a:t>
            </a:r>
            <a:r>
              <a:rPr lang="en-GB" dirty="0" err="1"/>
              <a:t>sankke</a:t>
            </a:r>
            <a:r>
              <a:rPr lang="en-GB" dirty="0"/>
              <a:t> med FL. Vil </a:t>
            </a:r>
            <a:r>
              <a:rPr lang="en-GB" dirty="0" err="1"/>
              <a:t>snakke</a:t>
            </a:r>
            <a:r>
              <a:rPr lang="en-GB" dirty="0"/>
              <a:t> om OA </a:t>
            </a:r>
            <a:r>
              <a:rPr lang="en-GB" dirty="0" err="1"/>
              <a:t>på</a:t>
            </a:r>
            <a:r>
              <a:rPr lang="en-GB" dirty="0"/>
              <a:t> arb </a:t>
            </a:r>
            <a:r>
              <a:rPr lang="en-GB" dirty="0" err="1"/>
              <a:t>plass</a:t>
            </a:r>
            <a:r>
              <a:rPr lang="en-GB" dirty="0"/>
              <a:t>, men </a:t>
            </a:r>
            <a:r>
              <a:rPr lang="en-GB" dirty="0" err="1"/>
              <a:t>kun</a:t>
            </a:r>
            <a:r>
              <a:rPr lang="en-GB" dirty="0"/>
              <a:t> med </a:t>
            </a:r>
            <a:r>
              <a:rPr lang="en-GB" dirty="0" err="1"/>
              <a:t>likepersoner</a:t>
            </a:r>
            <a:r>
              <a:rPr lang="en-GB" dirty="0"/>
              <a:t> </a:t>
            </a:r>
            <a:r>
              <a:rPr lang="en-GB" dirty="0" err="1"/>
              <a:t>og</a:t>
            </a:r>
            <a:r>
              <a:rPr lang="en-GB" dirty="0"/>
              <a:t> </a:t>
            </a:r>
            <a:r>
              <a:rPr lang="en-GB" dirty="0" err="1"/>
              <a:t>ikke</a:t>
            </a:r>
            <a:r>
              <a:rPr lang="en-GB" dirty="0"/>
              <a:t> med </a:t>
            </a:r>
            <a:r>
              <a:rPr lang="en-GB" dirty="0" err="1"/>
              <a:t>leder</a:t>
            </a:r>
            <a:r>
              <a:rPr lang="en-GB" dirty="0"/>
              <a:t>/arb. Giver. Ikke </a:t>
            </a:r>
            <a:r>
              <a:rPr lang="en-GB" dirty="0" err="1"/>
              <a:t>klar</a:t>
            </a:r>
            <a:r>
              <a:rPr lang="en-GB" dirty="0"/>
              <a:t> for det. </a:t>
            </a:r>
            <a:r>
              <a:rPr lang="en-GB" dirty="0" err="1"/>
              <a:t>Eks</a:t>
            </a:r>
            <a:r>
              <a:rPr lang="en-GB" dirty="0"/>
              <a:t>. </a:t>
            </a:r>
            <a:r>
              <a:rPr lang="en-GB" dirty="0" err="1"/>
              <a:t>Eqinor</a:t>
            </a:r>
            <a:endParaRPr lang="en-GB" dirty="0"/>
          </a:p>
          <a:p>
            <a:pPr marL="228600" indent="-228600">
              <a:buAutoNum type="arabicPeriod"/>
            </a:pPr>
            <a:r>
              <a:rPr lang="en-GB" dirty="0"/>
              <a:t>KLAR </a:t>
            </a:r>
            <a:r>
              <a:rPr lang="en-GB" dirty="0" err="1"/>
              <a:t>prosjektet</a:t>
            </a:r>
            <a:r>
              <a:rPr lang="en-GB" dirty="0"/>
              <a:t> </a:t>
            </a:r>
            <a:r>
              <a:rPr lang="en-GB" dirty="0" err="1"/>
              <a:t>bygger</a:t>
            </a:r>
            <a:r>
              <a:rPr lang="en-GB" dirty="0"/>
              <a:t> </a:t>
            </a:r>
            <a:r>
              <a:rPr lang="en-GB" dirty="0" err="1"/>
              <a:t>kunnskapsbro</a:t>
            </a:r>
            <a:r>
              <a:rPr lang="en-GB" dirty="0"/>
              <a:t>. </a:t>
            </a:r>
            <a:r>
              <a:rPr lang="en-GB" dirty="0" err="1"/>
              <a:t>Vært</a:t>
            </a:r>
            <a:r>
              <a:rPr lang="en-GB" dirty="0"/>
              <a:t> med </a:t>
            </a:r>
            <a:r>
              <a:rPr lang="en-GB" dirty="0" err="1"/>
              <a:t>og</a:t>
            </a:r>
            <a:r>
              <a:rPr lang="en-GB" dirty="0"/>
              <a:t> </a:t>
            </a:r>
            <a:r>
              <a:rPr lang="en-GB" dirty="0" err="1"/>
              <a:t>forme</a:t>
            </a:r>
            <a:r>
              <a:rPr lang="en-GB" dirty="0"/>
              <a:t> </a:t>
            </a:r>
            <a:r>
              <a:rPr lang="en-GB" dirty="0" err="1"/>
              <a:t>innholdet</a:t>
            </a:r>
            <a:r>
              <a:rPr lang="en-GB" dirty="0"/>
              <a:t> </a:t>
            </a:r>
            <a:r>
              <a:rPr lang="en-GB" dirty="0" err="1"/>
              <a:t>på</a:t>
            </a:r>
            <a:r>
              <a:rPr lang="en-GB" dirty="0"/>
              <a:t> Helsenorge.no + </a:t>
            </a:r>
            <a:r>
              <a:rPr lang="en-GB" dirty="0" err="1"/>
              <a:t>foredrag</a:t>
            </a:r>
            <a:r>
              <a:rPr lang="en-GB" dirty="0"/>
              <a:t>. Googler OA: </a:t>
            </a:r>
            <a:r>
              <a:rPr lang="en-GB" dirty="0" err="1"/>
              <a:t>Helsenorge</a:t>
            </a:r>
            <a:r>
              <a:rPr lang="en-GB" dirty="0"/>
              <a:t> </a:t>
            </a:r>
            <a:r>
              <a:rPr lang="en-GB" dirty="0" err="1"/>
              <a:t>øverste</a:t>
            </a:r>
            <a:r>
              <a:rPr lang="en-GB" dirty="0"/>
              <a:t> </a:t>
            </a:r>
            <a:r>
              <a:rPr lang="en-GB" dirty="0" err="1"/>
              <a:t>treff</a:t>
            </a:r>
            <a:endParaRPr lang="en-GB" dirty="0"/>
          </a:p>
        </p:txBody>
      </p:sp>
      <p:sp>
        <p:nvSpPr>
          <p:cNvPr id="4" name="Plassholder for lysbildenummer 3">
            <a:extLst>
              <a:ext uri="{FF2B5EF4-FFF2-40B4-BE49-F238E27FC236}">
                <a16:creationId xmlns:a16="http://schemas.microsoft.com/office/drawing/2014/main" id="{D67FC2BF-D00C-443B-9EF6-037DB931E57C}"/>
              </a:ext>
            </a:extLst>
          </p:cNvPr>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6991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5F6E0-C71A-834F-D88F-34140E95F9E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78286C2-B237-4E52-A44E-A44025DB3C1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953DA8E-BBE7-A940-1892-C6B2DF85E465}"/>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C85B6ACB-EE51-D0CA-DD6D-0D78B3502069}"/>
              </a:ext>
            </a:extLst>
          </p:cNvPr>
          <p:cNvSpPr>
            <a:spLocks noGrp="1"/>
          </p:cNvSpPr>
          <p:nvPr>
            <p:ph type="sldNum" sz="quarter" idx="5"/>
          </p:nvPr>
        </p:nvSpPr>
        <p:spPr/>
        <p:txBody>
          <a:bodyPr/>
          <a:lstStyle/>
          <a:p>
            <a:fld id="{7EE5A3EC-346D-B247-ADD7-73C5A96DC603}" type="slidenum">
              <a:rPr lang="en-GB" smtClean="0"/>
              <a:t>29</a:t>
            </a:fld>
            <a:endParaRPr lang="en-GB"/>
          </a:p>
        </p:txBody>
      </p:sp>
    </p:spTree>
    <p:extLst>
      <p:ext uri="{BB962C8B-B14F-4D97-AF65-F5344CB8AC3E}">
        <p14:creationId xmlns:p14="http://schemas.microsoft.com/office/powerpoint/2010/main" val="10901568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5F6E0-C71A-834F-D88F-34140E95F9E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78286C2-B237-4E52-A44E-A44025DB3C1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953DA8E-BBE7-A940-1892-C6B2DF85E4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Sett overgangsalderen på agendaen på ditt arbeidssted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Øk din kunnskap om overgangsalderen. </a:t>
            </a:r>
            <a:r>
              <a:rPr lang="nb-NO" dirty="0"/>
              <a:t>Dersom du har god kunnskap om overgangsalderen vil det være lettere for deg å snakke med ansatte om temaet og å møte medarbeidere som kommer til deg med disse utfordringene med selvtillit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prstClr val="black">
                  <a:hueOff val="0"/>
                  <a:satOff val="0"/>
                  <a:lumOff val="0"/>
                  <a:alphaOff val="0"/>
                </a:prstClr>
              </a:solidFill>
              <a:latin typeface="Aptos" panose="02110004020202020204"/>
            </a:endParaRPr>
          </a:p>
          <a:p>
            <a:endParaRPr lang="en-GB" dirty="0"/>
          </a:p>
        </p:txBody>
      </p:sp>
      <p:sp>
        <p:nvSpPr>
          <p:cNvPr id="4" name="Plassholder for lysbildenummer 3">
            <a:extLst>
              <a:ext uri="{FF2B5EF4-FFF2-40B4-BE49-F238E27FC236}">
                <a16:creationId xmlns:a16="http://schemas.microsoft.com/office/drawing/2014/main" id="{C85B6ACB-EE51-D0CA-DD6D-0D78B35020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30719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48D7B-47BA-01E1-DB3E-665FDAEFDD8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C7125A0-2528-4B21-7C22-F206E887B7A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72E5289-F5E2-7346-08BC-2919A37116D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41F2923E-F766-F9EB-2F92-F2D6D312E1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8911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5A3EC-346D-B247-ADD7-73C5A96DC60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395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irst page (blue)">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92CD590E-40B7-E50C-99B2-FFA7564C52F3}"/>
              </a:ext>
              <a:ext uri="{C183D7F6-B498-43B3-948B-1728B52AA6E4}">
                <adec:decorative xmlns:adec="http://schemas.microsoft.com/office/drawing/2017/decorative" val="1"/>
              </a:ext>
            </a:extLst>
          </p:cNvPr>
          <p:cNvSpPr/>
          <p:nvPr userDrawn="1"/>
        </p:nvSpPr>
        <p:spPr>
          <a:xfrm>
            <a:off x="265113" y="255615"/>
            <a:ext cx="8607425" cy="2726224"/>
          </a:xfrm>
          <a:prstGeom prst="rect">
            <a:avLst/>
          </a:prstGeom>
          <a:solidFill>
            <a:srgbClr val="EAFAFE">
              <a:alpha val="8048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ktangel 6">
            <a:extLst>
              <a:ext uri="{FF2B5EF4-FFF2-40B4-BE49-F238E27FC236}">
                <a16:creationId xmlns:a16="http://schemas.microsoft.com/office/drawing/2014/main" id="{75D10985-ECE7-E9FB-BDD6-88846B29F4FC}"/>
              </a:ext>
              <a:ext uri="{C183D7F6-B498-43B3-948B-1728B52AA6E4}">
                <adec:decorative xmlns:adec="http://schemas.microsoft.com/office/drawing/2017/decorative" val="1"/>
              </a:ext>
            </a:extLst>
          </p:cNvPr>
          <p:cNvSpPr/>
          <p:nvPr userDrawn="1"/>
        </p:nvSpPr>
        <p:spPr>
          <a:xfrm>
            <a:off x="265112" y="2922225"/>
            <a:ext cx="8607425" cy="197903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8D36F3F9-4B5D-F8E5-CA36-885A25B5A919}"/>
              </a:ext>
            </a:extLst>
          </p:cNvPr>
          <p:cNvSpPr>
            <a:spLocks noGrp="1"/>
          </p:cNvSpPr>
          <p:nvPr>
            <p:ph type="ctrTitle" hasCustomPrompt="1"/>
          </p:nvPr>
        </p:nvSpPr>
        <p:spPr>
          <a:xfrm>
            <a:off x="1143000" y="1112436"/>
            <a:ext cx="6858000" cy="1609999"/>
          </a:xfrm>
        </p:spPr>
        <p:txBody>
          <a:bodyPr anchor="b">
            <a:normAutofit/>
          </a:bodyPr>
          <a:lstStyle>
            <a:lvl1pPr algn="ctr">
              <a:defRPr sz="3800">
                <a:solidFill>
                  <a:srgbClr val="012050"/>
                </a:solidFill>
              </a:defRPr>
            </a:lvl1pPr>
          </a:lstStyle>
          <a:p>
            <a:r>
              <a:rPr lang="nb-NO" err="1"/>
              <a:t>Click</a:t>
            </a:r>
            <a:r>
              <a:rPr lang="nb-NO"/>
              <a:t> to </a:t>
            </a:r>
            <a:r>
              <a:rPr lang="nb-NO" err="1"/>
              <a:t>add</a:t>
            </a:r>
            <a:r>
              <a:rPr lang="nb-NO"/>
              <a:t> </a:t>
            </a:r>
            <a:r>
              <a:rPr lang="nb-NO" err="1"/>
              <a:t>title</a:t>
            </a:r>
            <a:endParaRPr lang="en-GB"/>
          </a:p>
        </p:txBody>
      </p:sp>
      <p:sp>
        <p:nvSpPr>
          <p:cNvPr id="3" name="Undertittel 2">
            <a:extLst>
              <a:ext uri="{FF2B5EF4-FFF2-40B4-BE49-F238E27FC236}">
                <a16:creationId xmlns:a16="http://schemas.microsoft.com/office/drawing/2014/main" id="{0FA5EA88-DF02-23A5-7474-C195605DA445}"/>
              </a:ext>
            </a:extLst>
          </p:cNvPr>
          <p:cNvSpPr>
            <a:spLocks noGrp="1"/>
          </p:cNvSpPr>
          <p:nvPr>
            <p:ph type="subTitle" idx="1" hasCustomPrompt="1"/>
          </p:nvPr>
        </p:nvSpPr>
        <p:spPr>
          <a:xfrm>
            <a:off x="1143000" y="3228079"/>
            <a:ext cx="6858000" cy="492274"/>
          </a:xfrm>
        </p:spPr>
        <p:txBody>
          <a:bodyPr/>
          <a:lstStyle>
            <a:lvl1pPr marL="0" indent="0" algn="ctr">
              <a:buNone/>
              <a:defRPr sz="1800" b="0" i="0">
                <a:solidFill>
                  <a:srgbClr val="EAFAFE"/>
                </a:solidFill>
                <a:latin typeface="+mn-lt"/>
                <a:cs typeface="Times New Roman" panose="02020603050405020304" pitchFamily="18"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b-NO" err="1"/>
              <a:t>Click</a:t>
            </a:r>
            <a:r>
              <a:rPr lang="nb-NO"/>
              <a:t> to </a:t>
            </a:r>
            <a:r>
              <a:rPr lang="nb-NO" err="1"/>
              <a:t>add</a:t>
            </a:r>
            <a:r>
              <a:rPr lang="nb-NO"/>
              <a:t> </a:t>
            </a:r>
            <a:r>
              <a:rPr lang="nb-NO" err="1"/>
              <a:t>subtitle</a:t>
            </a:r>
            <a:endParaRPr lang="en-GB"/>
          </a:p>
        </p:txBody>
      </p:sp>
      <p:pic>
        <p:nvPicPr>
          <p:cNvPr id="8" name="Bilde 7" descr="UiB emblem">
            <a:extLst>
              <a:ext uri="{FF2B5EF4-FFF2-40B4-BE49-F238E27FC236}">
                <a16:creationId xmlns:a16="http://schemas.microsoft.com/office/drawing/2014/main" id="{AF15E1B0-E352-697B-FCAD-0FB4111276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3054968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rst page with picture (blue)">
    <p:bg>
      <p:bgPr>
        <a:solidFill>
          <a:schemeClr val="bg1"/>
        </a:solidFill>
        <a:effectLst/>
      </p:bgPr>
    </p:bg>
    <p:spTree>
      <p:nvGrpSpPr>
        <p:cNvPr id="1" name=""/>
        <p:cNvGrpSpPr/>
        <p:nvPr/>
      </p:nvGrpSpPr>
      <p:grpSpPr>
        <a:xfrm>
          <a:off x="0" y="0"/>
          <a:ext cx="0" cy="0"/>
          <a:chOff x="0" y="0"/>
          <a:chExt cx="0" cy="0"/>
        </a:xfrm>
      </p:grpSpPr>
      <p:sp>
        <p:nvSpPr>
          <p:cNvPr id="9" name="Plassholder for bilde 8" descr="Illustrasjonsbilde">
            <a:extLst>
              <a:ext uri="{FF2B5EF4-FFF2-40B4-BE49-F238E27FC236}">
                <a16:creationId xmlns:a16="http://schemas.microsoft.com/office/drawing/2014/main" id="{65571C10-BF0C-35F0-E75D-C5846C801F29}"/>
              </a:ext>
            </a:extLst>
          </p:cNvPr>
          <p:cNvSpPr>
            <a:spLocks noGrp="1"/>
          </p:cNvSpPr>
          <p:nvPr>
            <p:ph type="pic" sz="quarter" idx="13" hasCustomPrompt="1"/>
          </p:nvPr>
        </p:nvSpPr>
        <p:spPr>
          <a:xfrm>
            <a:off x="265113" y="265113"/>
            <a:ext cx="8607425" cy="26924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
        <p:nvSpPr>
          <p:cNvPr id="10" name="Rektangel 9">
            <a:extLst>
              <a:ext uri="{FF2B5EF4-FFF2-40B4-BE49-F238E27FC236}">
                <a16:creationId xmlns:a16="http://schemas.microsoft.com/office/drawing/2014/main" id="{B9084E49-BD29-63F2-C68D-C3EBD14C7952}"/>
              </a:ext>
              <a:ext uri="{C183D7F6-B498-43B3-948B-1728B52AA6E4}">
                <adec:decorative xmlns:adec="http://schemas.microsoft.com/office/drawing/2017/decorative" val="1"/>
              </a:ext>
            </a:extLst>
          </p:cNvPr>
          <p:cNvSpPr/>
          <p:nvPr userDrawn="1"/>
        </p:nvSpPr>
        <p:spPr>
          <a:xfrm>
            <a:off x="265113" y="2908853"/>
            <a:ext cx="8607425" cy="1992404"/>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8D36F3F9-4B5D-F8E5-CA36-885A25B5A919}"/>
              </a:ext>
            </a:extLst>
          </p:cNvPr>
          <p:cNvSpPr>
            <a:spLocks noGrp="1"/>
          </p:cNvSpPr>
          <p:nvPr>
            <p:ph type="ctrTitle" hasCustomPrompt="1"/>
          </p:nvPr>
        </p:nvSpPr>
        <p:spPr>
          <a:xfrm>
            <a:off x="1143000" y="3033268"/>
            <a:ext cx="6858000" cy="678665"/>
          </a:xfrm>
        </p:spPr>
        <p:txBody>
          <a:bodyPr anchor="b">
            <a:normAutofit/>
          </a:bodyPr>
          <a:lstStyle>
            <a:lvl1pPr algn="ctr">
              <a:defRPr sz="3200">
                <a:solidFill>
                  <a:srgbClr val="EAFAFE"/>
                </a:solidFill>
              </a:defRPr>
            </a:lvl1pPr>
          </a:lstStyle>
          <a:p>
            <a:r>
              <a:rPr lang="nb-NO" err="1"/>
              <a:t>Click</a:t>
            </a:r>
            <a:r>
              <a:rPr lang="nb-NO"/>
              <a:t> to </a:t>
            </a:r>
            <a:r>
              <a:rPr lang="nb-NO" err="1"/>
              <a:t>add</a:t>
            </a:r>
            <a:r>
              <a:rPr lang="nb-NO"/>
              <a:t> </a:t>
            </a:r>
            <a:r>
              <a:rPr lang="nb-NO" err="1"/>
              <a:t>title</a:t>
            </a:r>
            <a:endParaRPr lang="en-GB"/>
          </a:p>
        </p:txBody>
      </p:sp>
      <p:sp>
        <p:nvSpPr>
          <p:cNvPr id="3" name="Undertittel 2">
            <a:extLst>
              <a:ext uri="{FF2B5EF4-FFF2-40B4-BE49-F238E27FC236}">
                <a16:creationId xmlns:a16="http://schemas.microsoft.com/office/drawing/2014/main" id="{0FA5EA88-DF02-23A5-7474-C195605DA445}"/>
              </a:ext>
            </a:extLst>
          </p:cNvPr>
          <p:cNvSpPr>
            <a:spLocks noGrp="1"/>
          </p:cNvSpPr>
          <p:nvPr>
            <p:ph type="subTitle" idx="1" hasCustomPrompt="1"/>
          </p:nvPr>
        </p:nvSpPr>
        <p:spPr>
          <a:xfrm>
            <a:off x="1143000" y="3805422"/>
            <a:ext cx="6858000" cy="592459"/>
          </a:xfrm>
        </p:spPr>
        <p:txBody>
          <a:bodyPr>
            <a:normAutofit/>
          </a:bodyPr>
          <a:lstStyle>
            <a:lvl1pPr marL="0" indent="0" algn="ctr">
              <a:buNone/>
              <a:defRPr sz="1600" b="0" i="0">
                <a:solidFill>
                  <a:srgbClr val="EAFAFE"/>
                </a:solidFill>
                <a:latin typeface="+mn-lt"/>
                <a:cs typeface="Times New Roman" panose="02020603050405020304" pitchFamily="18"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b-NO" err="1"/>
              <a:t>Click</a:t>
            </a:r>
            <a:r>
              <a:rPr lang="nb-NO"/>
              <a:t> to </a:t>
            </a:r>
            <a:r>
              <a:rPr lang="nb-NO" err="1"/>
              <a:t>add</a:t>
            </a:r>
            <a:r>
              <a:rPr lang="nb-NO"/>
              <a:t> </a:t>
            </a:r>
            <a:r>
              <a:rPr lang="nb-NO" err="1"/>
              <a:t>subtitle</a:t>
            </a:r>
            <a:endParaRPr lang="en-GB"/>
          </a:p>
        </p:txBody>
      </p:sp>
      <p:pic>
        <p:nvPicPr>
          <p:cNvPr id="12" name="Bilde 11" descr="UiB emblem">
            <a:extLst>
              <a:ext uri="{FF2B5EF4-FFF2-40B4-BE49-F238E27FC236}">
                <a16:creationId xmlns:a16="http://schemas.microsoft.com/office/drawing/2014/main" id="{66679B14-9BD6-E9D0-AA04-ED4D73FE615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3279840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First page (red)">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92CD590E-40B7-E50C-99B2-FFA7564C52F3}"/>
              </a:ext>
              <a:ext uri="{C183D7F6-B498-43B3-948B-1728B52AA6E4}">
                <adec:decorative xmlns:adec="http://schemas.microsoft.com/office/drawing/2017/decorative" val="1"/>
              </a:ext>
            </a:extLst>
          </p:cNvPr>
          <p:cNvSpPr/>
          <p:nvPr userDrawn="1"/>
        </p:nvSpPr>
        <p:spPr>
          <a:xfrm>
            <a:off x="265113" y="255615"/>
            <a:ext cx="8607425" cy="2726224"/>
          </a:xfrm>
          <a:prstGeom prst="rect">
            <a:avLst/>
          </a:prstGeom>
          <a:solidFill>
            <a:srgbClr val="FE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ktangel 6">
            <a:extLst>
              <a:ext uri="{FF2B5EF4-FFF2-40B4-BE49-F238E27FC236}">
                <a16:creationId xmlns:a16="http://schemas.microsoft.com/office/drawing/2014/main" id="{75D10985-ECE7-E9FB-BDD6-88846B29F4FC}"/>
              </a:ext>
              <a:ext uri="{C183D7F6-B498-43B3-948B-1728B52AA6E4}">
                <adec:decorative xmlns:adec="http://schemas.microsoft.com/office/drawing/2017/decorative" val="1"/>
              </a:ext>
            </a:extLst>
          </p:cNvPr>
          <p:cNvSpPr/>
          <p:nvPr userDrawn="1"/>
        </p:nvSpPr>
        <p:spPr>
          <a:xfrm>
            <a:off x="265113" y="2908853"/>
            <a:ext cx="8607425" cy="1992404"/>
          </a:xfrm>
          <a:prstGeom prst="rect">
            <a:avLst/>
          </a:prstGeom>
          <a:solidFill>
            <a:srgbClr val="EC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8D36F3F9-4B5D-F8E5-CA36-885A25B5A919}"/>
              </a:ext>
            </a:extLst>
          </p:cNvPr>
          <p:cNvSpPr>
            <a:spLocks noGrp="1"/>
          </p:cNvSpPr>
          <p:nvPr>
            <p:ph type="ctrTitle" hasCustomPrompt="1"/>
          </p:nvPr>
        </p:nvSpPr>
        <p:spPr>
          <a:xfrm>
            <a:off x="1143000" y="1112436"/>
            <a:ext cx="6858000" cy="1609999"/>
          </a:xfrm>
        </p:spPr>
        <p:txBody>
          <a:bodyPr anchor="b">
            <a:normAutofit/>
          </a:bodyPr>
          <a:lstStyle>
            <a:lvl1pPr algn="ctr">
              <a:defRPr sz="3800">
                <a:solidFill>
                  <a:srgbClr val="012050"/>
                </a:solidFill>
              </a:defRPr>
            </a:lvl1pPr>
          </a:lstStyle>
          <a:p>
            <a:r>
              <a:rPr lang="nb-NO" err="1"/>
              <a:t>Click</a:t>
            </a:r>
            <a:r>
              <a:rPr lang="nb-NO"/>
              <a:t> to </a:t>
            </a:r>
            <a:r>
              <a:rPr lang="nb-NO" err="1"/>
              <a:t>add</a:t>
            </a:r>
            <a:r>
              <a:rPr lang="nb-NO"/>
              <a:t> </a:t>
            </a:r>
            <a:r>
              <a:rPr lang="nb-NO" err="1"/>
              <a:t>title</a:t>
            </a:r>
            <a:endParaRPr lang="en-GB"/>
          </a:p>
        </p:txBody>
      </p:sp>
      <p:sp>
        <p:nvSpPr>
          <p:cNvPr id="3" name="Undertittel 2">
            <a:extLst>
              <a:ext uri="{FF2B5EF4-FFF2-40B4-BE49-F238E27FC236}">
                <a16:creationId xmlns:a16="http://schemas.microsoft.com/office/drawing/2014/main" id="{0FA5EA88-DF02-23A5-7474-C195605DA445}"/>
              </a:ext>
            </a:extLst>
          </p:cNvPr>
          <p:cNvSpPr>
            <a:spLocks noGrp="1"/>
          </p:cNvSpPr>
          <p:nvPr>
            <p:ph type="subTitle" idx="1" hasCustomPrompt="1"/>
          </p:nvPr>
        </p:nvSpPr>
        <p:spPr>
          <a:xfrm>
            <a:off x="1143000" y="3228079"/>
            <a:ext cx="6858000" cy="492274"/>
          </a:xfrm>
        </p:spPr>
        <p:txBody>
          <a:bodyPr/>
          <a:lstStyle>
            <a:lvl1pPr marL="0" indent="0" algn="ctr">
              <a:buNone/>
              <a:defRPr sz="1800" b="0" i="0">
                <a:solidFill>
                  <a:srgbClr val="FEF9F1"/>
                </a:solidFill>
                <a:latin typeface="+mn-lt"/>
                <a:cs typeface="Times New Roman" panose="02020603050405020304" pitchFamily="18"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b-NO" err="1"/>
              <a:t>Click</a:t>
            </a:r>
            <a:r>
              <a:rPr lang="nb-NO"/>
              <a:t> to </a:t>
            </a:r>
            <a:r>
              <a:rPr lang="nb-NO" err="1"/>
              <a:t>add</a:t>
            </a:r>
            <a:r>
              <a:rPr lang="nb-NO"/>
              <a:t> </a:t>
            </a:r>
            <a:r>
              <a:rPr lang="nb-NO" err="1"/>
              <a:t>subtitle</a:t>
            </a:r>
            <a:endParaRPr lang="en-GB"/>
          </a:p>
        </p:txBody>
      </p:sp>
      <p:pic>
        <p:nvPicPr>
          <p:cNvPr id="8" name="Bilde 7" descr="UiB emblem">
            <a:extLst>
              <a:ext uri="{FF2B5EF4-FFF2-40B4-BE49-F238E27FC236}">
                <a16:creationId xmlns:a16="http://schemas.microsoft.com/office/drawing/2014/main" id="{AF15E1B0-E352-697B-FCAD-0FB411127615}"/>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1172889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irst page with picture (red)">
    <p:bg>
      <p:bgPr>
        <a:solidFill>
          <a:schemeClr val="bg1"/>
        </a:solidFill>
        <a:effectLst/>
      </p:bgPr>
    </p:bg>
    <p:spTree>
      <p:nvGrpSpPr>
        <p:cNvPr id="1" name=""/>
        <p:cNvGrpSpPr/>
        <p:nvPr/>
      </p:nvGrpSpPr>
      <p:grpSpPr>
        <a:xfrm>
          <a:off x="0" y="0"/>
          <a:ext cx="0" cy="0"/>
          <a:chOff x="0" y="0"/>
          <a:chExt cx="0" cy="0"/>
        </a:xfrm>
      </p:grpSpPr>
      <p:sp>
        <p:nvSpPr>
          <p:cNvPr id="9" name="Plassholder for bilde 8" descr="Illustrasjonsbilde">
            <a:extLst>
              <a:ext uri="{FF2B5EF4-FFF2-40B4-BE49-F238E27FC236}">
                <a16:creationId xmlns:a16="http://schemas.microsoft.com/office/drawing/2014/main" id="{65571C10-BF0C-35F0-E75D-C5846C801F29}"/>
              </a:ext>
            </a:extLst>
          </p:cNvPr>
          <p:cNvSpPr>
            <a:spLocks noGrp="1"/>
          </p:cNvSpPr>
          <p:nvPr>
            <p:ph type="pic" sz="quarter" idx="13" hasCustomPrompt="1"/>
          </p:nvPr>
        </p:nvSpPr>
        <p:spPr>
          <a:xfrm>
            <a:off x="265113" y="265113"/>
            <a:ext cx="8607425" cy="26924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
        <p:nvSpPr>
          <p:cNvPr id="4" name="Rektangel 3">
            <a:extLst>
              <a:ext uri="{FF2B5EF4-FFF2-40B4-BE49-F238E27FC236}">
                <a16:creationId xmlns:a16="http://schemas.microsoft.com/office/drawing/2014/main" id="{E71BB231-CD21-AE71-445C-771EC0D4F8E0}"/>
              </a:ext>
              <a:ext uri="{C183D7F6-B498-43B3-948B-1728B52AA6E4}">
                <adec:decorative xmlns:adec="http://schemas.microsoft.com/office/drawing/2017/decorative" val="1"/>
              </a:ext>
            </a:extLst>
          </p:cNvPr>
          <p:cNvSpPr/>
          <p:nvPr userDrawn="1"/>
        </p:nvSpPr>
        <p:spPr>
          <a:xfrm>
            <a:off x="265112" y="2922225"/>
            <a:ext cx="8607425" cy="1979032"/>
          </a:xfrm>
          <a:prstGeom prst="rect">
            <a:avLst/>
          </a:prstGeom>
          <a:solidFill>
            <a:srgbClr val="EC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8D36F3F9-4B5D-F8E5-CA36-885A25B5A919}"/>
              </a:ext>
            </a:extLst>
          </p:cNvPr>
          <p:cNvSpPr>
            <a:spLocks noGrp="1"/>
          </p:cNvSpPr>
          <p:nvPr>
            <p:ph type="ctrTitle" hasCustomPrompt="1"/>
          </p:nvPr>
        </p:nvSpPr>
        <p:spPr>
          <a:xfrm>
            <a:off x="1143000" y="3033268"/>
            <a:ext cx="6858000" cy="678665"/>
          </a:xfrm>
        </p:spPr>
        <p:txBody>
          <a:bodyPr anchor="b">
            <a:normAutofit/>
          </a:bodyPr>
          <a:lstStyle>
            <a:lvl1pPr algn="ctr">
              <a:defRPr sz="3200">
                <a:solidFill>
                  <a:srgbClr val="FEF9F1"/>
                </a:solidFill>
              </a:defRPr>
            </a:lvl1pPr>
          </a:lstStyle>
          <a:p>
            <a:r>
              <a:rPr lang="en-GB"/>
              <a:t>Click to add title</a:t>
            </a:r>
          </a:p>
        </p:txBody>
      </p:sp>
      <p:sp>
        <p:nvSpPr>
          <p:cNvPr id="3" name="Undertittel 2">
            <a:extLst>
              <a:ext uri="{FF2B5EF4-FFF2-40B4-BE49-F238E27FC236}">
                <a16:creationId xmlns:a16="http://schemas.microsoft.com/office/drawing/2014/main" id="{0FA5EA88-DF02-23A5-7474-C195605DA445}"/>
              </a:ext>
            </a:extLst>
          </p:cNvPr>
          <p:cNvSpPr>
            <a:spLocks noGrp="1"/>
          </p:cNvSpPr>
          <p:nvPr>
            <p:ph type="subTitle" idx="1" hasCustomPrompt="1"/>
          </p:nvPr>
        </p:nvSpPr>
        <p:spPr>
          <a:xfrm>
            <a:off x="1143000" y="3805422"/>
            <a:ext cx="6858000" cy="592459"/>
          </a:xfrm>
        </p:spPr>
        <p:txBody>
          <a:bodyPr>
            <a:normAutofit/>
          </a:bodyPr>
          <a:lstStyle>
            <a:lvl1pPr marL="0" indent="0" algn="ctr">
              <a:buNone/>
              <a:defRPr sz="1600" b="0" i="0">
                <a:solidFill>
                  <a:srgbClr val="FEF9F1"/>
                </a:solidFill>
                <a:latin typeface="+mn-lt"/>
                <a:cs typeface="Times New Roman" panose="02020603050405020304" pitchFamily="18"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b-NO" err="1"/>
              <a:t>Click</a:t>
            </a:r>
            <a:r>
              <a:rPr lang="nb-NO"/>
              <a:t> to </a:t>
            </a:r>
            <a:r>
              <a:rPr lang="nb-NO" err="1"/>
              <a:t>add</a:t>
            </a:r>
            <a:r>
              <a:rPr lang="nb-NO"/>
              <a:t> </a:t>
            </a:r>
            <a:r>
              <a:rPr lang="nb-NO" err="1"/>
              <a:t>subtitle</a:t>
            </a:r>
            <a:endParaRPr lang="en-GB"/>
          </a:p>
        </p:txBody>
      </p:sp>
      <p:pic>
        <p:nvPicPr>
          <p:cNvPr id="12" name="Bilde 11" descr="UiB emblem">
            <a:extLst>
              <a:ext uri="{FF2B5EF4-FFF2-40B4-BE49-F238E27FC236}">
                <a16:creationId xmlns:a16="http://schemas.microsoft.com/office/drawing/2014/main" id="{66679B14-9BD6-E9D0-AA04-ED4D73FE615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1130179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p:txBody>
          <a:bodyPr anchor="b"/>
          <a:lstStyle/>
          <a:p>
            <a:r>
              <a:rPr lang="nb-NO" err="1"/>
              <a:t>Click</a:t>
            </a:r>
            <a:r>
              <a:rPr lang="nb-NO"/>
              <a:t> to </a:t>
            </a:r>
            <a:r>
              <a:rPr lang="nb-NO" err="1"/>
              <a:t>add</a:t>
            </a:r>
            <a:r>
              <a:rPr lang="nb-NO"/>
              <a:t> </a:t>
            </a:r>
            <a:r>
              <a:rPr lang="nb-NO" err="1"/>
              <a:t>title</a:t>
            </a:r>
            <a:endParaRPr lang="en-GB"/>
          </a:p>
        </p:txBody>
      </p:sp>
      <p:sp>
        <p:nvSpPr>
          <p:cNvPr id="3" name="Plassholder for innhold 2">
            <a:extLst>
              <a:ext uri="{FF2B5EF4-FFF2-40B4-BE49-F238E27FC236}">
                <a16:creationId xmlns:a16="http://schemas.microsoft.com/office/drawing/2014/main" id="{1982E1B7-42E9-3796-376D-F6BDCA2B74D2}"/>
              </a:ext>
            </a:extLst>
          </p:cNvPr>
          <p:cNvSpPr>
            <a:spLocks noGrp="1"/>
          </p:cNvSpPr>
          <p:nvPr>
            <p:ph idx="1" hasCustomPrompt="1"/>
          </p:nvPr>
        </p:nvSpPr>
        <p:spPr/>
        <p:txBody>
          <a:bodyPr/>
          <a:lstStyle/>
          <a:p>
            <a:pPr lvl="0"/>
            <a:r>
              <a:rPr lang="nb-NO" err="1"/>
              <a:t>Click</a:t>
            </a:r>
            <a:r>
              <a:rPr lang="nb-NO"/>
              <a:t> to </a:t>
            </a:r>
            <a:r>
              <a:rPr lang="nb-NO" err="1"/>
              <a:t>add</a:t>
            </a:r>
            <a:r>
              <a:rPr lang="nb-NO"/>
              <a:t> </a:t>
            </a:r>
            <a:r>
              <a:rPr lang="nb-NO" err="1"/>
              <a:t>subtitle</a:t>
            </a:r>
            <a:endParaRPr lang="nb-NO"/>
          </a:p>
          <a:p>
            <a:pPr lvl="1"/>
            <a:r>
              <a:rPr lang="nb-NO"/>
              <a:t>Second </a:t>
            </a:r>
            <a:r>
              <a:rPr lang="nb-NO" err="1"/>
              <a:t>level</a:t>
            </a:r>
            <a:endParaRPr lang="nb-NO"/>
          </a:p>
          <a:p>
            <a:pPr lvl="2"/>
            <a:r>
              <a:rPr lang="nb-NO"/>
              <a:t>Third </a:t>
            </a:r>
            <a:r>
              <a:rPr lang="nb-NO" err="1"/>
              <a:t>level</a:t>
            </a:r>
            <a:endParaRPr lang="en-GB"/>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p>
            <a:r>
              <a:rPr lang="en-GB"/>
              <a:t>Date</a:t>
            </a:r>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p>
            <a:fld id="{BB89DDFD-E5C1-E442-BE53-1552785384F9}" type="slidenum">
              <a:rPr lang="en-GB" smtClean="0"/>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p>
            <a:r>
              <a:rPr lang="en-GB"/>
              <a:t>University of Bergen</a:t>
            </a:r>
          </a:p>
        </p:txBody>
      </p:sp>
      <p:pic>
        <p:nvPicPr>
          <p:cNvPr id="7" name="Bilde 6">
            <a:extLst>
              <a:ext uri="{FF2B5EF4-FFF2-40B4-BE49-F238E27FC236}">
                <a16:creationId xmlns:a16="http://schemas.microsoft.com/office/drawing/2014/main" id="{DCDB01FB-5C5E-17AB-4C5C-789288EA957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396599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blue background)">
    <p:bg>
      <p:bgPr>
        <a:solidFill>
          <a:schemeClr val="bg1"/>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993852E3-1163-D854-3E0F-54367F58A99E}"/>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EAFAF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p:txBody>
          <a:bodyPr anchor="b"/>
          <a:lstStyle/>
          <a:p>
            <a:r>
              <a:rPr lang="nb-NO" err="1"/>
              <a:t>Click</a:t>
            </a:r>
            <a:r>
              <a:rPr lang="nb-NO"/>
              <a:t> to </a:t>
            </a:r>
            <a:r>
              <a:rPr lang="nb-NO" err="1"/>
              <a:t>add</a:t>
            </a:r>
            <a:r>
              <a:rPr lang="nb-NO"/>
              <a:t> </a:t>
            </a:r>
            <a:r>
              <a:rPr lang="nb-NO" err="1"/>
              <a:t>title</a:t>
            </a:r>
            <a:endParaRPr lang="en-GB"/>
          </a:p>
        </p:txBody>
      </p:sp>
      <p:sp>
        <p:nvSpPr>
          <p:cNvPr id="3" name="Plassholder for innhold 2">
            <a:extLst>
              <a:ext uri="{FF2B5EF4-FFF2-40B4-BE49-F238E27FC236}">
                <a16:creationId xmlns:a16="http://schemas.microsoft.com/office/drawing/2014/main" id="{1982E1B7-42E9-3796-376D-F6BDCA2B74D2}"/>
              </a:ext>
            </a:extLst>
          </p:cNvPr>
          <p:cNvSpPr>
            <a:spLocks noGrp="1"/>
          </p:cNvSpPr>
          <p:nvPr>
            <p:ph idx="1" hasCustomPrompt="1"/>
          </p:nvPr>
        </p:nvSpPr>
        <p:spPr/>
        <p:txBody>
          <a:bodyPr/>
          <a:lstStyle/>
          <a:p>
            <a:pPr lvl="0"/>
            <a:r>
              <a:rPr lang="nb-NO" err="1"/>
              <a:t>Click</a:t>
            </a:r>
            <a:r>
              <a:rPr lang="nb-NO"/>
              <a:t> to </a:t>
            </a:r>
            <a:r>
              <a:rPr lang="nb-NO" err="1"/>
              <a:t>add</a:t>
            </a:r>
            <a:r>
              <a:rPr lang="nb-NO"/>
              <a:t> </a:t>
            </a:r>
            <a:r>
              <a:rPr lang="nb-NO" err="1"/>
              <a:t>subtitle</a:t>
            </a:r>
            <a:endParaRPr lang="nb-NO"/>
          </a:p>
          <a:p>
            <a:pPr lvl="1"/>
            <a:r>
              <a:rPr lang="nb-NO"/>
              <a:t>Second </a:t>
            </a:r>
            <a:r>
              <a:rPr lang="nb-NO" err="1"/>
              <a:t>level</a:t>
            </a:r>
            <a:endParaRPr lang="nb-NO"/>
          </a:p>
          <a:p>
            <a:pPr lvl="2"/>
            <a:r>
              <a:rPr lang="nb-NO"/>
              <a:t>Third </a:t>
            </a:r>
            <a:r>
              <a:rPr lang="nb-NO" err="1"/>
              <a:t>level</a:t>
            </a:r>
            <a:endParaRPr lang="en-GB"/>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p>
            <a:r>
              <a:rPr lang="nb-NO"/>
              <a:t>Date</a:t>
            </a:r>
            <a:endParaRPr lang="en-GB"/>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p>
            <a:fld id="{BB89DDFD-E5C1-E442-BE53-1552785384F9}" type="slidenum">
              <a:rPr lang="en-GB" smtClean="0"/>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p>
            <a:r>
              <a:rPr lang="en-GB"/>
              <a:t>University of Bergen</a:t>
            </a:r>
          </a:p>
        </p:txBody>
      </p:sp>
      <p:pic>
        <p:nvPicPr>
          <p:cNvPr id="7" name="Bilde 6">
            <a:extLst>
              <a:ext uri="{FF2B5EF4-FFF2-40B4-BE49-F238E27FC236}">
                <a16:creationId xmlns:a16="http://schemas.microsoft.com/office/drawing/2014/main" id="{DCDB01FB-5C5E-17AB-4C5C-789288EA957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2961500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red background)">
    <p:bg>
      <p:bgPr>
        <a:solidFill>
          <a:schemeClr val="bg1"/>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993852E3-1163-D854-3E0F-54367F58A99E}"/>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FE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p:txBody>
          <a:bodyPr anchor="b"/>
          <a:lstStyle/>
          <a:p>
            <a:r>
              <a:rPr lang="nb-NO" err="1"/>
              <a:t>Click</a:t>
            </a:r>
            <a:r>
              <a:rPr lang="nb-NO"/>
              <a:t> to </a:t>
            </a:r>
            <a:r>
              <a:rPr lang="nb-NO" err="1"/>
              <a:t>add</a:t>
            </a:r>
            <a:r>
              <a:rPr lang="nb-NO"/>
              <a:t> </a:t>
            </a:r>
            <a:r>
              <a:rPr lang="nb-NO" err="1"/>
              <a:t>title</a:t>
            </a:r>
            <a:endParaRPr lang="en-GB"/>
          </a:p>
        </p:txBody>
      </p:sp>
      <p:sp>
        <p:nvSpPr>
          <p:cNvPr id="3" name="Plassholder for innhold 2">
            <a:extLst>
              <a:ext uri="{FF2B5EF4-FFF2-40B4-BE49-F238E27FC236}">
                <a16:creationId xmlns:a16="http://schemas.microsoft.com/office/drawing/2014/main" id="{1982E1B7-42E9-3796-376D-F6BDCA2B74D2}"/>
              </a:ext>
            </a:extLst>
          </p:cNvPr>
          <p:cNvSpPr>
            <a:spLocks noGrp="1"/>
          </p:cNvSpPr>
          <p:nvPr>
            <p:ph idx="1" hasCustomPrompt="1"/>
          </p:nvPr>
        </p:nvSpPr>
        <p:spPr/>
        <p:txBody>
          <a:bodyPr/>
          <a:lstStyle/>
          <a:p>
            <a:pPr lvl="0"/>
            <a:r>
              <a:rPr lang="nb-NO" err="1"/>
              <a:t>Click</a:t>
            </a:r>
            <a:r>
              <a:rPr lang="nb-NO"/>
              <a:t> to </a:t>
            </a:r>
            <a:r>
              <a:rPr lang="nb-NO" err="1"/>
              <a:t>add</a:t>
            </a:r>
            <a:r>
              <a:rPr lang="nb-NO"/>
              <a:t> </a:t>
            </a:r>
            <a:r>
              <a:rPr lang="nb-NO" err="1"/>
              <a:t>subtitle</a:t>
            </a:r>
            <a:endParaRPr lang="nb-NO"/>
          </a:p>
          <a:p>
            <a:pPr lvl="1"/>
            <a:r>
              <a:rPr lang="nb-NO"/>
              <a:t>Second </a:t>
            </a:r>
            <a:r>
              <a:rPr lang="nb-NO" err="1"/>
              <a:t>level</a:t>
            </a:r>
            <a:endParaRPr lang="nb-NO"/>
          </a:p>
          <a:p>
            <a:pPr lvl="2"/>
            <a:r>
              <a:rPr lang="nb-NO"/>
              <a:t>Third </a:t>
            </a:r>
            <a:r>
              <a:rPr lang="nb-NO" err="1"/>
              <a:t>level</a:t>
            </a:r>
            <a:endParaRPr lang="en-GB"/>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p>
            <a:r>
              <a:rPr lang="en-GB"/>
              <a:t>Date</a:t>
            </a:r>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p>
            <a:fld id="{BB89DDFD-E5C1-E442-BE53-1552785384F9}" type="slidenum">
              <a:rPr lang="en-GB" smtClean="0"/>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p>
            <a:r>
              <a:rPr lang="en-GB"/>
              <a:t>University of Bergen</a:t>
            </a:r>
          </a:p>
        </p:txBody>
      </p:sp>
      <p:pic>
        <p:nvPicPr>
          <p:cNvPr id="7" name="Bilde 6">
            <a:extLst>
              <a:ext uri="{FF2B5EF4-FFF2-40B4-BE49-F238E27FC236}">
                <a16:creationId xmlns:a16="http://schemas.microsoft.com/office/drawing/2014/main" id="{DCDB01FB-5C5E-17AB-4C5C-789288EA957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633842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sion (blue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7387680" cy="2301814"/>
          </a:xfrm>
        </p:spPr>
        <p:txBody>
          <a:bodyPr anchor="t">
            <a:normAutofit/>
          </a:bodyPr>
          <a:lstStyle>
            <a:lvl1pPr>
              <a:defRPr sz="3800">
                <a:solidFill>
                  <a:srgbClr val="EAFAFE"/>
                </a:solidFill>
              </a:defRPr>
            </a:lvl1pPr>
          </a:lstStyle>
          <a:p>
            <a:r>
              <a:rPr lang="nb-NO" err="1"/>
              <a:t>Click</a:t>
            </a:r>
            <a:r>
              <a:rPr lang="nb-NO"/>
              <a:t> to </a:t>
            </a:r>
            <a:r>
              <a:rPr lang="nb-NO" err="1"/>
              <a:t>add</a:t>
            </a:r>
            <a:r>
              <a:rPr lang="nb-NO"/>
              <a:t> </a:t>
            </a:r>
            <a:r>
              <a:rPr lang="nb-NO" err="1"/>
              <a:t>title</a:t>
            </a:r>
            <a:endParaRPr lang="en-GB"/>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2377916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sion with picture (blue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6158432" cy="464564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4772043" cy="2301814"/>
          </a:xfrm>
        </p:spPr>
        <p:txBody>
          <a:bodyPr anchor="t">
            <a:normAutofit/>
          </a:bodyPr>
          <a:lstStyle>
            <a:lvl1pPr>
              <a:defRPr sz="3800">
                <a:solidFill>
                  <a:srgbClr val="EAFAFE"/>
                </a:solidFill>
              </a:defRPr>
            </a:lvl1pPr>
          </a:lstStyle>
          <a:p>
            <a:r>
              <a:rPr lang="nb-NO" err="1"/>
              <a:t>Click</a:t>
            </a:r>
            <a:r>
              <a:rPr lang="nb-NO"/>
              <a:t> to </a:t>
            </a:r>
            <a:r>
              <a:rPr lang="nb-NO" err="1"/>
              <a:t>add</a:t>
            </a:r>
            <a:r>
              <a:rPr lang="nb-NO"/>
              <a:t> </a:t>
            </a:r>
            <a:r>
              <a:rPr lang="nb-NO" err="1"/>
              <a:t>title</a:t>
            </a:r>
            <a:endParaRPr lang="en-GB"/>
          </a:p>
        </p:txBody>
      </p:sp>
      <p:sp>
        <p:nvSpPr>
          <p:cNvPr id="4" name="Plassholder for bilde 8" descr="Illustrasjonsbilde">
            <a:extLst>
              <a:ext uri="{FF2B5EF4-FFF2-40B4-BE49-F238E27FC236}">
                <a16:creationId xmlns:a16="http://schemas.microsoft.com/office/drawing/2014/main" id="{9CC8A9C3-707B-F1C6-A643-6B4E99C720C2}"/>
              </a:ext>
            </a:extLst>
          </p:cNvPr>
          <p:cNvSpPr>
            <a:spLocks noGrp="1"/>
          </p:cNvSpPr>
          <p:nvPr>
            <p:ph type="pic" sz="quarter" idx="13" hasCustomPrompt="1"/>
          </p:nvPr>
        </p:nvSpPr>
        <p:spPr>
          <a:xfrm>
            <a:off x="6389511" y="255615"/>
            <a:ext cx="2483027" cy="46440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894028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sion (red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EC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7387680" cy="2301814"/>
          </a:xfrm>
        </p:spPr>
        <p:txBody>
          <a:bodyPr anchor="t">
            <a:normAutofit/>
          </a:bodyPr>
          <a:lstStyle>
            <a:lvl1pPr>
              <a:defRPr sz="3800">
                <a:solidFill>
                  <a:srgbClr val="FEF9F1"/>
                </a:solidFill>
              </a:defRPr>
            </a:lvl1pPr>
          </a:lstStyle>
          <a:p>
            <a:r>
              <a:rPr lang="nb-NO" err="1"/>
              <a:t>Click</a:t>
            </a:r>
            <a:r>
              <a:rPr lang="nb-NO"/>
              <a:t> to </a:t>
            </a:r>
            <a:r>
              <a:rPr lang="nb-NO" err="1"/>
              <a:t>add</a:t>
            </a:r>
            <a:r>
              <a:rPr lang="nb-NO"/>
              <a:t> </a:t>
            </a:r>
            <a:r>
              <a:rPr lang="nb-NO" err="1"/>
              <a:t>title</a:t>
            </a:r>
            <a:endParaRPr lang="en-GB"/>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246661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sion with picture (red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6158432" cy="4644000"/>
          </a:xfrm>
          <a:prstGeom prst="rect">
            <a:avLst/>
          </a:prstGeom>
          <a:solidFill>
            <a:srgbClr val="EC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4772043" cy="2301814"/>
          </a:xfrm>
        </p:spPr>
        <p:txBody>
          <a:bodyPr anchor="t">
            <a:normAutofit/>
          </a:bodyPr>
          <a:lstStyle>
            <a:lvl1pPr>
              <a:defRPr sz="3800">
                <a:solidFill>
                  <a:srgbClr val="EAFAFE"/>
                </a:solidFill>
              </a:defRPr>
            </a:lvl1pPr>
          </a:lstStyle>
          <a:p>
            <a:r>
              <a:rPr lang="nb-NO" err="1"/>
              <a:t>Click</a:t>
            </a:r>
            <a:r>
              <a:rPr lang="nb-NO"/>
              <a:t> to </a:t>
            </a:r>
            <a:r>
              <a:rPr lang="nb-NO" err="1"/>
              <a:t>add</a:t>
            </a:r>
            <a:r>
              <a:rPr lang="nb-NO"/>
              <a:t> </a:t>
            </a:r>
            <a:r>
              <a:rPr lang="nb-NO" err="1"/>
              <a:t>title</a:t>
            </a:r>
            <a:endParaRPr lang="en-GB"/>
          </a:p>
        </p:txBody>
      </p:sp>
      <p:sp>
        <p:nvSpPr>
          <p:cNvPr id="4" name="Plassholder for bilde 8" descr="Illustrasjonsbilde">
            <a:extLst>
              <a:ext uri="{FF2B5EF4-FFF2-40B4-BE49-F238E27FC236}">
                <a16:creationId xmlns:a16="http://schemas.microsoft.com/office/drawing/2014/main" id="{9CC8A9C3-707B-F1C6-A643-6B4E99C720C2}"/>
              </a:ext>
            </a:extLst>
          </p:cNvPr>
          <p:cNvSpPr>
            <a:spLocks noGrp="1"/>
          </p:cNvSpPr>
          <p:nvPr>
            <p:ph type="pic" sz="quarter" idx="13" hasCustomPrompt="1"/>
          </p:nvPr>
        </p:nvSpPr>
        <p:spPr>
          <a:xfrm>
            <a:off x="6389511" y="255615"/>
            <a:ext cx="2483027" cy="46440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3141573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sion (yellow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7387680" cy="2301814"/>
          </a:xfrm>
        </p:spPr>
        <p:txBody>
          <a:bodyPr anchor="t">
            <a:normAutofit/>
          </a:bodyPr>
          <a:lstStyle>
            <a:lvl1pPr>
              <a:defRPr sz="3800">
                <a:solidFill>
                  <a:srgbClr val="012050"/>
                </a:solidFill>
              </a:defRPr>
            </a:lvl1pPr>
          </a:lstStyle>
          <a:p>
            <a:r>
              <a:rPr lang="nb-NO" err="1"/>
              <a:t>Click</a:t>
            </a:r>
            <a:r>
              <a:rPr lang="nb-NO"/>
              <a:t> to </a:t>
            </a:r>
            <a:r>
              <a:rPr lang="nb-NO" err="1"/>
              <a:t>add</a:t>
            </a:r>
            <a:r>
              <a:rPr lang="nb-NO"/>
              <a:t> </a:t>
            </a:r>
            <a:r>
              <a:rPr lang="nb-NO" err="1"/>
              <a:t>title</a:t>
            </a:r>
            <a:endParaRPr lang="en-GB"/>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1688262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sion with picture (yellow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6158432" cy="4644000"/>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4772043" cy="2301814"/>
          </a:xfrm>
        </p:spPr>
        <p:txBody>
          <a:bodyPr anchor="t">
            <a:normAutofit/>
          </a:bodyPr>
          <a:lstStyle>
            <a:lvl1pPr>
              <a:defRPr sz="3800">
                <a:solidFill>
                  <a:srgbClr val="012050"/>
                </a:solidFill>
              </a:defRPr>
            </a:lvl1pPr>
          </a:lstStyle>
          <a:p>
            <a:r>
              <a:rPr lang="nb-NO" err="1"/>
              <a:t>Click</a:t>
            </a:r>
            <a:r>
              <a:rPr lang="nb-NO"/>
              <a:t> to </a:t>
            </a:r>
            <a:r>
              <a:rPr lang="nb-NO" err="1"/>
              <a:t>add</a:t>
            </a:r>
            <a:r>
              <a:rPr lang="nb-NO"/>
              <a:t> </a:t>
            </a:r>
            <a:r>
              <a:rPr lang="nb-NO" err="1"/>
              <a:t>title</a:t>
            </a:r>
            <a:endParaRPr lang="en-GB"/>
          </a:p>
        </p:txBody>
      </p:sp>
      <p:sp>
        <p:nvSpPr>
          <p:cNvPr id="4" name="Plassholder for bilde 8" descr="Illustrasjonsbilde">
            <a:extLst>
              <a:ext uri="{FF2B5EF4-FFF2-40B4-BE49-F238E27FC236}">
                <a16:creationId xmlns:a16="http://schemas.microsoft.com/office/drawing/2014/main" id="{9CC8A9C3-707B-F1C6-A643-6B4E99C720C2}"/>
              </a:ext>
            </a:extLst>
          </p:cNvPr>
          <p:cNvSpPr>
            <a:spLocks noGrp="1"/>
          </p:cNvSpPr>
          <p:nvPr>
            <p:ph type="pic" sz="quarter" idx="13" hasCustomPrompt="1"/>
          </p:nvPr>
        </p:nvSpPr>
        <p:spPr>
          <a:xfrm>
            <a:off x="6389511" y="255615"/>
            <a:ext cx="2483027" cy="46440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1667075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Emphasised text">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6335B0F8-AF8B-DF4E-1B5E-22F98651167F}"/>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a:xfrm>
            <a:off x="1513105" y="1360311"/>
            <a:ext cx="6117790" cy="803517"/>
          </a:xfrm>
        </p:spPr>
        <p:txBody>
          <a:bodyPr anchor="b">
            <a:noAutofit/>
          </a:bodyPr>
          <a:lstStyle>
            <a:lvl1pPr algn="ctr">
              <a:defRPr sz="2200" b="0" i="0">
                <a:solidFill>
                  <a:srgbClr val="EAFAFE"/>
                </a:solidFill>
                <a:latin typeface="Calibri" panose="020F0502020204030204" pitchFamily="34" charset="0"/>
                <a:cs typeface="Calibri" panose="020F0502020204030204" pitchFamily="34" charset="0"/>
              </a:defRPr>
            </a:lvl1pPr>
          </a:lstStyle>
          <a:p>
            <a:r>
              <a:rPr lang="nb-NO"/>
              <a:t>CLICK TO ADD TITLE</a:t>
            </a:r>
            <a:endParaRPr lang="en-GB"/>
          </a:p>
        </p:txBody>
      </p:sp>
      <p:sp>
        <p:nvSpPr>
          <p:cNvPr id="3" name="Plassholder for innhold 2">
            <a:extLst>
              <a:ext uri="{FF2B5EF4-FFF2-40B4-BE49-F238E27FC236}">
                <a16:creationId xmlns:a16="http://schemas.microsoft.com/office/drawing/2014/main" id="{1982E1B7-42E9-3796-376D-F6BDCA2B74D2}"/>
              </a:ext>
            </a:extLst>
          </p:cNvPr>
          <p:cNvSpPr>
            <a:spLocks noGrp="1"/>
          </p:cNvSpPr>
          <p:nvPr>
            <p:ph idx="1" hasCustomPrompt="1"/>
          </p:nvPr>
        </p:nvSpPr>
        <p:spPr>
          <a:xfrm>
            <a:off x="1513106" y="2308285"/>
            <a:ext cx="6117789" cy="1562676"/>
          </a:xfrm>
        </p:spPr>
        <p:txBody>
          <a:bodyPr>
            <a:normAutofit/>
          </a:bodyPr>
          <a:lstStyle>
            <a:lvl1pPr marL="0" indent="0" algn="ctr">
              <a:lnSpc>
                <a:spcPts val="2120"/>
              </a:lnSpc>
              <a:buNone/>
              <a:defRPr sz="1600">
                <a:solidFill>
                  <a:srgbClr val="EAFAFE"/>
                </a:solidFill>
              </a:defRPr>
            </a:lvl1pPr>
            <a:lvl2pPr>
              <a:defRPr sz="1600">
                <a:solidFill>
                  <a:srgbClr val="FEF9F1"/>
                </a:solidFill>
              </a:defRPr>
            </a:lvl2pPr>
            <a:lvl3pPr>
              <a:defRPr sz="1600">
                <a:solidFill>
                  <a:srgbClr val="FEF9F1"/>
                </a:solidFill>
              </a:defRPr>
            </a:lvl3pPr>
            <a:lvl4pPr>
              <a:defRPr sz="1600">
                <a:solidFill>
                  <a:srgbClr val="FEF9F1"/>
                </a:solidFill>
              </a:defRPr>
            </a:lvl4pPr>
            <a:lvl5pPr>
              <a:defRPr sz="1600">
                <a:solidFill>
                  <a:srgbClr val="FEF9F1"/>
                </a:solidFill>
              </a:defRPr>
            </a:lvl5pPr>
          </a:lstStyle>
          <a:p>
            <a:pPr lvl="0"/>
            <a:r>
              <a:rPr lang="nb-NO" err="1"/>
              <a:t>Click</a:t>
            </a:r>
            <a:r>
              <a:rPr lang="nb-NO"/>
              <a:t> to </a:t>
            </a:r>
            <a:r>
              <a:rPr lang="nb-NO" err="1"/>
              <a:t>add</a:t>
            </a:r>
            <a:r>
              <a:rPr lang="nb-NO"/>
              <a:t> </a:t>
            </a:r>
            <a:r>
              <a:rPr lang="nb-NO" err="1"/>
              <a:t>text</a:t>
            </a:r>
            <a:endParaRPr lang="nb-NO"/>
          </a:p>
        </p:txBody>
      </p:sp>
      <p:cxnSp>
        <p:nvCxnSpPr>
          <p:cNvPr id="6" name="Rett linje 5">
            <a:extLst>
              <a:ext uri="{FF2B5EF4-FFF2-40B4-BE49-F238E27FC236}">
                <a16:creationId xmlns:a16="http://schemas.microsoft.com/office/drawing/2014/main" id="{6FF1F59D-5A3A-D1B4-68BA-7B102441E781}"/>
              </a:ext>
              <a:ext uri="{C183D7F6-B498-43B3-948B-1728B52AA6E4}">
                <adec:decorative xmlns:adec="http://schemas.microsoft.com/office/drawing/2017/decorative" val="1"/>
              </a:ext>
            </a:extLst>
          </p:cNvPr>
          <p:cNvCxnSpPr>
            <a:cxnSpLocks/>
          </p:cNvCxnSpPr>
          <p:nvPr userDrawn="1"/>
        </p:nvCxnSpPr>
        <p:spPr>
          <a:xfrm>
            <a:off x="3970867" y="2217172"/>
            <a:ext cx="1202267" cy="0"/>
          </a:xfrm>
          <a:prstGeom prst="line">
            <a:avLst/>
          </a:prstGeom>
          <a:ln w="19050">
            <a:solidFill>
              <a:srgbClr val="EC3D3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963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cs (blue backgroun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3A3DC28-8E5F-EEA6-C441-727AA8E4FCD5}"/>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EAF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a:xfrm>
            <a:off x="720000" y="698942"/>
            <a:ext cx="7698022" cy="525222"/>
          </a:xfrm>
        </p:spPr>
        <p:txBody>
          <a:bodyPr anchor="b">
            <a:normAutofit/>
          </a:bodyPr>
          <a:lstStyle>
            <a:lvl1pPr algn="ctr">
              <a:defRPr sz="2000">
                <a:solidFill>
                  <a:srgbClr val="012050"/>
                </a:solidFill>
                <a:latin typeface="Calibri" panose="020F0502020204030204" pitchFamily="34" charset="0"/>
                <a:cs typeface="Calibri" panose="020F0502020204030204" pitchFamily="34" charset="0"/>
              </a:defRPr>
            </a:lvl1pPr>
          </a:lstStyle>
          <a:p>
            <a:r>
              <a:rPr lang="nb-NO"/>
              <a:t>CLICK TO ADD TITLE</a:t>
            </a:r>
            <a:endParaRPr lang="en-GB"/>
          </a:p>
        </p:txBody>
      </p:sp>
      <p:sp>
        <p:nvSpPr>
          <p:cNvPr id="11" name="Plassholder for bilde 10" descr="Grafikk">
            <a:extLst>
              <a:ext uri="{FF2B5EF4-FFF2-40B4-BE49-F238E27FC236}">
                <a16:creationId xmlns:a16="http://schemas.microsoft.com/office/drawing/2014/main" id="{80647727-BDEA-7A9F-E705-0A5A4CC1B225}"/>
              </a:ext>
            </a:extLst>
          </p:cNvPr>
          <p:cNvSpPr>
            <a:spLocks noGrp="1"/>
          </p:cNvSpPr>
          <p:nvPr>
            <p:ph type="pic" sz="quarter" idx="13" hasCustomPrompt="1"/>
          </p:nvPr>
        </p:nvSpPr>
        <p:spPr>
          <a:xfrm>
            <a:off x="1878013" y="1328740"/>
            <a:ext cx="5387975" cy="27432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nb-NO"/>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lvl1pPr>
              <a:defRPr>
                <a:solidFill>
                  <a:srgbClr val="00102A"/>
                </a:solidFill>
              </a:defRPr>
            </a:lvl1pPr>
          </a:lstStyle>
          <a:p>
            <a:r>
              <a:rPr lang="en-GB"/>
              <a:t>Date</a:t>
            </a:r>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lvl1pPr>
              <a:defRPr>
                <a:solidFill>
                  <a:srgbClr val="00102A"/>
                </a:solidFill>
              </a:defRPr>
            </a:lvl1pPr>
          </a:lstStyle>
          <a:p>
            <a:fld id="{BB89DDFD-E5C1-E442-BE53-1552785384F9}" type="slidenum">
              <a:rPr lang="en-GB" smtClean="0"/>
              <a:pPr/>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lvl1pPr>
              <a:defRPr>
                <a:solidFill>
                  <a:srgbClr val="00102A"/>
                </a:solidFill>
              </a:defRPr>
            </a:lvl1pPr>
          </a:lstStyle>
          <a:p>
            <a:r>
              <a:rPr lang="en-GB"/>
              <a:t>University of Bergen</a:t>
            </a:r>
          </a:p>
        </p:txBody>
      </p:sp>
    </p:spTree>
    <p:extLst>
      <p:ext uri="{BB962C8B-B14F-4D97-AF65-F5344CB8AC3E}">
        <p14:creationId xmlns:p14="http://schemas.microsoft.com/office/powerpoint/2010/main" val="3794501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phics (red backgroun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3A3DC28-8E5F-EEA6-C441-727AA8E4FCD5}"/>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FE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a:xfrm>
            <a:off x="720000" y="698942"/>
            <a:ext cx="7698022" cy="525222"/>
          </a:xfrm>
        </p:spPr>
        <p:txBody>
          <a:bodyPr anchor="b">
            <a:normAutofit/>
          </a:bodyPr>
          <a:lstStyle>
            <a:lvl1pPr algn="ctr">
              <a:defRPr sz="2000">
                <a:solidFill>
                  <a:srgbClr val="012050"/>
                </a:solidFill>
              </a:defRPr>
            </a:lvl1pPr>
          </a:lstStyle>
          <a:p>
            <a:r>
              <a:rPr lang="nb-NO"/>
              <a:t>CLICK TO ADD TITLE</a:t>
            </a:r>
            <a:endParaRPr lang="en-GB"/>
          </a:p>
        </p:txBody>
      </p:sp>
      <p:sp>
        <p:nvSpPr>
          <p:cNvPr id="7" name="Plassholder for bilde 10" descr="Grafikk">
            <a:extLst>
              <a:ext uri="{FF2B5EF4-FFF2-40B4-BE49-F238E27FC236}">
                <a16:creationId xmlns:a16="http://schemas.microsoft.com/office/drawing/2014/main" id="{6900E3F9-7849-02EC-6F65-CA8F5ECDA0E2}"/>
              </a:ext>
            </a:extLst>
          </p:cNvPr>
          <p:cNvSpPr>
            <a:spLocks noGrp="1"/>
          </p:cNvSpPr>
          <p:nvPr>
            <p:ph type="pic" sz="quarter" idx="13" hasCustomPrompt="1"/>
          </p:nvPr>
        </p:nvSpPr>
        <p:spPr>
          <a:xfrm>
            <a:off x="1878013" y="1328740"/>
            <a:ext cx="5387975" cy="27432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nb-NO"/>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lvl1pPr>
              <a:defRPr>
                <a:solidFill>
                  <a:srgbClr val="00102A"/>
                </a:solidFill>
              </a:defRPr>
            </a:lvl1pPr>
          </a:lstStyle>
          <a:p>
            <a:r>
              <a:rPr lang="en-GB"/>
              <a:t>Date</a:t>
            </a:r>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lvl1pPr>
              <a:defRPr>
                <a:solidFill>
                  <a:srgbClr val="00102A"/>
                </a:solidFill>
              </a:defRPr>
            </a:lvl1pPr>
          </a:lstStyle>
          <a:p>
            <a:fld id="{BB89DDFD-E5C1-E442-BE53-1552785384F9}" type="slidenum">
              <a:rPr lang="en-GB" smtClean="0"/>
              <a:pPr/>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lvl1pPr>
              <a:defRPr>
                <a:solidFill>
                  <a:srgbClr val="00102A"/>
                </a:solidFill>
              </a:defRPr>
            </a:lvl1pPr>
          </a:lstStyle>
          <a:p>
            <a:r>
              <a:rPr lang="en-GB"/>
              <a:t>University of Bergen</a:t>
            </a:r>
          </a:p>
        </p:txBody>
      </p:sp>
    </p:spTree>
    <p:extLst>
      <p:ext uri="{BB962C8B-B14F-4D97-AF65-F5344CB8AC3E}">
        <p14:creationId xmlns:p14="http://schemas.microsoft.com/office/powerpoint/2010/main" val="3600234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ics (yellow backgroun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F4AFA2B-1CDB-4DA6-A565-7736DE60C608}"/>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a:xfrm>
            <a:off x="720000" y="698942"/>
            <a:ext cx="7698022" cy="525222"/>
          </a:xfrm>
        </p:spPr>
        <p:txBody>
          <a:bodyPr anchor="b">
            <a:normAutofit/>
          </a:bodyPr>
          <a:lstStyle>
            <a:lvl1pPr algn="ctr">
              <a:defRPr sz="2000">
                <a:solidFill>
                  <a:srgbClr val="012050"/>
                </a:solidFill>
              </a:defRPr>
            </a:lvl1pPr>
          </a:lstStyle>
          <a:p>
            <a:r>
              <a:rPr lang="nb-NO"/>
              <a:t>CLICK TO ADD TITLE</a:t>
            </a:r>
            <a:endParaRPr lang="en-GB"/>
          </a:p>
        </p:txBody>
      </p:sp>
      <p:sp>
        <p:nvSpPr>
          <p:cNvPr id="7" name="Plassholder for bilde 10" descr="Grafikk">
            <a:extLst>
              <a:ext uri="{FF2B5EF4-FFF2-40B4-BE49-F238E27FC236}">
                <a16:creationId xmlns:a16="http://schemas.microsoft.com/office/drawing/2014/main" id="{B7917A54-CB00-3C53-7758-6E4DF1FE0A0B}"/>
              </a:ext>
            </a:extLst>
          </p:cNvPr>
          <p:cNvSpPr>
            <a:spLocks noGrp="1"/>
          </p:cNvSpPr>
          <p:nvPr>
            <p:ph type="pic" sz="quarter" idx="13" hasCustomPrompt="1"/>
          </p:nvPr>
        </p:nvSpPr>
        <p:spPr>
          <a:xfrm>
            <a:off x="1878013" y="1328740"/>
            <a:ext cx="5387975" cy="27432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nb-NO"/>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lvl1pPr>
              <a:defRPr>
                <a:solidFill>
                  <a:srgbClr val="00102A"/>
                </a:solidFill>
              </a:defRPr>
            </a:lvl1pPr>
          </a:lstStyle>
          <a:p>
            <a:r>
              <a:rPr lang="en-GB"/>
              <a:t>Date</a:t>
            </a:r>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lvl1pPr>
              <a:defRPr>
                <a:solidFill>
                  <a:srgbClr val="00102A"/>
                </a:solidFill>
              </a:defRPr>
            </a:lvl1pPr>
          </a:lstStyle>
          <a:p>
            <a:fld id="{BB89DDFD-E5C1-E442-BE53-1552785384F9}" type="slidenum">
              <a:rPr lang="en-GB" smtClean="0"/>
              <a:pPr/>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lvl1pPr>
              <a:defRPr>
                <a:solidFill>
                  <a:srgbClr val="00102A"/>
                </a:solidFill>
              </a:defRPr>
            </a:lvl1pPr>
          </a:lstStyle>
          <a:p>
            <a:r>
              <a:rPr lang="en-GB"/>
              <a:t>University of Bergen</a:t>
            </a:r>
          </a:p>
        </p:txBody>
      </p:sp>
    </p:spTree>
    <p:extLst>
      <p:ext uri="{BB962C8B-B14F-4D97-AF65-F5344CB8AC3E}">
        <p14:creationId xmlns:p14="http://schemas.microsoft.com/office/powerpoint/2010/main" val="4317557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Two columns">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E3D04D-3642-3C7F-030A-D839002F66A2}"/>
              </a:ext>
            </a:extLst>
          </p:cNvPr>
          <p:cNvSpPr>
            <a:spLocks noGrp="1"/>
          </p:cNvSpPr>
          <p:nvPr>
            <p:ph type="title" hasCustomPrompt="1"/>
          </p:nvPr>
        </p:nvSpPr>
        <p:spPr>
          <a:xfrm>
            <a:off x="720000" y="342000"/>
            <a:ext cx="7698022" cy="994172"/>
          </a:xfrm>
        </p:spPr>
        <p:txBody>
          <a:bodyPr/>
          <a:lstStyle/>
          <a:p>
            <a:r>
              <a:rPr lang="nb-NO" err="1"/>
              <a:t>Click</a:t>
            </a:r>
            <a:r>
              <a:rPr lang="nb-NO"/>
              <a:t> to </a:t>
            </a:r>
            <a:r>
              <a:rPr lang="nb-NO" err="1"/>
              <a:t>add</a:t>
            </a:r>
            <a:r>
              <a:rPr lang="nb-NO"/>
              <a:t> </a:t>
            </a:r>
            <a:r>
              <a:rPr lang="nb-NO" err="1"/>
              <a:t>title</a:t>
            </a:r>
            <a:endParaRPr lang="en-GB"/>
          </a:p>
        </p:txBody>
      </p:sp>
      <p:sp>
        <p:nvSpPr>
          <p:cNvPr id="3" name="Plassholder for tekst 2">
            <a:extLst>
              <a:ext uri="{FF2B5EF4-FFF2-40B4-BE49-F238E27FC236}">
                <a16:creationId xmlns:a16="http://schemas.microsoft.com/office/drawing/2014/main" id="{C1B8D59F-DBC2-B251-2712-3282BCF6581F}"/>
              </a:ext>
            </a:extLst>
          </p:cNvPr>
          <p:cNvSpPr>
            <a:spLocks noGrp="1"/>
          </p:cNvSpPr>
          <p:nvPr>
            <p:ph type="body" idx="1" hasCustomPrompt="1"/>
          </p:nvPr>
        </p:nvSpPr>
        <p:spPr>
          <a:xfrm>
            <a:off x="720000" y="1440000"/>
            <a:ext cx="3788870" cy="562438"/>
          </a:xfrm>
        </p:spPr>
        <p:txBody>
          <a:bodyPr anchor="b">
            <a:normAutofit/>
          </a:bodyPr>
          <a:lstStyle>
            <a:lvl1pPr marL="0" indent="0">
              <a:buNone/>
              <a:defRPr sz="16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nb-NO" err="1"/>
              <a:t>Click</a:t>
            </a:r>
            <a:r>
              <a:rPr lang="nb-NO"/>
              <a:t> to </a:t>
            </a:r>
            <a:r>
              <a:rPr lang="nb-NO" err="1"/>
              <a:t>add</a:t>
            </a:r>
            <a:r>
              <a:rPr lang="nb-NO"/>
              <a:t> </a:t>
            </a:r>
            <a:r>
              <a:rPr lang="nb-NO" err="1"/>
              <a:t>subtitle</a:t>
            </a:r>
            <a:endParaRPr lang="nb-NO"/>
          </a:p>
        </p:txBody>
      </p:sp>
      <p:sp>
        <p:nvSpPr>
          <p:cNvPr id="4" name="Plassholder for innhold 3">
            <a:extLst>
              <a:ext uri="{FF2B5EF4-FFF2-40B4-BE49-F238E27FC236}">
                <a16:creationId xmlns:a16="http://schemas.microsoft.com/office/drawing/2014/main" id="{7E4E996C-D34F-39B1-FE12-DBE614B791DE}"/>
              </a:ext>
            </a:extLst>
          </p:cNvPr>
          <p:cNvSpPr>
            <a:spLocks noGrp="1"/>
          </p:cNvSpPr>
          <p:nvPr>
            <p:ph sz="half" idx="2" hasCustomPrompt="1"/>
          </p:nvPr>
        </p:nvSpPr>
        <p:spPr>
          <a:xfrm>
            <a:off x="720000" y="2100926"/>
            <a:ext cx="3788870" cy="2110929"/>
          </a:xfrm>
        </p:spPr>
        <p:txBody>
          <a:bodyPr>
            <a:normAutofit/>
          </a:bodyPr>
          <a:lstStyle>
            <a:lvl1pPr>
              <a:defRPr sz="1600"/>
            </a:lvl1pPr>
            <a:lvl2pPr>
              <a:defRPr sz="1600"/>
            </a:lvl2pPr>
            <a:lvl3pPr>
              <a:defRPr sz="1600"/>
            </a:lvl3pPr>
            <a:lvl4pPr>
              <a:defRPr sz="1600"/>
            </a:lvl4pPr>
            <a:lvl5pPr>
              <a:defRPr sz="1600"/>
            </a:lvl5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5" name="Plassholder for tekst 4">
            <a:extLst>
              <a:ext uri="{FF2B5EF4-FFF2-40B4-BE49-F238E27FC236}">
                <a16:creationId xmlns:a16="http://schemas.microsoft.com/office/drawing/2014/main" id="{564AC82B-35CD-0C4D-4656-CBD4A3F9FD5E}"/>
              </a:ext>
            </a:extLst>
          </p:cNvPr>
          <p:cNvSpPr>
            <a:spLocks noGrp="1"/>
          </p:cNvSpPr>
          <p:nvPr>
            <p:ph type="body" sz="quarter" idx="3" hasCustomPrompt="1"/>
          </p:nvPr>
        </p:nvSpPr>
        <p:spPr>
          <a:xfrm>
            <a:off x="4629152" y="1440000"/>
            <a:ext cx="3788870" cy="562438"/>
          </a:xfrm>
        </p:spPr>
        <p:txBody>
          <a:bodyPr anchor="b">
            <a:normAutofit/>
          </a:bodyPr>
          <a:lstStyle>
            <a:lvl1pPr marL="0" indent="0">
              <a:buNone/>
              <a:defRPr sz="16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nb-NO" err="1"/>
              <a:t>Click</a:t>
            </a:r>
            <a:r>
              <a:rPr lang="nb-NO"/>
              <a:t> to </a:t>
            </a:r>
            <a:r>
              <a:rPr lang="nb-NO" err="1"/>
              <a:t>add</a:t>
            </a:r>
            <a:r>
              <a:rPr lang="nb-NO"/>
              <a:t> </a:t>
            </a:r>
            <a:r>
              <a:rPr lang="nb-NO" err="1"/>
              <a:t>subtitle</a:t>
            </a:r>
            <a:endParaRPr lang="nb-NO"/>
          </a:p>
        </p:txBody>
      </p:sp>
      <p:sp>
        <p:nvSpPr>
          <p:cNvPr id="6" name="Plassholder for innhold 5">
            <a:extLst>
              <a:ext uri="{FF2B5EF4-FFF2-40B4-BE49-F238E27FC236}">
                <a16:creationId xmlns:a16="http://schemas.microsoft.com/office/drawing/2014/main" id="{58BA969A-C54A-844B-13C1-7F0FA0B90613}"/>
              </a:ext>
            </a:extLst>
          </p:cNvPr>
          <p:cNvSpPr>
            <a:spLocks noGrp="1"/>
          </p:cNvSpPr>
          <p:nvPr>
            <p:ph sz="quarter" idx="4" hasCustomPrompt="1"/>
          </p:nvPr>
        </p:nvSpPr>
        <p:spPr>
          <a:xfrm>
            <a:off x="4629152" y="2100926"/>
            <a:ext cx="3788870" cy="2110929"/>
          </a:xfrm>
        </p:spPr>
        <p:txBody>
          <a:bodyPr>
            <a:normAutofit/>
          </a:bodyPr>
          <a:lstStyle>
            <a:lvl1pPr marL="0" indent="0">
              <a:buNone/>
              <a:defRPr sz="1600"/>
            </a:lvl1pPr>
            <a:lvl2pPr>
              <a:defRPr sz="1600"/>
            </a:lvl2pPr>
            <a:lvl3pPr>
              <a:defRPr sz="1600"/>
            </a:lvl3pPr>
            <a:lvl4pPr>
              <a:defRPr sz="1600"/>
            </a:lvl4pPr>
            <a:lvl5pPr>
              <a:defRPr sz="1600"/>
            </a:lvl5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7" name="Plassholder for dato 6">
            <a:extLst>
              <a:ext uri="{FF2B5EF4-FFF2-40B4-BE49-F238E27FC236}">
                <a16:creationId xmlns:a16="http://schemas.microsoft.com/office/drawing/2014/main" id="{C9E6BABF-9EF4-916D-95EC-83F9ACA6EEF8}"/>
              </a:ext>
            </a:extLst>
          </p:cNvPr>
          <p:cNvSpPr>
            <a:spLocks noGrp="1"/>
          </p:cNvSpPr>
          <p:nvPr>
            <p:ph type="dt" sz="half" idx="10"/>
          </p:nvPr>
        </p:nvSpPr>
        <p:spPr/>
        <p:txBody>
          <a:bodyPr/>
          <a:lstStyle/>
          <a:p>
            <a:r>
              <a:rPr lang="en-GB"/>
              <a:t>Date</a:t>
            </a:r>
          </a:p>
        </p:txBody>
      </p:sp>
      <p:sp>
        <p:nvSpPr>
          <p:cNvPr id="9" name="Plassholder for lysbildenummer 8">
            <a:extLst>
              <a:ext uri="{FF2B5EF4-FFF2-40B4-BE49-F238E27FC236}">
                <a16:creationId xmlns:a16="http://schemas.microsoft.com/office/drawing/2014/main" id="{B005CF67-7517-2435-A253-4ADAD9F50A72}"/>
              </a:ext>
            </a:extLst>
          </p:cNvPr>
          <p:cNvSpPr>
            <a:spLocks noGrp="1"/>
          </p:cNvSpPr>
          <p:nvPr>
            <p:ph type="sldNum" sz="quarter" idx="12"/>
          </p:nvPr>
        </p:nvSpPr>
        <p:spPr/>
        <p:txBody>
          <a:bodyPr/>
          <a:lstStyle/>
          <a:p>
            <a:fld id="{BB89DDFD-E5C1-E442-BE53-1552785384F9}" type="slidenum">
              <a:rPr lang="en-GB" smtClean="0"/>
              <a:t>‹#›</a:t>
            </a:fld>
            <a:endParaRPr lang="en-GB"/>
          </a:p>
        </p:txBody>
      </p:sp>
      <p:sp>
        <p:nvSpPr>
          <p:cNvPr id="8" name="Plassholder for bunntekst 7">
            <a:extLst>
              <a:ext uri="{FF2B5EF4-FFF2-40B4-BE49-F238E27FC236}">
                <a16:creationId xmlns:a16="http://schemas.microsoft.com/office/drawing/2014/main" id="{E4EFB795-05AE-DD5D-323D-BECC66F8A47E}"/>
              </a:ext>
            </a:extLst>
          </p:cNvPr>
          <p:cNvSpPr>
            <a:spLocks noGrp="1"/>
          </p:cNvSpPr>
          <p:nvPr>
            <p:ph type="ftr" sz="quarter" idx="11"/>
          </p:nvPr>
        </p:nvSpPr>
        <p:spPr/>
        <p:txBody>
          <a:bodyPr/>
          <a:lstStyle/>
          <a:p>
            <a:r>
              <a:rPr lang="en-GB"/>
              <a:t>University of Bergen</a:t>
            </a:r>
          </a:p>
        </p:txBody>
      </p:sp>
      <p:pic>
        <p:nvPicPr>
          <p:cNvPr id="11" name="Bilde 10">
            <a:extLst>
              <a:ext uri="{FF2B5EF4-FFF2-40B4-BE49-F238E27FC236}">
                <a16:creationId xmlns:a16="http://schemas.microsoft.com/office/drawing/2014/main" id="{71776826-5889-3FF9-1682-AFD58B56F93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2" y="3872799"/>
            <a:ext cx="779930" cy="779930"/>
          </a:xfrm>
          <a:prstGeom prst="rect">
            <a:avLst/>
          </a:prstGeom>
        </p:spPr>
      </p:pic>
    </p:spTree>
    <p:extLst>
      <p:ext uri="{BB962C8B-B14F-4D97-AF65-F5344CB8AC3E}">
        <p14:creationId xmlns:p14="http://schemas.microsoft.com/office/powerpoint/2010/main" val="3032179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p:bg>
      <p:bgPr>
        <a:solidFill>
          <a:schemeClr val="bg1"/>
        </a:solidFill>
        <a:effectLst/>
      </p:bgPr>
    </p:bg>
    <p:spTree>
      <p:nvGrpSpPr>
        <p:cNvPr id="1" name=""/>
        <p:cNvGrpSpPr/>
        <p:nvPr/>
      </p:nvGrpSpPr>
      <p:grpSpPr>
        <a:xfrm>
          <a:off x="0" y="0"/>
          <a:ext cx="0" cy="0"/>
          <a:chOff x="0" y="0"/>
          <a:chExt cx="0" cy="0"/>
        </a:xfrm>
      </p:grpSpPr>
      <p:sp>
        <p:nvSpPr>
          <p:cNvPr id="8" name="Plassholder for bilde 7" descr="Illustrasjonsbilde">
            <a:extLst>
              <a:ext uri="{FF2B5EF4-FFF2-40B4-BE49-F238E27FC236}">
                <a16:creationId xmlns:a16="http://schemas.microsoft.com/office/drawing/2014/main" id="{71C56134-D1EC-D572-CFCC-717A434999DF}"/>
              </a:ext>
            </a:extLst>
          </p:cNvPr>
          <p:cNvSpPr>
            <a:spLocks noGrp="1"/>
          </p:cNvSpPr>
          <p:nvPr>
            <p:ph type="pic" sz="quarter" idx="10" hasCustomPrompt="1"/>
          </p:nvPr>
        </p:nvSpPr>
        <p:spPr>
          <a:xfrm>
            <a:off x="265113" y="259557"/>
            <a:ext cx="8613775" cy="46417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1160856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ast page (blu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DC48CDB-024B-B25D-C592-585207B9310D}"/>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Bilde 8" descr="UiB emblem">
            <a:extLst>
              <a:ext uri="{FF2B5EF4-FFF2-40B4-BE49-F238E27FC236}">
                <a16:creationId xmlns:a16="http://schemas.microsoft.com/office/drawing/2014/main" id="{59251745-7591-2E39-51A0-0BB82921E81B}"/>
              </a:ext>
            </a:extLst>
          </p:cNvPr>
          <p:cNvPicPr>
            <a:picLocks noChangeAspect="1"/>
          </p:cNvPicPr>
          <p:nvPr userDrawn="1"/>
        </p:nvPicPr>
        <p:blipFill>
          <a:blip r:embed="rId2"/>
          <a:stretch>
            <a:fillRect/>
          </a:stretch>
        </p:blipFill>
        <p:spPr>
          <a:xfrm>
            <a:off x="3669935" y="1490282"/>
            <a:ext cx="1804131" cy="1804131"/>
          </a:xfrm>
          <a:prstGeom prst="rect">
            <a:avLst/>
          </a:prstGeom>
        </p:spPr>
      </p:pic>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801834" y="3640239"/>
            <a:ext cx="7540333" cy="435590"/>
          </a:xfrm>
        </p:spPr>
        <p:txBody>
          <a:bodyPr anchor="b">
            <a:normAutofit/>
          </a:bodyPr>
          <a:lstStyle>
            <a:lvl1pPr algn="ctr">
              <a:defRPr sz="2200">
                <a:solidFill>
                  <a:srgbClr val="EAFAFE"/>
                </a:solidFill>
              </a:defRPr>
            </a:lvl1pPr>
          </a:lstStyle>
          <a:p>
            <a:r>
              <a:rPr lang="nb-NO" err="1"/>
              <a:t>uib.no</a:t>
            </a:r>
            <a:endParaRPr lang="en-GB"/>
          </a:p>
        </p:txBody>
      </p:sp>
    </p:spTree>
    <p:extLst>
      <p:ext uri="{BB962C8B-B14F-4D97-AF65-F5344CB8AC3E}">
        <p14:creationId xmlns:p14="http://schemas.microsoft.com/office/powerpoint/2010/main" val="15602782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ast page (re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DC48CDB-024B-B25D-C592-585207B9310D}"/>
              </a:ext>
              <a:ext uri="{C183D7F6-B498-43B3-948B-1728B52AA6E4}">
                <adec:decorative xmlns:adec="http://schemas.microsoft.com/office/drawing/2017/decorative" val="1"/>
              </a:ext>
            </a:extLst>
          </p:cNvPr>
          <p:cNvSpPr/>
          <p:nvPr userDrawn="1"/>
        </p:nvSpPr>
        <p:spPr>
          <a:xfrm>
            <a:off x="265113" y="255615"/>
            <a:ext cx="8607425" cy="4645642"/>
          </a:xfrm>
          <a:prstGeom prst="rect">
            <a:avLst/>
          </a:prstGeom>
          <a:solidFill>
            <a:srgbClr val="EC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Bilde 8" descr="UiB emblem">
            <a:extLst>
              <a:ext uri="{FF2B5EF4-FFF2-40B4-BE49-F238E27FC236}">
                <a16:creationId xmlns:a16="http://schemas.microsoft.com/office/drawing/2014/main" id="{59251745-7591-2E39-51A0-0BB82921E81B}"/>
              </a:ext>
            </a:extLst>
          </p:cNvPr>
          <p:cNvPicPr>
            <a:picLocks noChangeAspect="1"/>
          </p:cNvPicPr>
          <p:nvPr userDrawn="1"/>
        </p:nvPicPr>
        <p:blipFill>
          <a:blip r:embed="rId2"/>
          <a:stretch>
            <a:fillRect/>
          </a:stretch>
        </p:blipFill>
        <p:spPr>
          <a:xfrm>
            <a:off x="3669935" y="1490282"/>
            <a:ext cx="1804131" cy="1804131"/>
          </a:xfrm>
          <a:prstGeom prst="rect">
            <a:avLst/>
          </a:prstGeom>
        </p:spPr>
      </p:pic>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801834" y="3640239"/>
            <a:ext cx="7540333" cy="435590"/>
          </a:xfrm>
        </p:spPr>
        <p:txBody>
          <a:bodyPr anchor="b">
            <a:normAutofit/>
          </a:bodyPr>
          <a:lstStyle>
            <a:lvl1pPr algn="ctr">
              <a:defRPr sz="2200">
                <a:solidFill>
                  <a:srgbClr val="FEF9F1"/>
                </a:solidFill>
              </a:defRPr>
            </a:lvl1pPr>
          </a:lstStyle>
          <a:p>
            <a:r>
              <a:rPr lang="nb-NO" err="1"/>
              <a:t>uib.no</a:t>
            </a:r>
            <a:endParaRPr lang="en-GB"/>
          </a:p>
        </p:txBody>
      </p:sp>
    </p:spTree>
    <p:extLst>
      <p:ext uri="{BB962C8B-B14F-4D97-AF65-F5344CB8AC3E}">
        <p14:creationId xmlns:p14="http://schemas.microsoft.com/office/powerpoint/2010/main" val="1301033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ørste side med 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EE9D729-C29A-1946-A8F1-7593F293FD4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lassholder for bilde 4" descr="Her kan du sette inn et stort bilde eller illustrasjon">
            <a:extLst>
              <a:ext uri="{FF2B5EF4-FFF2-40B4-BE49-F238E27FC236}">
                <a16:creationId xmlns:a16="http://schemas.microsoft.com/office/drawing/2014/main" id="{9F581FC9-99B3-254C-94AA-E2A348666E38}"/>
              </a:ext>
            </a:extLst>
          </p:cNvPr>
          <p:cNvSpPr>
            <a:spLocks noGrp="1"/>
          </p:cNvSpPr>
          <p:nvPr>
            <p:ph type="pic" sz="quarter" idx="12"/>
          </p:nvPr>
        </p:nvSpPr>
        <p:spPr>
          <a:xfrm>
            <a:off x="259200" y="259200"/>
            <a:ext cx="8622000" cy="2703600"/>
          </a:xfrm>
        </p:spPr>
        <p:txBody>
          <a:bodyPr/>
          <a:lstStyle/>
          <a:p>
            <a:endParaRPr lang="nb-NO" dirty="0"/>
          </a:p>
        </p:txBody>
      </p:sp>
      <p:sp>
        <p:nvSpPr>
          <p:cNvPr id="10" name="TekstSylinder 9">
            <a:extLst>
              <a:ext uri="{FF2B5EF4-FFF2-40B4-BE49-F238E27FC236}">
                <a16:creationId xmlns:a16="http://schemas.microsoft.com/office/drawing/2014/main" id="{FC4339B3-A507-7446-B645-0F7DF520FDE2}"/>
              </a:ext>
            </a:extLst>
          </p:cNvPr>
          <p:cNvSpPr txBox="1"/>
          <p:nvPr userDrawn="1"/>
        </p:nvSpPr>
        <p:spPr>
          <a:xfrm>
            <a:off x="1094929" y="-762054"/>
            <a:ext cx="6933455" cy="400110"/>
          </a:xfrm>
          <a:prstGeom prst="rect">
            <a:avLst/>
          </a:prstGeom>
          <a:noFill/>
          <a:ln w="12700">
            <a:solidFill>
              <a:schemeClr val="tx1">
                <a:lumMod val="50000"/>
                <a:lumOff val="50000"/>
              </a:schemeClr>
            </a:solidFill>
            <a:prstDash val="dash"/>
          </a:ln>
        </p:spPr>
        <p:txBody>
          <a:bodyPr wrap="square" rtlCol="0">
            <a:spAutoFit/>
          </a:bodyPr>
          <a:lstStyle/>
          <a:p>
            <a:pPr algn="ctr"/>
            <a:r>
              <a:rPr lang="nb-NO" sz="1000" i="1" dirty="0"/>
              <a:t>Her kan du skrive enhet/tilhørighet sammen med «UNIVERSITETET I BERGEN».</a:t>
            </a:r>
            <a:br>
              <a:rPr lang="nb-NO" sz="1000" i="1" dirty="0"/>
            </a:br>
            <a:r>
              <a:rPr lang="nb-NO" sz="1000" i="1" dirty="0"/>
              <a:t>Innhold i dette feltet styres her: Meny -&gt; Sett inn (Mac= Vis) -&gt; Topptekst og bunntekst</a:t>
            </a:r>
          </a:p>
        </p:txBody>
      </p:sp>
      <p:sp>
        <p:nvSpPr>
          <p:cNvPr id="8" name="Plassholder for bunntekst 7" descr="Felt for enhet/tilhørighet"/>
          <p:cNvSpPr>
            <a:spLocks noGrp="1"/>
          </p:cNvSpPr>
          <p:nvPr>
            <p:ph type="ftr" sz="quarter" idx="11"/>
          </p:nvPr>
        </p:nvSpPr>
        <p:spPr/>
        <p:txBody>
          <a:bodyPr/>
          <a:lstStyle>
            <a:lvl1pPr>
              <a:defRPr>
                <a:solidFill>
                  <a:schemeClr val="bg1"/>
                </a:solidFill>
              </a:defRPr>
            </a:lvl1pPr>
          </a:lstStyle>
          <a:p>
            <a:r>
              <a:rPr lang="nb-NO" dirty="0"/>
              <a:t>Universitetet i Bergen</a:t>
            </a:r>
          </a:p>
        </p:txBody>
      </p:sp>
      <p:sp>
        <p:nvSpPr>
          <p:cNvPr id="7" name="Rektangel 6">
            <a:extLst>
              <a:ext uri="{FF2B5EF4-FFF2-40B4-BE49-F238E27FC236}">
                <a16:creationId xmlns:a16="http://schemas.microsoft.com/office/drawing/2014/main" id="{9C451960-1C73-5142-9372-646907BA7A21}"/>
              </a:ext>
              <a:ext uri="{C183D7F6-B498-43B3-948B-1728B52AA6E4}">
                <adec:decorative xmlns:adec="http://schemas.microsoft.com/office/drawing/2017/decorative" val="1"/>
              </a:ext>
            </a:extLst>
          </p:cNvPr>
          <p:cNvSpPr/>
          <p:nvPr userDrawn="1"/>
        </p:nvSpPr>
        <p:spPr>
          <a:xfrm>
            <a:off x="259200" y="2962800"/>
            <a:ext cx="8622000" cy="2016224"/>
          </a:xfrm>
          <a:prstGeom prst="rect">
            <a:avLst/>
          </a:prstGeom>
          <a:solidFill>
            <a:srgbClr val="E54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descr="Tittelfelt første side"/>
          <p:cNvSpPr>
            <a:spLocks noGrp="1"/>
          </p:cNvSpPr>
          <p:nvPr>
            <p:ph type="ctrTitle"/>
          </p:nvPr>
        </p:nvSpPr>
        <p:spPr>
          <a:xfrm>
            <a:off x="1115616" y="3169730"/>
            <a:ext cx="6120680" cy="842180"/>
          </a:xfrm>
        </p:spPr>
        <p:txBody>
          <a:bodyPr lIns="0" tIns="0" rIns="0" anchor="b" anchorCtr="0">
            <a:normAutofit/>
          </a:bodyPr>
          <a:lstStyle>
            <a:lvl1pPr marL="0" algn="l">
              <a:lnSpc>
                <a:spcPct val="100000"/>
              </a:lnSpc>
              <a:defRPr sz="3000" b="1" i="0" u="none" cap="none">
                <a:solidFill>
                  <a:schemeClr val="bg1"/>
                </a:solidFill>
                <a:latin typeface="Arial Black" panose="020B0604020202020204" pitchFamily="34" charset="0"/>
                <a:cs typeface="Arial Black" panose="020B0604020202020204" pitchFamily="34" charset="0"/>
              </a:defRPr>
            </a:lvl1pPr>
          </a:lstStyle>
          <a:p>
            <a:r>
              <a:rPr lang="nb-NO" dirty="0"/>
              <a:t>Klikk for å redigere tittelstil</a:t>
            </a:r>
          </a:p>
        </p:txBody>
      </p:sp>
      <p:sp>
        <p:nvSpPr>
          <p:cNvPr id="3" name="Undertittel 2" descr="Undertittelfelt første side"/>
          <p:cNvSpPr>
            <a:spLocks noGrp="1"/>
          </p:cNvSpPr>
          <p:nvPr>
            <p:ph type="subTitle" idx="1"/>
          </p:nvPr>
        </p:nvSpPr>
        <p:spPr>
          <a:xfrm>
            <a:off x="1115616" y="4083614"/>
            <a:ext cx="6120680" cy="671086"/>
          </a:xfrm>
        </p:spPr>
        <p:txBody>
          <a:bodyPr lIns="0" tIns="0" rIns="0" bIns="0">
            <a:noAutofit/>
          </a:bodyPr>
          <a:lstStyle>
            <a:lvl1pPr marL="0" indent="0" algn="l">
              <a:lnSpc>
                <a:spcPct val="100000"/>
              </a:lnSpc>
              <a:spcBef>
                <a:spcPts val="0"/>
              </a:spcBef>
              <a:buNone/>
              <a:defRPr sz="1700" baseline="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cxnSp>
        <p:nvCxnSpPr>
          <p:cNvPr id="9" name="Rett pil 8">
            <a:extLst>
              <a:ext uri="{FF2B5EF4-FFF2-40B4-BE49-F238E27FC236}">
                <a16:creationId xmlns:a16="http://schemas.microsoft.com/office/drawing/2014/main" id="{5D272FFD-6EE7-C648-BC33-AC8A30BBE421}"/>
              </a:ext>
              <a:ext uri="{C183D7F6-B498-43B3-948B-1728B52AA6E4}">
                <adec:decorative xmlns:adec="http://schemas.microsoft.com/office/drawing/2017/decorative" val="1"/>
              </a:ext>
            </a:extLst>
          </p:cNvPr>
          <p:cNvCxnSpPr/>
          <p:nvPr userDrawn="1"/>
        </p:nvCxnSpPr>
        <p:spPr>
          <a:xfrm>
            <a:off x="4551995" y="-308570"/>
            <a:ext cx="0" cy="2107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3" name="Bilde 12" descr="UiB emblem">
            <a:extLst>
              <a:ext uri="{FF2B5EF4-FFF2-40B4-BE49-F238E27FC236}">
                <a16:creationId xmlns:a16="http://schemas.microsoft.com/office/drawing/2014/main" id="{1E508563-5736-5F46-BC43-BC967D272581}"/>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7884368" y="3948983"/>
            <a:ext cx="720000" cy="720000"/>
          </a:xfrm>
          <a:prstGeom prst="rect">
            <a:avLst/>
          </a:prstGeom>
        </p:spPr>
      </p:pic>
    </p:spTree>
    <p:extLst>
      <p:ext uri="{BB962C8B-B14F-4D97-AF65-F5344CB8AC3E}">
        <p14:creationId xmlns:p14="http://schemas.microsoft.com/office/powerpoint/2010/main" val="3978780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Deloverskrift (blå bakgrunn)">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8607425" cy="464564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Tittel 1">
            <a:extLst>
              <a:ext uri="{FF2B5EF4-FFF2-40B4-BE49-F238E27FC236}">
                <a16:creationId xmlns:a16="http://schemas.microsoft.com/office/drawing/2014/main" id="{C4A8339E-D3D4-8AF7-F01D-30596EFD0479}"/>
              </a:ext>
            </a:extLst>
          </p:cNvPr>
          <p:cNvSpPr>
            <a:spLocks noGrp="1"/>
          </p:cNvSpPr>
          <p:nvPr>
            <p:ph type="title"/>
          </p:nvPr>
        </p:nvSpPr>
        <p:spPr>
          <a:xfrm>
            <a:off x="720001" y="1282305"/>
            <a:ext cx="7387680" cy="2301814"/>
          </a:xfrm>
        </p:spPr>
        <p:txBody>
          <a:bodyPr anchor="t">
            <a:normAutofit/>
          </a:bodyPr>
          <a:lstStyle>
            <a:lvl1pPr>
              <a:defRPr sz="3800">
                <a:solidFill>
                  <a:srgbClr val="EAFAFE"/>
                </a:solidFill>
              </a:defRPr>
            </a:lvl1pPr>
          </a:lstStyle>
          <a:p>
            <a:r>
              <a:rPr lang="nb-NO"/>
              <a:t>Klikk for å redigere tittelstil</a:t>
            </a:r>
            <a:endParaRPr lang="en-GB" dirty="0"/>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3" y="3872800"/>
            <a:ext cx="779930" cy="779930"/>
          </a:xfrm>
          <a:prstGeom prst="rect">
            <a:avLst/>
          </a:prstGeom>
        </p:spPr>
      </p:pic>
    </p:spTree>
    <p:extLst>
      <p:ext uri="{BB962C8B-B14F-4D97-AF65-F5344CB8AC3E}">
        <p14:creationId xmlns:p14="http://schemas.microsoft.com/office/powerpoint/2010/main" val="13884951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Første s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descr="Tittelfelt første side"/>
          <p:cNvSpPr>
            <a:spLocks noGrp="1"/>
          </p:cNvSpPr>
          <p:nvPr>
            <p:ph type="ctrTitle"/>
          </p:nvPr>
        </p:nvSpPr>
        <p:spPr>
          <a:xfrm>
            <a:off x="1115616" y="843559"/>
            <a:ext cx="6912768" cy="1912609"/>
          </a:xfrm>
        </p:spPr>
        <p:txBody>
          <a:bodyPr lIns="0" tIns="0" rIns="0" anchor="b" anchorCtr="0">
            <a:normAutofit/>
          </a:bodyPr>
          <a:lstStyle>
            <a:lvl1pPr marL="0" algn="ctr">
              <a:lnSpc>
                <a:spcPct val="100000"/>
              </a:lnSpc>
              <a:defRPr sz="3000" b="1" i="0" u="none" cap="none">
                <a:solidFill>
                  <a:schemeClr val="tx1">
                    <a:lumMod val="75000"/>
                    <a:lumOff val="25000"/>
                  </a:schemeClr>
                </a:solidFill>
                <a:latin typeface="Arial Black" panose="020B0604020202020204" pitchFamily="34" charset="0"/>
                <a:cs typeface="Arial Black" panose="020B0604020202020204" pitchFamily="34" charset="0"/>
              </a:defRPr>
            </a:lvl1pPr>
          </a:lstStyle>
          <a:p>
            <a:r>
              <a:rPr lang="nb-NO" dirty="0"/>
              <a:t>Klikk for å redigere tittelstil</a:t>
            </a:r>
          </a:p>
        </p:txBody>
      </p:sp>
      <p:sp>
        <p:nvSpPr>
          <p:cNvPr id="3" name="Undertittel 2" descr="Undertittelfelt første side"/>
          <p:cNvSpPr>
            <a:spLocks noGrp="1"/>
          </p:cNvSpPr>
          <p:nvPr>
            <p:ph type="subTitle" idx="1"/>
          </p:nvPr>
        </p:nvSpPr>
        <p:spPr>
          <a:xfrm>
            <a:off x="1115616" y="3147510"/>
            <a:ext cx="6912768" cy="936408"/>
          </a:xfrm>
        </p:spPr>
        <p:txBody>
          <a:bodyPr lIns="0" tIns="0" rIns="0" bIns="0">
            <a:noAutofit/>
          </a:bodyPr>
          <a:lstStyle>
            <a:lvl1pPr marL="0" indent="0" algn="ctr">
              <a:lnSpc>
                <a:spcPct val="100000"/>
              </a:lnSpc>
              <a:spcBef>
                <a:spcPts val="0"/>
              </a:spcBef>
              <a:buNone/>
              <a:defRPr sz="2400" baseline="0">
                <a:solidFill>
                  <a:schemeClr val="bg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nb-NO" dirty="0"/>
              <a:t>Klikk for å redigere undertittelstil i malen</a:t>
            </a:r>
          </a:p>
        </p:txBody>
      </p:sp>
      <p:sp>
        <p:nvSpPr>
          <p:cNvPr id="8" name="Plassholder for bunntekst 7" descr="Felt til enhet/tilhørighet"/>
          <p:cNvSpPr>
            <a:spLocks noGrp="1"/>
          </p:cNvSpPr>
          <p:nvPr>
            <p:ph type="ftr" sz="quarter" idx="11"/>
          </p:nvPr>
        </p:nvSpPr>
        <p:spPr/>
        <p:txBody>
          <a:bodyPr/>
          <a:lstStyle>
            <a:lvl1pPr>
              <a:lnSpc>
                <a:spcPct val="100000"/>
              </a:lnSpc>
              <a:defRPr/>
            </a:lvl1pPr>
          </a:lstStyle>
          <a:p>
            <a:r>
              <a:rPr lang="nb-NO" dirty="0"/>
              <a:t>Universitetet i Bergen</a:t>
            </a:r>
          </a:p>
        </p:txBody>
      </p:sp>
      <p:pic>
        <p:nvPicPr>
          <p:cNvPr id="6" name="Bilde 5" descr="Merke som viser &quot;Verden trenger tankene dine&quot;.">
            <a:extLst>
              <a:ext uri="{FF2B5EF4-FFF2-40B4-BE49-F238E27FC236}">
                <a16:creationId xmlns:a16="http://schemas.microsoft.com/office/drawing/2014/main" id="{4BDE7BD8-A2C7-F847-9FF3-E27A2438F3F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5" y="3834001"/>
            <a:ext cx="1188960" cy="842180"/>
          </a:xfrm>
          <a:prstGeom prst="rect">
            <a:avLst/>
          </a:prstGeom>
        </p:spPr>
      </p:pic>
      <p:cxnSp>
        <p:nvCxnSpPr>
          <p:cNvPr id="7" name="Rett pil 6">
            <a:extLst>
              <a:ext uri="{FF2B5EF4-FFF2-40B4-BE49-F238E27FC236}">
                <a16:creationId xmlns:a16="http://schemas.microsoft.com/office/drawing/2014/main" id="{B9B9A730-C981-2045-89BE-756F7A53A93D}"/>
              </a:ext>
            </a:extLst>
          </p:cNvPr>
          <p:cNvCxnSpPr/>
          <p:nvPr userDrawn="1"/>
        </p:nvCxnSpPr>
        <p:spPr>
          <a:xfrm>
            <a:off x="4551995" y="-308570"/>
            <a:ext cx="0" cy="2107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kstSylinder 8">
            <a:extLst>
              <a:ext uri="{FF2B5EF4-FFF2-40B4-BE49-F238E27FC236}">
                <a16:creationId xmlns:a16="http://schemas.microsoft.com/office/drawing/2014/main" id="{77ACA62A-1030-C94B-A55F-6D6B5D5B7AA8}"/>
              </a:ext>
            </a:extLst>
          </p:cNvPr>
          <p:cNvSpPr txBox="1"/>
          <p:nvPr userDrawn="1"/>
        </p:nvSpPr>
        <p:spPr>
          <a:xfrm>
            <a:off x="1094930" y="-762054"/>
            <a:ext cx="6933455" cy="400110"/>
          </a:xfrm>
          <a:prstGeom prst="rect">
            <a:avLst/>
          </a:prstGeom>
          <a:noFill/>
          <a:ln w="12700">
            <a:solidFill>
              <a:schemeClr val="tx1">
                <a:lumMod val="50000"/>
                <a:lumOff val="50000"/>
              </a:schemeClr>
            </a:solidFill>
            <a:prstDash val="dash"/>
          </a:ln>
        </p:spPr>
        <p:txBody>
          <a:bodyPr wrap="square" rtlCol="0">
            <a:spAutoFit/>
          </a:bodyPr>
          <a:lstStyle/>
          <a:p>
            <a:pPr algn="ctr"/>
            <a:r>
              <a:rPr lang="nb-NO" sz="1000" i="1" dirty="0"/>
              <a:t>Her kan du skrive enhet/tilhørighet sammen med «UNIVERSITETET I BERGEN».</a:t>
            </a:r>
            <a:br>
              <a:rPr lang="nb-NO" sz="1000" i="1" dirty="0"/>
            </a:br>
            <a:r>
              <a:rPr lang="nb-NO" sz="1000" i="1" dirty="0"/>
              <a:t>Innhold i dette feltet styres her: Meny -&gt; Sett inn (Mac=Vis) -&gt; Topptekst og bunntekst</a:t>
            </a:r>
          </a:p>
        </p:txBody>
      </p:sp>
    </p:spTree>
    <p:extLst>
      <p:ext uri="{BB962C8B-B14F-4D97-AF65-F5344CB8AC3E}">
        <p14:creationId xmlns:p14="http://schemas.microsoft.com/office/powerpoint/2010/main" val="3824768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ørste side med 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ssholder for bilde 4" descr="Her kan du sette inn et stort bilde eller illustrasjon">
            <a:extLst>
              <a:ext uri="{FF2B5EF4-FFF2-40B4-BE49-F238E27FC236}">
                <a16:creationId xmlns:a16="http://schemas.microsoft.com/office/drawing/2014/main" id="{9F581FC9-99B3-254C-94AA-E2A348666E38}"/>
              </a:ext>
            </a:extLst>
          </p:cNvPr>
          <p:cNvSpPr>
            <a:spLocks noGrp="1"/>
          </p:cNvSpPr>
          <p:nvPr>
            <p:ph type="pic" sz="quarter" idx="12"/>
          </p:nvPr>
        </p:nvSpPr>
        <p:spPr>
          <a:xfrm>
            <a:off x="259200" y="259200"/>
            <a:ext cx="8622000" cy="2703600"/>
          </a:xfrm>
        </p:spPr>
        <p:txBody>
          <a:bodyPr/>
          <a:lstStyle/>
          <a:p>
            <a:endParaRPr lang="nb-NO" dirty="0"/>
          </a:p>
        </p:txBody>
      </p:sp>
      <p:sp>
        <p:nvSpPr>
          <p:cNvPr id="7" name="Rektangel 6" descr="Rød bakgrunnsfarge">
            <a:extLst>
              <a:ext uri="{FF2B5EF4-FFF2-40B4-BE49-F238E27FC236}">
                <a16:creationId xmlns:a16="http://schemas.microsoft.com/office/drawing/2014/main" id="{9C451960-1C73-5142-9372-646907BA7A21}"/>
              </a:ext>
            </a:extLst>
          </p:cNvPr>
          <p:cNvSpPr/>
          <p:nvPr userDrawn="1"/>
        </p:nvSpPr>
        <p:spPr>
          <a:xfrm>
            <a:off x="259200" y="2962801"/>
            <a:ext cx="8622000" cy="2016224"/>
          </a:xfrm>
          <a:prstGeom prst="rect">
            <a:avLst/>
          </a:prstGeom>
          <a:solidFill>
            <a:srgbClr val="E54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tel 1" descr="Tittelfelt første side"/>
          <p:cNvSpPr>
            <a:spLocks noGrp="1"/>
          </p:cNvSpPr>
          <p:nvPr>
            <p:ph type="ctrTitle"/>
          </p:nvPr>
        </p:nvSpPr>
        <p:spPr>
          <a:xfrm>
            <a:off x="1115616" y="3169731"/>
            <a:ext cx="6120680" cy="842180"/>
          </a:xfrm>
        </p:spPr>
        <p:txBody>
          <a:bodyPr lIns="0" tIns="0" rIns="0" anchor="b" anchorCtr="0">
            <a:normAutofit/>
          </a:bodyPr>
          <a:lstStyle>
            <a:lvl1pPr marL="0" algn="l">
              <a:lnSpc>
                <a:spcPct val="100000"/>
              </a:lnSpc>
              <a:defRPr sz="3000" b="1" i="0" u="none" cap="none">
                <a:solidFill>
                  <a:schemeClr val="bg1"/>
                </a:solidFill>
                <a:latin typeface="Arial Black" panose="020B0604020202020204" pitchFamily="34" charset="0"/>
                <a:cs typeface="Arial Black" panose="020B0604020202020204" pitchFamily="34" charset="0"/>
              </a:defRPr>
            </a:lvl1pPr>
          </a:lstStyle>
          <a:p>
            <a:r>
              <a:rPr lang="nb-NO" dirty="0"/>
              <a:t>Klikk for å redigere tittelstil</a:t>
            </a:r>
          </a:p>
        </p:txBody>
      </p:sp>
      <p:sp>
        <p:nvSpPr>
          <p:cNvPr id="3" name="Undertittel 2" descr="Undertittelfelt første side"/>
          <p:cNvSpPr>
            <a:spLocks noGrp="1"/>
          </p:cNvSpPr>
          <p:nvPr>
            <p:ph type="subTitle" idx="1"/>
          </p:nvPr>
        </p:nvSpPr>
        <p:spPr>
          <a:xfrm>
            <a:off x="1115616" y="4083615"/>
            <a:ext cx="6120680" cy="671086"/>
          </a:xfrm>
        </p:spPr>
        <p:txBody>
          <a:bodyPr lIns="0" tIns="0" rIns="0" bIns="0">
            <a:noAutofit/>
          </a:bodyPr>
          <a:lstStyle>
            <a:lvl1pPr marL="0" indent="0" algn="l">
              <a:lnSpc>
                <a:spcPct val="100000"/>
              </a:lnSpc>
              <a:spcBef>
                <a:spcPts val="0"/>
              </a:spcBef>
              <a:buNone/>
              <a:defRPr sz="1700" baseline="0">
                <a:solidFill>
                  <a:schemeClr val="bg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nb-NO" dirty="0"/>
              <a:t>Klikk for å redigere undertittelstil i malen</a:t>
            </a:r>
          </a:p>
        </p:txBody>
      </p:sp>
      <p:sp>
        <p:nvSpPr>
          <p:cNvPr id="8" name="Plassholder for bunntekst 7" descr="Felt til enhet/tilhørighet"/>
          <p:cNvSpPr>
            <a:spLocks noGrp="1"/>
          </p:cNvSpPr>
          <p:nvPr>
            <p:ph type="ftr" sz="quarter" idx="11"/>
          </p:nvPr>
        </p:nvSpPr>
        <p:spPr/>
        <p:txBody>
          <a:bodyPr/>
          <a:lstStyle>
            <a:lvl1pPr>
              <a:defRPr>
                <a:solidFill>
                  <a:schemeClr val="bg1"/>
                </a:solidFill>
              </a:defRPr>
            </a:lvl1pPr>
          </a:lstStyle>
          <a:p>
            <a:r>
              <a:rPr lang="nb-NO" dirty="0"/>
              <a:t>Universitetet i Bergen</a:t>
            </a:r>
          </a:p>
        </p:txBody>
      </p:sp>
      <p:pic>
        <p:nvPicPr>
          <p:cNvPr id="20" name="Bilde 19" descr="Ramme">
            <a:extLst>
              <a:ext uri="{FF2B5EF4-FFF2-40B4-BE49-F238E27FC236}">
                <a16:creationId xmlns:a16="http://schemas.microsoft.com/office/drawing/2014/main" id="{CEE9D729-C29A-1946-A8F1-7593F293FD4F}"/>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1" name="Bilde 20" descr="Merke som viser &quot;Verden trenger tankene dine&quot;.">
            <a:extLst>
              <a:ext uri="{FF2B5EF4-FFF2-40B4-BE49-F238E27FC236}">
                <a16:creationId xmlns:a16="http://schemas.microsoft.com/office/drawing/2014/main" id="{C9812BE5-2489-0C40-9B8E-B4A44FDD0373}"/>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7487495" y="3834001"/>
            <a:ext cx="1188960" cy="842180"/>
          </a:xfrm>
          <a:prstGeom prst="rect">
            <a:avLst/>
          </a:prstGeom>
        </p:spPr>
      </p:pic>
      <p:cxnSp>
        <p:nvCxnSpPr>
          <p:cNvPr id="9" name="Rett pil 8">
            <a:extLst>
              <a:ext uri="{FF2B5EF4-FFF2-40B4-BE49-F238E27FC236}">
                <a16:creationId xmlns:a16="http://schemas.microsoft.com/office/drawing/2014/main" id="{110EBFA1-9E44-B54F-8E7D-738FDFB17043}"/>
              </a:ext>
            </a:extLst>
          </p:cNvPr>
          <p:cNvCxnSpPr/>
          <p:nvPr userDrawn="1"/>
        </p:nvCxnSpPr>
        <p:spPr>
          <a:xfrm>
            <a:off x="4551995" y="-308570"/>
            <a:ext cx="0" cy="2107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kstSylinder 9">
            <a:extLst>
              <a:ext uri="{FF2B5EF4-FFF2-40B4-BE49-F238E27FC236}">
                <a16:creationId xmlns:a16="http://schemas.microsoft.com/office/drawing/2014/main" id="{A92A5B32-2253-274A-B96F-308338AD4583}"/>
              </a:ext>
            </a:extLst>
          </p:cNvPr>
          <p:cNvSpPr txBox="1"/>
          <p:nvPr userDrawn="1"/>
        </p:nvSpPr>
        <p:spPr>
          <a:xfrm>
            <a:off x="1094930" y="-762054"/>
            <a:ext cx="6933455" cy="400110"/>
          </a:xfrm>
          <a:prstGeom prst="rect">
            <a:avLst/>
          </a:prstGeom>
          <a:noFill/>
          <a:ln w="12700">
            <a:solidFill>
              <a:schemeClr val="tx1">
                <a:lumMod val="50000"/>
                <a:lumOff val="50000"/>
              </a:schemeClr>
            </a:solidFill>
            <a:prstDash val="dash"/>
          </a:ln>
        </p:spPr>
        <p:txBody>
          <a:bodyPr wrap="square" rtlCol="0">
            <a:spAutoFit/>
          </a:bodyPr>
          <a:lstStyle/>
          <a:p>
            <a:pPr algn="ctr"/>
            <a:r>
              <a:rPr lang="nb-NO" sz="1000" i="1" dirty="0"/>
              <a:t>Her kan du skrive enhet/tilhørighet sammen med «UNIVERSITETET I BERGEN».</a:t>
            </a:r>
            <a:br>
              <a:rPr lang="nb-NO" sz="1000" i="1" dirty="0"/>
            </a:br>
            <a:r>
              <a:rPr lang="nb-NO" sz="1000" i="1" dirty="0"/>
              <a:t>Innhold i dette feltet styres her: Meny -&gt; Sett inn (Mac= Vis) -&gt; Topptekst og bunntekst</a:t>
            </a:r>
          </a:p>
        </p:txBody>
      </p:sp>
    </p:spTree>
    <p:extLst>
      <p:ext uri="{BB962C8B-B14F-4D97-AF65-F5344CB8AC3E}">
        <p14:creationId xmlns:p14="http://schemas.microsoft.com/office/powerpoint/2010/main" val="2010226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tel og innho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descr="Tittelfelt"/>
          <p:cNvSpPr>
            <a:spLocks noGrp="1"/>
          </p:cNvSpPr>
          <p:nvPr>
            <p:ph type="title"/>
          </p:nvPr>
        </p:nvSpPr>
        <p:spPr>
          <a:xfrm>
            <a:off x="1022921" y="804232"/>
            <a:ext cx="7077472" cy="489701"/>
          </a:xfrm>
        </p:spPr>
        <p:txBody>
          <a:bodyPr>
            <a:noAutofit/>
          </a:bodyPr>
          <a:lstStyle>
            <a:lvl1pPr>
              <a:lnSpc>
                <a:spcPct val="100000"/>
              </a:lnSpc>
              <a:defRPr sz="2800" b="1" i="0">
                <a:latin typeface="Arial Black" panose="020B0604020202020204" pitchFamily="34" charset="0"/>
                <a:cs typeface="Arial Black" panose="020B0604020202020204" pitchFamily="34" charset="0"/>
              </a:defRPr>
            </a:lvl1pPr>
          </a:lstStyle>
          <a:p>
            <a:r>
              <a:rPr lang="nb-NO" dirty="0"/>
              <a:t>Klikk for å redigere tittelstil</a:t>
            </a:r>
          </a:p>
        </p:txBody>
      </p:sp>
      <p:sp>
        <p:nvSpPr>
          <p:cNvPr id="3" name="Plassholder for innhold 2" descr="Tekstfelt"/>
          <p:cNvSpPr>
            <a:spLocks noGrp="1"/>
          </p:cNvSpPr>
          <p:nvPr>
            <p:ph idx="1"/>
          </p:nvPr>
        </p:nvSpPr>
        <p:spPr>
          <a:xfrm>
            <a:off x="1022921" y="1455950"/>
            <a:ext cx="7077472" cy="2916000"/>
          </a:xfrm>
        </p:spPr>
        <p:txBody>
          <a:bodyPr>
            <a:normAutofit/>
          </a:bodyPr>
          <a:lstStyle>
            <a:lvl1pPr>
              <a:defRPr sz="2000">
                <a:solidFill>
                  <a:schemeClr val="tx1">
                    <a:lumMod val="75000"/>
                    <a:lumOff val="25000"/>
                  </a:schemeClr>
                </a:solidFill>
                <a:latin typeface="+mn-lt"/>
              </a:defRPr>
            </a:lvl1pPr>
            <a:lvl2pPr>
              <a:defRPr sz="20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descr="Felt til dato"/>
          <p:cNvSpPr>
            <a:spLocks noGrp="1"/>
          </p:cNvSpPr>
          <p:nvPr>
            <p:ph type="dt" sz="half" idx="10"/>
          </p:nvPr>
        </p:nvSpPr>
        <p:spPr>
          <a:xfrm>
            <a:off x="467545" y="4587974"/>
            <a:ext cx="936104" cy="162018"/>
          </a:xfrm>
        </p:spPr>
        <p:txBody>
          <a:bodyPr/>
          <a:lstStyle>
            <a:lvl1pPr>
              <a:defRPr sz="900"/>
            </a:lvl1pPr>
          </a:lstStyle>
          <a:p>
            <a:r>
              <a:rPr lang="nb-NO"/>
              <a:t>22.08.22</a:t>
            </a:r>
            <a:endParaRPr lang="nb-NO" dirty="0"/>
          </a:p>
        </p:txBody>
      </p:sp>
      <p:sp>
        <p:nvSpPr>
          <p:cNvPr id="5" name="Plassholder for bunntekst 4" descr="Felt til enhet/tilhørighet"/>
          <p:cNvSpPr>
            <a:spLocks noGrp="1"/>
          </p:cNvSpPr>
          <p:nvPr>
            <p:ph type="ftr" sz="quarter" idx="11"/>
          </p:nvPr>
        </p:nvSpPr>
        <p:spPr/>
        <p:txBody>
          <a:bodyPr/>
          <a:lstStyle/>
          <a:p>
            <a:r>
              <a:rPr lang="nb-NO"/>
              <a:t>Universitetet i Bergen</a:t>
            </a:r>
            <a:endParaRPr lang="nb-NO" dirty="0"/>
          </a:p>
        </p:txBody>
      </p:sp>
      <p:sp>
        <p:nvSpPr>
          <p:cNvPr id="6" name="Plassholder for lysbildenummer 5" descr="Felt til sidetall"/>
          <p:cNvSpPr>
            <a:spLocks noGrp="1"/>
          </p:cNvSpPr>
          <p:nvPr>
            <p:ph type="sldNum" sz="quarter" idx="12"/>
          </p:nvPr>
        </p:nvSpPr>
        <p:spPr>
          <a:xfrm>
            <a:off x="1702419" y="4587974"/>
            <a:ext cx="709342" cy="162018"/>
          </a:xfrm>
        </p:spPr>
        <p:txBody>
          <a:bodyPr/>
          <a:lstStyle>
            <a:lvl1pPr>
              <a:defRPr sz="900"/>
            </a:lvl1pPr>
          </a:lstStyle>
          <a:p>
            <a:r>
              <a:rPr lang="nb-NO" dirty="0"/>
              <a:t>Side </a:t>
            </a:r>
            <a:fld id="{06C54713-27B5-4268-B680-29C9FB350413}" type="slidenum">
              <a:rPr lang="nb-NO" smtClean="0"/>
              <a:pPr/>
              <a:t>‹#›</a:t>
            </a:fld>
            <a:endParaRPr lang="nb-NO" dirty="0"/>
          </a:p>
        </p:txBody>
      </p:sp>
      <p:pic>
        <p:nvPicPr>
          <p:cNvPr id="8" name="Bilde 7" descr="Merke som viser &quot;Verden trenger tankene dine&quot;.">
            <a:extLst>
              <a:ext uri="{FF2B5EF4-FFF2-40B4-BE49-F238E27FC236}">
                <a16:creationId xmlns:a16="http://schemas.microsoft.com/office/drawing/2014/main" id="{1B69BE6D-37B1-7D4A-8961-032FB2590F5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6" y="3834001"/>
            <a:ext cx="1188961" cy="842180"/>
          </a:xfrm>
          <a:prstGeom prst="rect">
            <a:avLst/>
          </a:prstGeom>
        </p:spPr>
      </p:pic>
    </p:spTree>
    <p:extLst>
      <p:ext uri="{BB962C8B-B14F-4D97-AF65-F5344CB8AC3E}">
        <p14:creationId xmlns:p14="http://schemas.microsoft.com/office/powerpoint/2010/main" val="3257467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tel og innhold med grå bakgru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descr="Tittelfelt"/>
          <p:cNvSpPr>
            <a:spLocks noGrp="1"/>
          </p:cNvSpPr>
          <p:nvPr>
            <p:ph type="title"/>
          </p:nvPr>
        </p:nvSpPr>
        <p:spPr>
          <a:xfrm>
            <a:off x="1022921" y="804232"/>
            <a:ext cx="7077472" cy="489701"/>
          </a:xfrm>
        </p:spPr>
        <p:txBody>
          <a:bodyPr>
            <a:noAutofit/>
          </a:bodyPr>
          <a:lstStyle>
            <a:lvl1pPr>
              <a:lnSpc>
                <a:spcPct val="100000"/>
              </a:lnSpc>
              <a:defRPr sz="2800" b="1" i="0"/>
            </a:lvl1pPr>
          </a:lstStyle>
          <a:p>
            <a:r>
              <a:rPr lang="nb-NO" dirty="0"/>
              <a:t>Klikk for å redigere tittelstil</a:t>
            </a:r>
          </a:p>
        </p:txBody>
      </p:sp>
      <p:sp>
        <p:nvSpPr>
          <p:cNvPr id="3" name="Plassholder for innhold 2" descr="Tekstfelt"/>
          <p:cNvSpPr>
            <a:spLocks noGrp="1"/>
          </p:cNvSpPr>
          <p:nvPr>
            <p:ph idx="1"/>
          </p:nvPr>
        </p:nvSpPr>
        <p:spPr>
          <a:xfrm>
            <a:off x="1022921" y="1455950"/>
            <a:ext cx="7077472" cy="2916000"/>
          </a:xfrm>
        </p:spPr>
        <p:txBody>
          <a:bodyPr>
            <a:normAutofit/>
          </a:bodyPr>
          <a:lstStyle>
            <a:lvl1pPr>
              <a:defRPr sz="2000">
                <a:solidFill>
                  <a:schemeClr val="tx1">
                    <a:lumMod val="75000"/>
                    <a:lumOff val="25000"/>
                  </a:schemeClr>
                </a:solidFill>
                <a:latin typeface="+mn-lt"/>
              </a:defRPr>
            </a:lvl1pPr>
            <a:lvl2pPr>
              <a:defRPr sz="20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descr="Felt til dato"/>
          <p:cNvSpPr>
            <a:spLocks noGrp="1"/>
          </p:cNvSpPr>
          <p:nvPr>
            <p:ph type="dt" sz="half" idx="10"/>
          </p:nvPr>
        </p:nvSpPr>
        <p:spPr>
          <a:xfrm>
            <a:off x="467545" y="4587974"/>
            <a:ext cx="936104" cy="162018"/>
          </a:xfrm>
        </p:spPr>
        <p:txBody>
          <a:bodyPr/>
          <a:lstStyle>
            <a:lvl1pPr>
              <a:defRPr sz="900"/>
            </a:lvl1pPr>
          </a:lstStyle>
          <a:p>
            <a:r>
              <a:rPr lang="nb-NO"/>
              <a:t>22.08.22</a:t>
            </a:r>
            <a:endParaRPr lang="nb-NO" dirty="0"/>
          </a:p>
        </p:txBody>
      </p:sp>
      <p:sp>
        <p:nvSpPr>
          <p:cNvPr id="5" name="Plassholder for bunntekst 4" descr="Felt til enhet/tilhørighet"/>
          <p:cNvSpPr>
            <a:spLocks noGrp="1"/>
          </p:cNvSpPr>
          <p:nvPr>
            <p:ph type="ftr" sz="quarter" idx="11"/>
          </p:nvPr>
        </p:nvSpPr>
        <p:spPr/>
        <p:txBody>
          <a:bodyPr/>
          <a:lstStyle/>
          <a:p>
            <a:r>
              <a:rPr lang="nb-NO" dirty="0"/>
              <a:t>Universitetet i Bergen</a:t>
            </a:r>
          </a:p>
        </p:txBody>
      </p:sp>
      <p:sp>
        <p:nvSpPr>
          <p:cNvPr id="6" name="Plassholder for lysbildenummer 5" descr="Felt til sidetall"/>
          <p:cNvSpPr>
            <a:spLocks noGrp="1"/>
          </p:cNvSpPr>
          <p:nvPr>
            <p:ph type="sldNum" sz="quarter" idx="12"/>
          </p:nvPr>
        </p:nvSpPr>
        <p:spPr>
          <a:xfrm>
            <a:off x="1702419" y="4587974"/>
            <a:ext cx="709342" cy="162018"/>
          </a:xfrm>
        </p:spPr>
        <p:txBody>
          <a:bodyPr/>
          <a:lstStyle>
            <a:lvl1pPr>
              <a:defRPr sz="900"/>
            </a:lvl1pPr>
          </a:lstStyle>
          <a:p>
            <a:r>
              <a:rPr lang="nb-NO" dirty="0"/>
              <a:t>Side </a:t>
            </a:r>
            <a:fld id="{06C54713-27B5-4268-B680-29C9FB350413}" type="slidenum">
              <a:rPr lang="nb-NO" smtClean="0"/>
              <a:pPr/>
              <a:t>‹#›</a:t>
            </a:fld>
            <a:endParaRPr lang="nb-NO" dirty="0"/>
          </a:p>
        </p:txBody>
      </p:sp>
      <p:pic>
        <p:nvPicPr>
          <p:cNvPr id="9" name="Bilde 8" descr="Merke som viser &quot;Verden trenger tankene dine&quot;.">
            <a:extLst>
              <a:ext uri="{FF2B5EF4-FFF2-40B4-BE49-F238E27FC236}">
                <a16:creationId xmlns:a16="http://schemas.microsoft.com/office/drawing/2014/main" id="{934C8560-529F-7746-9227-B4FD0B629DC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6" y="3834001"/>
            <a:ext cx="1188961" cy="842180"/>
          </a:xfrm>
          <a:prstGeom prst="rect">
            <a:avLst/>
          </a:prstGeom>
        </p:spPr>
      </p:pic>
    </p:spTree>
    <p:extLst>
      <p:ext uri="{BB962C8B-B14F-4D97-AF65-F5344CB8AC3E}">
        <p14:creationId xmlns:p14="http://schemas.microsoft.com/office/powerpoint/2010/main" val="1846571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tel og innhold med hvit bakgru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descr="Tittelfelt"/>
          <p:cNvSpPr>
            <a:spLocks noGrp="1"/>
          </p:cNvSpPr>
          <p:nvPr>
            <p:ph type="title"/>
          </p:nvPr>
        </p:nvSpPr>
        <p:spPr>
          <a:xfrm>
            <a:off x="1022921" y="804232"/>
            <a:ext cx="7077472" cy="489701"/>
          </a:xfrm>
        </p:spPr>
        <p:txBody>
          <a:bodyPr>
            <a:noAutofit/>
          </a:bodyPr>
          <a:lstStyle>
            <a:lvl1pPr>
              <a:lnSpc>
                <a:spcPct val="100000"/>
              </a:lnSpc>
              <a:defRPr sz="2800" b="1" i="0"/>
            </a:lvl1pPr>
          </a:lstStyle>
          <a:p>
            <a:r>
              <a:rPr lang="nb-NO" dirty="0"/>
              <a:t>Klikk for å redigere tittelstil</a:t>
            </a:r>
          </a:p>
        </p:txBody>
      </p:sp>
      <p:sp>
        <p:nvSpPr>
          <p:cNvPr id="3" name="Plassholder for innhold 2" descr="Tekstfelt"/>
          <p:cNvSpPr>
            <a:spLocks noGrp="1"/>
          </p:cNvSpPr>
          <p:nvPr>
            <p:ph idx="1"/>
          </p:nvPr>
        </p:nvSpPr>
        <p:spPr>
          <a:xfrm>
            <a:off x="1022921" y="1455950"/>
            <a:ext cx="7077472" cy="2916000"/>
          </a:xfrm>
        </p:spPr>
        <p:txBody>
          <a:bodyPr>
            <a:normAutofit/>
          </a:bodyPr>
          <a:lstStyle>
            <a:lvl1pPr>
              <a:defRPr sz="2000">
                <a:solidFill>
                  <a:schemeClr val="tx1">
                    <a:lumMod val="75000"/>
                    <a:lumOff val="25000"/>
                  </a:schemeClr>
                </a:solidFill>
                <a:latin typeface="+mn-lt"/>
              </a:defRPr>
            </a:lvl1pPr>
            <a:lvl2pPr>
              <a:defRPr sz="20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descr="Felt til dato"/>
          <p:cNvSpPr>
            <a:spLocks noGrp="1"/>
          </p:cNvSpPr>
          <p:nvPr>
            <p:ph type="dt" sz="half" idx="10"/>
          </p:nvPr>
        </p:nvSpPr>
        <p:spPr>
          <a:xfrm>
            <a:off x="467545" y="4587974"/>
            <a:ext cx="936104" cy="162018"/>
          </a:xfrm>
        </p:spPr>
        <p:txBody>
          <a:bodyPr/>
          <a:lstStyle>
            <a:lvl1pPr>
              <a:defRPr sz="900"/>
            </a:lvl1pPr>
          </a:lstStyle>
          <a:p>
            <a:r>
              <a:rPr lang="nb-NO"/>
              <a:t>22.08.22</a:t>
            </a:r>
            <a:endParaRPr lang="nb-NO" dirty="0"/>
          </a:p>
        </p:txBody>
      </p:sp>
      <p:sp>
        <p:nvSpPr>
          <p:cNvPr id="5" name="Plassholder for bunntekst 4" descr="Felt til enhet/tilhørighet"/>
          <p:cNvSpPr>
            <a:spLocks noGrp="1"/>
          </p:cNvSpPr>
          <p:nvPr>
            <p:ph type="ftr" sz="quarter" idx="11"/>
          </p:nvPr>
        </p:nvSpPr>
        <p:spPr/>
        <p:txBody>
          <a:bodyPr/>
          <a:lstStyle/>
          <a:p>
            <a:r>
              <a:rPr lang="nb-NO"/>
              <a:t>Universitetet i Bergen</a:t>
            </a:r>
            <a:endParaRPr lang="nb-NO" dirty="0"/>
          </a:p>
        </p:txBody>
      </p:sp>
      <p:sp>
        <p:nvSpPr>
          <p:cNvPr id="6" name="Plassholder for lysbildenummer 5" descr="Felt til sidetall"/>
          <p:cNvSpPr>
            <a:spLocks noGrp="1"/>
          </p:cNvSpPr>
          <p:nvPr>
            <p:ph type="sldNum" sz="quarter" idx="12"/>
          </p:nvPr>
        </p:nvSpPr>
        <p:spPr>
          <a:xfrm>
            <a:off x="1702419" y="4587974"/>
            <a:ext cx="709342" cy="162018"/>
          </a:xfrm>
        </p:spPr>
        <p:txBody>
          <a:bodyPr/>
          <a:lstStyle>
            <a:lvl1pPr>
              <a:defRPr sz="900"/>
            </a:lvl1pPr>
          </a:lstStyle>
          <a:p>
            <a:r>
              <a:rPr lang="nb-NO" dirty="0"/>
              <a:t>Side </a:t>
            </a:r>
            <a:fld id="{06C54713-27B5-4268-B680-29C9FB350413}" type="slidenum">
              <a:rPr lang="nb-NO" smtClean="0"/>
              <a:pPr/>
              <a:t>‹#›</a:t>
            </a:fld>
            <a:endParaRPr lang="nb-NO" dirty="0"/>
          </a:p>
        </p:txBody>
      </p:sp>
      <p:pic>
        <p:nvPicPr>
          <p:cNvPr id="9" name="Bilde 8" descr="Merke som viser &quot;Verden trenger tankene dine&quot;.">
            <a:extLst>
              <a:ext uri="{FF2B5EF4-FFF2-40B4-BE49-F238E27FC236}">
                <a16:creationId xmlns:a16="http://schemas.microsoft.com/office/drawing/2014/main" id="{934C8560-529F-7746-9227-B4FD0B629DC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6" y="3834001"/>
            <a:ext cx="1188961" cy="842180"/>
          </a:xfrm>
          <a:prstGeom prst="rect">
            <a:avLst/>
          </a:prstGeom>
        </p:spPr>
      </p:pic>
    </p:spTree>
    <p:extLst>
      <p:ext uri="{BB962C8B-B14F-4D97-AF65-F5344CB8AC3E}">
        <p14:creationId xmlns:p14="http://schemas.microsoft.com/office/powerpoint/2010/main" val="404431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nde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descr="Tittel inndeling"/>
          <p:cNvSpPr>
            <a:spLocks noGrp="1"/>
          </p:cNvSpPr>
          <p:nvPr>
            <p:ph type="title"/>
          </p:nvPr>
        </p:nvSpPr>
        <p:spPr>
          <a:xfrm>
            <a:off x="1022921" y="839912"/>
            <a:ext cx="6584776" cy="2649941"/>
          </a:xfrm>
        </p:spPr>
        <p:txBody>
          <a:bodyPr anchor="t" anchorCtr="0">
            <a:normAutofit/>
          </a:bodyPr>
          <a:lstStyle>
            <a:lvl1pPr>
              <a:lnSpc>
                <a:spcPct val="100000"/>
              </a:lnSpc>
              <a:defRPr sz="4000" b="1" i="0" u="none">
                <a:solidFill>
                  <a:srgbClr val="FFFFFF"/>
                </a:solidFill>
                <a:latin typeface="Arial Black" panose="020B0604020202020204" pitchFamily="34" charset="0"/>
                <a:cs typeface="Arial Black" panose="020B0604020202020204" pitchFamily="34" charset="0"/>
              </a:defRPr>
            </a:lvl1pPr>
          </a:lstStyle>
          <a:p>
            <a:r>
              <a:rPr lang="nb-NO" dirty="0"/>
              <a:t>Klikk for å redigere tittelstil</a:t>
            </a:r>
          </a:p>
        </p:txBody>
      </p:sp>
      <p:pic>
        <p:nvPicPr>
          <p:cNvPr id="4" name="Bilde 3" descr="Merke som viser &quot;Verden trenger tankene dine&quot;.">
            <a:extLst>
              <a:ext uri="{FF2B5EF4-FFF2-40B4-BE49-F238E27FC236}">
                <a16:creationId xmlns:a16="http://schemas.microsoft.com/office/drawing/2014/main" id="{E291D31C-C28B-2943-BA98-C64998D8CA3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5" y="3834001"/>
            <a:ext cx="1188960" cy="842180"/>
          </a:xfrm>
          <a:prstGeom prst="rect">
            <a:avLst/>
          </a:prstGeom>
        </p:spPr>
      </p:pic>
    </p:spTree>
    <p:extLst>
      <p:ext uri="{BB962C8B-B14F-4D97-AF65-F5344CB8AC3E}">
        <p14:creationId xmlns:p14="http://schemas.microsoft.com/office/powerpoint/2010/main" val="31669537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ldemal">
    <p:bg>
      <p:bgPr>
        <a:solidFill>
          <a:schemeClr val="bg1"/>
        </a:solidFill>
        <a:effectLst/>
      </p:bgPr>
    </p:bg>
    <p:spTree>
      <p:nvGrpSpPr>
        <p:cNvPr id="1" name=""/>
        <p:cNvGrpSpPr/>
        <p:nvPr/>
      </p:nvGrpSpPr>
      <p:grpSpPr>
        <a:xfrm>
          <a:off x="0" y="0"/>
          <a:ext cx="0" cy="0"/>
          <a:chOff x="0" y="0"/>
          <a:chExt cx="0" cy="0"/>
        </a:xfrm>
      </p:grpSpPr>
      <p:sp>
        <p:nvSpPr>
          <p:cNvPr id="5" name="Plassholder for bilde 4" descr="Her kan du sette inn et stort bilde">
            <a:extLst>
              <a:ext uri="{FF2B5EF4-FFF2-40B4-BE49-F238E27FC236}">
                <a16:creationId xmlns:a16="http://schemas.microsoft.com/office/drawing/2014/main" id="{9F581FC9-99B3-254C-94AA-E2A348666E38}"/>
              </a:ext>
            </a:extLst>
          </p:cNvPr>
          <p:cNvSpPr>
            <a:spLocks noGrp="1"/>
          </p:cNvSpPr>
          <p:nvPr>
            <p:ph type="pic" sz="quarter" idx="12"/>
          </p:nvPr>
        </p:nvSpPr>
        <p:spPr>
          <a:xfrm>
            <a:off x="259200" y="259200"/>
            <a:ext cx="8622000" cy="4616806"/>
          </a:xfrm>
          <a:noFill/>
        </p:spPr>
        <p:txBody>
          <a:bodyPr/>
          <a:lstStyle/>
          <a:p>
            <a:endParaRPr lang="nb-NO" dirty="0"/>
          </a:p>
        </p:txBody>
      </p:sp>
      <p:pic>
        <p:nvPicPr>
          <p:cNvPr id="6" name="Bilde 5" descr="Merke som viser &quot;Verden trenger tankene dine&quot;.">
            <a:extLst>
              <a:ext uri="{FF2B5EF4-FFF2-40B4-BE49-F238E27FC236}">
                <a16:creationId xmlns:a16="http://schemas.microsoft.com/office/drawing/2014/main" id="{4BDE7BD8-A2C7-F847-9FF3-E27A2438F3F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7487495" y="3834001"/>
            <a:ext cx="1188960" cy="842180"/>
          </a:xfrm>
          <a:prstGeom prst="rect">
            <a:avLst/>
          </a:prstGeom>
        </p:spPr>
      </p:pic>
      <p:sp>
        <p:nvSpPr>
          <p:cNvPr id="8" name="Plassholder for bunntekst 7" descr="Felt til enhet/tilhørighet"/>
          <p:cNvSpPr>
            <a:spLocks noGrp="1"/>
          </p:cNvSpPr>
          <p:nvPr>
            <p:ph type="ftr" sz="quarter" idx="11"/>
          </p:nvPr>
        </p:nvSpPr>
        <p:spPr/>
        <p:txBody>
          <a:bodyPr/>
          <a:lstStyle>
            <a:lvl1pPr>
              <a:defRPr>
                <a:solidFill>
                  <a:schemeClr val="bg1"/>
                </a:solidFill>
              </a:defRPr>
            </a:lvl1pPr>
          </a:lstStyle>
          <a:p>
            <a:r>
              <a:rPr lang="nb-NO" dirty="0"/>
              <a:t>Universitetet i Bergen</a:t>
            </a:r>
          </a:p>
        </p:txBody>
      </p:sp>
      <p:pic>
        <p:nvPicPr>
          <p:cNvPr id="20" name="Bilde 19" descr="Ramme">
            <a:extLst>
              <a:ext uri="{FF2B5EF4-FFF2-40B4-BE49-F238E27FC236}">
                <a16:creationId xmlns:a16="http://schemas.microsoft.com/office/drawing/2014/main" id="{CEE9D729-C29A-1946-A8F1-7593F293FD4F}"/>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25419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tel og to spal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innhold 2" descr="Tekstfelt, spalte 1"/>
          <p:cNvSpPr>
            <a:spLocks noGrp="1"/>
          </p:cNvSpPr>
          <p:nvPr>
            <p:ph sz="half" idx="1"/>
          </p:nvPr>
        </p:nvSpPr>
        <p:spPr>
          <a:xfrm>
            <a:off x="1022921" y="1455626"/>
            <a:ext cx="3405064" cy="2916324"/>
          </a:xfrm>
        </p:spPr>
        <p:txBody>
          <a:bodyPr>
            <a:normAutofit/>
          </a:bodyPr>
          <a:lstStyle>
            <a:lvl1pP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descr="Tekstfelt, spalte 2"/>
          <p:cNvSpPr>
            <a:spLocks noGrp="1"/>
          </p:cNvSpPr>
          <p:nvPr>
            <p:ph sz="half" idx="2"/>
          </p:nvPr>
        </p:nvSpPr>
        <p:spPr>
          <a:xfrm>
            <a:off x="4752400" y="1455626"/>
            <a:ext cx="3420000" cy="2916324"/>
          </a:xfrm>
        </p:spPr>
        <p:txBody>
          <a:bodyPr>
            <a:normAutofit/>
          </a:bodyPr>
          <a:lstStyle>
            <a:lvl1pP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Tittel 1" descr="Tittelfelt"/>
          <p:cNvSpPr>
            <a:spLocks noGrp="1"/>
          </p:cNvSpPr>
          <p:nvPr>
            <p:ph type="title"/>
          </p:nvPr>
        </p:nvSpPr>
        <p:spPr>
          <a:xfrm>
            <a:off x="1022920" y="804232"/>
            <a:ext cx="7149480" cy="489701"/>
          </a:xfrm>
        </p:spPr>
        <p:txBody>
          <a:bodyPr>
            <a:noAutofit/>
          </a:bodyPr>
          <a:lstStyle>
            <a:lvl1pPr>
              <a:lnSpc>
                <a:spcPct val="100000"/>
              </a:lnSpc>
              <a:defRPr sz="2800" b="1" i="0"/>
            </a:lvl1pPr>
          </a:lstStyle>
          <a:p>
            <a:r>
              <a:rPr lang="nb-NO" dirty="0"/>
              <a:t>Klikk for å redigere tittelstil</a:t>
            </a:r>
          </a:p>
        </p:txBody>
      </p:sp>
      <p:sp>
        <p:nvSpPr>
          <p:cNvPr id="2" name="Plassholder for dato 1" descr="Felt til dato"/>
          <p:cNvSpPr>
            <a:spLocks noGrp="1"/>
          </p:cNvSpPr>
          <p:nvPr>
            <p:ph type="dt" sz="half" idx="10"/>
          </p:nvPr>
        </p:nvSpPr>
        <p:spPr/>
        <p:txBody>
          <a:bodyPr/>
          <a:lstStyle>
            <a:lvl1pPr>
              <a:defRPr sz="900"/>
            </a:lvl1pPr>
          </a:lstStyle>
          <a:p>
            <a:r>
              <a:rPr lang="nb-NO"/>
              <a:t>22.08.22</a:t>
            </a:r>
            <a:endParaRPr lang="nb-NO" dirty="0"/>
          </a:p>
        </p:txBody>
      </p:sp>
      <p:sp>
        <p:nvSpPr>
          <p:cNvPr id="5" name="Plassholder for bunntekst 4" descr="Felt til enhet/tilhørighet"/>
          <p:cNvSpPr>
            <a:spLocks noGrp="1"/>
          </p:cNvSpPr>
          <p:nvPr>
            <p:ph type="ftr" sz="quarter" idx="11"/>
          </p:nvPr>
        </p:nvSpPr>
        <p:spPr/>
        <p:txBody>
          <a:bodyPr/>
          <a:lstStyle/>
          <a:p>
            <a:r>
              <a:rPr lang="nb-NO"/>
              <a:t>Universitetet i Bergen</a:t>
            </a:r>
            <a:endParaRPr lang="nb-NO" dirty="0"/>
          </a:p>
        </p:txBody>
      </p:sp>
      <p:sp>
        <p:nvSpPr>
          <p:cNvPr id="6" name="Plassholder for lysbildenummer 5" descr="Felt til sidetall"/>
          <p:cNvSpPr>
            <a:spLocks noGrp="1"/>
          </p:cNvSpPr>
          <p:nvPr>
            <p:ph type="sldNum" sz="quarter" idx="12"/>
          </p:nvPr>
        </p:nvSpPr>
        <p:spPr/>
        <p:txBody>
          <a:bodyPr/>
          <a:lstStyle>
            <a:lvl1pPr>
              <a:defRPr sz="900"/>
            </a:lvl1pPr>
          </a:lstStyle>
          <a:p>
            <a:r>
              <a:rPr lang="nb-NO" dirty="0"/>
              <a:t>Side </a:t>
            </a:r>
            <a:fld id="{06C54713-27B5-4268-B680-29C9FB350413}" type="slidenum">
              <a:rPr lang="nb-NO" smtClean="0"/>
              <a:pPr/>
              <a:t>‹#›</a:t>
            </a:fld>
            <a:endParaRPr lang="nb-NO" dirty="0"/>
          </a:p>
        </p:txBody>
      </p:sp>
      <p:pic>
        <p:nvPicPr>
          <p:cNvPr id="9" name="Bilde 8" descr="Merke som viser &quot;Verden trenger tankene dine&quot;.">
            <a:extLst>
              <a:ext uri="{FF2B5EF4-FFF2-40B4-BE49-F238E27FC236}">
                <a16:creationId xmlns:a16="http://schemas.microsoft.com/office/drawing/2014/main" id="{B421DF0F-25CF-7D4D-9192-DBC1AB628C1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6" y="3834001"/>
            <a:ext cx="1188961" cy="842180"/>
          </a:xfrm>
          <a:prstGeom prst="rect">
            <a:avLst/>
          </a:prstGeom>
        </p:spPr>
      </p:pic>
    </p:spTree>
    <p:extLst>
      <p:ext uri="{BB962C8B-B14F-4D97-AF65-F5344CB8AC3E}">
        <p14:creationId xmlns:p14="http://schemas.microsoft.com/office/powerpoint/2010/main" val="398381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tel og to spalter med tit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tekst 2" descr="Undertittelfelt, spalte 1"/>
          <p:cNvSpPr>
            <a:spLocks noGrp="1"/>
          </p:cNvSpPr>
          <p:nvPr>
            <p:ph type="body" idx="1"/>
          </p:nvPr>
        </p:nvSpPr>
        <p:spPr>
          <a:xfrm>
            <a:off x="1022920" y="1581640"/>
            <a:ext cx="3420000" cy="432048"/>
          </a:xfrm>
        </p:spPr>
        <p:txBody>
          <a:bodyPr anchor="b">
            <a:noAutofit/>
          </a:bodyPr>
          <a:lstStyle>
            <a:lvl1pPr marL="0" indent="0">
              <a:lnSpc>
                <a:spcPct val="100000"/>
              </a:lnSpc>
              <a:buNone/>
              <a:defRPr sz="2000" b="1" i="0">
                <a:latin typeface="+mn-lt"/>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nb-NO" dirty="0"/>
              <a:t>Klikk for å redigere tekststiler i malen</a:t>
            </a:r>
          </a:p>
        </p:txBody>
      </p:sp>
      <p:sp>
        <p:nvSpPr>
          <p:cNvPr id="5" name="Plassholder for tekst 4" descr="Undertittelfelt, spalte 2"/>
          <p:cNvSpPr>
            <a:spLocks noGrp="1"/>
          </p:cNvSpPr>
          <p:nvPr>
            <p:ph type="body" sz="quarter" idx="3"/>
          </p:nvPr>
        </p:nvSpPr>
        <p:spPr>
          <a:xfrm>
            <a:off x="4752400" y="1581640"/>
            <a:ext cx="3420000" cy="432048"/>
          </a:xfrm>
        </p:spPr>
        <p:txBody>
          <a:bodyPr anchor="b">
            <a:noAutofit/>
          </a:bodyPr>
          <a:lstStyle>
            <a:lvl1pPr marL="0" indent="0">
              <a:lnSpc>
                <a:spcPct val="100000"/>
              </a:lnSpc>
              <a:buNone/>
              <a:defRPr sz="2000" b="1" i="0">
                <a:latin typeface="+mn-lt"/>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nb-NO" dirty="0"/>
              <a:t>Klikk for å redigere tekststiler i malen</a:t>
            </a:r>
          </a:p>
        </p:txBody>
      </p:sp>
      <p:sp>
        <p:nvSpPr>
          <p:cNvPr id="10" name="Plassholder for innhold 2" descr="Tekstfelt, spalte 1"/>
          <p:cNvSpPr>
            <a:spLocks noGrp="1"/>
          </p:cNvSpPr>
          <p:nvPr>
            <p:ph sz="half" idx="13"/>
          </p:nvPr>
        </p:nvSpPr>
        <p:spPr>
          <a:xfrm>
            <a:off x="1022920" y="2092346"/>
            <a:ext cx="3420000" cy="2351613"/>
          </a:xfrm>
        </p:spPr>
        <p:txBody>
          <a:bodyPr>
            <a:normAutofit/>
          </a:bodyPr>
          <a:lstStyle>
            <a:lvl1pP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1" name="Plassholder for innhold 3" descr="Tekstfelt, spalte 2"/>
          <p:cNvSpPr>
            <a:spLocks noGrp="1"/>
          </p:cNvSpPr>
          <p:nvPr>
            <p:ph sz="half" idx="2"/>
          </p:nvPr>
        </p:nvSpPr>
        <p:spPr>
          <a:xfrm>
            <a:off x="4752400" y="2092346"/>
            <a:ext cx="3420000" cy="2351613"/>
          </a:xfrm>
        </p:spPr>
        <p:txBody>
          <a:bodyPr>
            <a:normAutofit/>
          </a:bodyPr>
          <a:lstStyle>
            <a:lvl1pP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2" name="Tittel 1" descr="Tittelfelt"/>
          <p:cNvSpPr>
            <a:spLocks noGrp="1"/>
          </p:cNvSpPr>
          <p:nvPr>
            <p:ph type="title"/>
          </p:nvPr>
        </p:nvSpPr>
        <p:spPr>
          <a:xfrm>
            <a:off x="1022920" y="804232"/>
            <a:ext cx="7149480" cy="489701"/>
          </a:xfrm>
        </p:spPr>
        <p:txBody>
          <a:bodyPr>
            <a:noAutofit/>
          </a:bodyPr>
          <a:lstStyle>
            <a:lvl1pPr>
              <a:lnSpc>
                <a:spcPct val="100000"/>
              </a:lnSpc>
              <a:defRPr sz="2800" b="1" i="0"/>
            </a:lvl1pPr>
          </a:lstStyle>
          <a:p>
            <a:r>
              <a:rPr lang="nb-NO" dirty="0"/>
              <a:t>Klikk for å redigere tittelstil</a:t>
            </a:r>
          </a:p>
        </p:txBody>
      </p:sp>
      <p:sp>
        <p:nvSpPr>
          <p:cNvPr id="2" name="Plassholder for dato 1" descr="Felt til dato"/>
          <p:cNvSpPr>
            <a:spLocks noGrp="1"/>
          </p:cNvSpPr>
          <p:nvPr>
            <p:ph type="dt" sz="half" idx="14"/>
          </p:nvPr>
        </p:nvSpPr>
        <p:spPr/>
        <p:txBody>
          <a:bodyPr/>
          <a:lstStyle>
            <a:lvl1pPr>
              <a:defRPr sz="900"/>
            </a:lvl1pPr>
          </a:lstStyle>
          <a:p>
            <a:r>
              <a:rPr lang="nb-NO"/>
              <a:t>22.08.22</a:t>
            </a:r>
            <a:endParaRPr lang="nb-NO" dirty="0"/>
          </a:p>
        </p:txBody>
      </p:sp>
      <p:sp>
        <p:nvSpPr>
          <p:cNvPr id="4" name="Plassholder for bunntekst 3" descr="Felt til enhet/tilhørighet"/>
          <p:cNvSpPr>
            <a:spLocks noGrp="1"/>
          </p:cNvSpPr>
          <p:nvPr>
            <p:ph type="ftr" sz="quarter" idx="15"/>
          </p:nvPr>
        </p:nvSpPr>
        <p:spPr/>
        <p:txBody>
          <a:bodyPr/>
          <a:lstStyle/>
          <a:p>
            <a:r>
              <a:rPr lang="nb-NO"/>
              <a:t>Universitetet i Bergen</a:t>
            </a:r>
            <a:endParaRPr lang="nb-NO" dirty="0"/>
          </a:p>
        </p:txBody>
      </p:sp>
      <p:sp>
        <p:nvSpPr>
          <p:cNvPr id="6" name="Plassholder for lysbildenummer 5" descr="Felt til sidetall"/>
          <p:cNvSpPr>
            <a:spLocks noGrp="1"/>
          </p:cNvSpPr>
          <p:nvPr>
            <p:ph type="sldNum" sz="quarter" idx="16"/>
          </p:nvPr>
        </p:nvSpPr>
        <p:spPr/>
        <p:txBody>
          <a:bodyPr/>
          <a:lstStyle>
            <a:lvl1pPr>
              <a:defRPr sz="900"/>
            </a:lvl1pPr>
          </a:lstStyle>
          <a:p>
            <a:r>
              <a:rPr lang="nb-NO" dirty="0"/>
              <a:t>Side </a:t>
            </a:r>
            <a:fld id="{06C54713-27B5-4268-B680-29C9FB350413}" type="slidenum">
              <a:rPr lang="nb-NO" smtClean="0"/>
              <a:pPr/>
              <a:t>‹#›</a:t>
            </a:fld>
            <a:endParaRPr lang="nb-NO" dirty="0"/>
          </a:p>
        </p:txBody>
      </p:sp>
      <p:pic>
        <p:nvPicPr>
          <p:cNvPr id="13" name="Bilde 12" descr="Merke som viser &quot;Verden trenger tankene dine&quot;.">
            <a:extLst>
              <a:ext uri="{FF2B5EF4-FFF2-40B4-BE49-F238E27FC236}">
                <a16:creationId xmlns:a16="http://schemas.microsoft.com/office/drawing/2014/main" id="{E818EAD3-F8AA-5E4E-9515-AE1E1AA0F525}"/>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6" y="3834001"/>
            <a:ext cx="1188961" cy="842180"/>
          </a:xfrm>
          <a:prstGeom prst="rect">
            <a:avLst/>
          </a:prstGeom>
        </p:spPr>
      </p:pic>
    </p:spTree>
    <p:extLst>
      <p:ext uri="{BB962C8B-B14F-4D97-AF65-F5344CB8AC3E}">
        <p14:creationId xmlns:p14="http://schemas.microsoft.com/office/powerpoint/2010/main" val="32250816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ingress og 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innhold 2" descr="Tekstfelt"/>
          <p:cNvSpPr>
            <a:spLocks noGrp="1"/>
          </p:cNvSpPr>
          <p:nvPr>
            <p:ph idx="1"/>
          </p:nvPr>
        </p:nvSpPr>
        <p:spPr>
          <a:xfrm>
            <a:off x="3589570" y="1455950"/>
            <a:ext cx="4597350" cy="2916000"/>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descr="Felt til ingress"/>
          <p:cNvSpPr>
            <a:spLocks noGrp="1"/>
          </p:cNvSpPr>
          <p:nvPr>
            <p:ph type="body" sz="half" idx="2"/>
          </p:nvPr>
        </p:nvSpPr>
        <p:spPr>
          <a:xfrm>
            <a:off x="1022921" y="1455950"/>
            <a:ext cx="2360241" cy="2916000"/>
          </a:xfrm>
        </p:spPr>
        <p:txBody>
          <a:bodyPr>
            <a:normAutofit/>
          </a:bodyPr>
          <a:lstStyle>
            <a:lvl1pPr marL="0" indent="0">
              <a:buNone/>
              <a:defRPr sz="20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nb-NO" dirty="0"/>
              <a:t>Klikk for å redigere tekststiler i malen</a:t>
            </a:r>
          </a:p>
        </p:txBody>
      </p:sp>
      <p:sp>
        <p:nvSpPr>
          <p:cNvPr id="8" name="Tittel 1" descr="Tittelfelt"/>
          <p:cNvSpPr>
            <a:spLocks noGrp="1"/>
          </p:cNvSpPr>
          <p:nvPr>
            <p:ph type="title"/>
          </p:nvPr>
        </p:nvSpPr>
        <p:spPr>
          <a:xfrm>
            <a:off x="1022920" y="804232"/>
            <a:ext cx="7149480" cy="489701"/>
          </a:xfrm>
        </p:spPr>
        <p:txBody>
          <a:bodyPr>
            <a:noAutofit/>
          </a:bodyPr>
          <a:lstStyle>
            <a:lvl1pPr>
              <a:lnSpc>
                <a:spcPct val="100000"/>
              </a:lnSpc>
              <a:defRPr sz="2800" b="1" i="0"/>
            </a:lvl1pPr>
          </a:lstStyle>
          <a:p>
            <a:r>
              <a:rPr lang="nb-NO" dirty="0"/>
              <a:t>Klikk for å redigere tittelstil</a:t>
            </a:r>
          </a:p>
        </p:txBody>
      </p:sp>
      <p:sp>
        <p:nvSpPr>
          <p:cNvPr id="2" name="Plassholder for dato 1" descr="Felt til dato"/>
          <p:cNvSpPr>
            <a:spLocks noGrp="1"/>
          </p:cNvSpPr>
          <p:nvPr>
            <p:ph type="dt" sz="half" idx="10"/>
          </p:nvPr>
        </p:nvSpPr>
        <p:spPr/>
        <p:txBody>
          <a:bodyPr/>
          <a:lstStyle>
            <a:lvl1pPr>
              <a:defRPr sz="900"/>
            </a:lvl1pPr>
          </a:lstStyle>
          <a:p>
            <a:r>
              <a:rPr lang="nb-NO"/>
              <a:t>22.08.22</a:t>
            </a:r>
            <a:endParaRPr lang="nb-NO" dirty="0"/>
          </a:p>
        </p:txBody>
      </p:sp>
      <p:sp>
        <p:nvSpPr>
          <p:cNvPr id="5" name="Plassholder for bunntekst 4" descr="Felt til enhet/tilhørighet"/>
          <p:cNvSpPr>
            <a:spLocks noGrp="1"/>
          </p:cNvSpPr>
          <p:nvPr>
            <p:ph type="ftr" sz="quarter" idx="11"/>
          </p:nvPr>
        </p:nvSpPr>
        <p:spPr/>
        <p:txBody>
          <a:bodyPr/>
          <a:lstStyle/>
          <a:p>
            <a:r>
              <a:rPr lang="nb-NO" dirty="0"/>
              <a:t>Universitetet i Bergen</a:t>
            </a:r>
          </a:p>
        </p:txBody>
      </p:sp>
      <p:sp>
        <p:nvSpPr>
          <p:cNvPr id="6" name="Plassholder for lysbildenummer 5" descr="Felt til sidetall"/>
          <p:cNvSpPr>
            <a:spLocks noGrp="1"/>
          </p:cNvSpPr>
          <p:nvPr>
            <p:ph type="sldNum" sz="quarter" idx="12"/>
          </p:nvPr>
        </p:nvSpPr>
        <p:spPr/>
        <p:txBody>
          <a:bodyPr/>
          <a:lstStyle>
            <a:lvl1pPr>
              <a:defRPr sz="900"/>
            </a:lvl1pPr>
          </a:lstStyle>
          <a:p>
            <a:r>
              <a:rPr lang="nb-NO" dirty="0"/>
              <a:t>Side </a:t>
            </a:r>
            <a:fld id="{06C54713-27B5-4268-B680-29C9FB350413}" type="slidenum">
              <a:rPr lang="nb-NO" smtClean="0"/>
              <a:pPr/>
              <a:t>‹#›</a:t>
            </a:fld>
            <a:endParaRPr lang="nb-NO" dirty="0"/>
          </a:p>
        </p:txBody>
      </p:sp>
      <p:pic>
        <p:nvPicPr>
          <p:cNvPr id="9" name="Bilde 8" descr="Merke som viser &quot;Verden trenger tankene dine&quot;.">
            <a:extLst>
              <a:ext uri="{FF2B5EF4-FFF2-40B4-BE49-F238E27FC236}">
                <a16:creationId xmlns:a16="http://schemas.microsoft.com/office/drawing/2014/main" id="{3E807EEA-9317-2246-BAEC-22AD47F15F0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6" y="3834001"/>
            <a:ext cx="1188961" cy="842180"/>
          </a:xfrm>
          <a:prstGeom prst="rect">
            <a:avLst/>
          </a:prstGeom>
        </p:spPr>
      </p:pic>
    </p:spTree>
    <p:extLst>
      <p:ext uri="{BB962C8B-B14F-4D97-AF65-F5344CB8AC3E}">
        <p14:creationId xmlns:p14="http://schemas.microsoft.com/office/powerpoint/2010/main" val="34325689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ilde med 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descr="Tittel"/>
          <p:cNvSpPr>
            <a:spLocks noGrp="1"/>
          </p:cNvSpPr>
          <p:nvPr>
            <p:ph type="title"/>
          </p:nvPr>
        </p:nvSpPr>
        <p:spPr>
          <a:xfrm>
            <a:off x="1022920" y="3514849"/>
            <a:ext cx="7164000" cy="425054"/>
          </a:xfrm>
        </p:spPr>
        <p:txBody>
          <a:bodyPr anchor="t" anchorCtr="0">
            <a:noAutofit/>
          </a:bodyPr>
          <a:lstStyle>
            <a:lvl1pPr algn="l">
              <a:lnSpc>
                <a:spcPct val="100000"/>
              </a:lnSpc>
              <a:defRPr sz="2500" b="1" i="0">
                <a:solidFill>
                  <a:srgbClr val="E54F46"/>
                </a:solidFill>
              </a:defRPr>
            </a:lvl1pPr>
          </a:lstStyle>
          <a:p>
            <a:r>
              <a:rPr lang="nb-NO" dirty="0"/>
              <a:t>Klikk for å redigere tittelstil</a:t>
            </a:r>
          </a:p>
        </p:txBody>
      </p:sp>
      <p:sp>
        <p:nvSpPr>
          <p:cNvPr id="3" name="Plassholder for bilde 2" descr="Her kan du sette inn et stort bilde eller illustrasjon&#10;"/>
          <p:cNvSpPr>
            <a:spLocks noGrp="1"/>
          </p:cNvSpPr>
          <p:nvPr>
            <p:ph type="pic" idx="1"/>
          </p:nvPr>
        </p:nvSpPr>
        <p:spPr>
          <a:xfrm>
            <a:off x="1022920" y="843559"/>
            <a:ext cx="7164000" cy="2598223"/>
          </a:xfrm>
        </p:spPr>
        <p:txBody>
          <a:bodyPr>
            <a:normAutofit/>
          </a:bodyPr>
          <a:lstStyle>
            <a:lvl1pPr marL="0" indent="0">
              <a:buNone/>
              <a:defRPr sz="1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nb-NO" dirty="0"/>
              <a:t>Dra bildet til plassholderen eller klikk ikonet for å legge til</a:t>
            </a:r>
          </a:p>
        </p:txBody>
      </p:sp>
      <p:sp>
        <p:nvSpPr>
          <p:cNvPr id="4" name="Plassholder for tekst 3" descr="Undertittel"/>
          <p:cNvSpPr>
            <a:spLocks noGrp="1"/>
          </p:cNvSpPr>
          <p:nvPr>
            <p:ph type="body" sz="half" idx="2"/>
          </p:nvPr>
        </p:nvSpPr>
        <p:spPr>
          <a:xfrm>
            <a:off x="1022920" y="4047915"/>
            <a:ext cx="6285384" cy="396044"/>
          </a:xfrm>
        </p:spPr>
        <p:txBody>
          <a:bodyPr>
            <a:normAutofit/>
          </a:bodyPr>
          <a:lstStyle>
            <a:lvl1pPr marL="0" indent="0">
              <a:lnSpc>
                <a:spcPct val="100000"/>
              </a:lnSpc>
              <a:buNone/>
              <a:defRPr sz="18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nb-NO" dirty="0"/>
              <a:t>Klikk for å redigere tekststiler i malen</a:t>
            </a:r>
          </a:p>
        </p:txBody>
      </p:sp>
      <p:sp>
        <p:nvSpPr>
          <p:cNvPr id="5" name="Plassholder for dato 4" descr="Felt til dato"/>
          <p:cNvSpPr>
            <a:spLocks noGrp="1"/>
          </p:cNvSpPr>
          <p:nvPr>
            <p:ph type="dt" sz="half" idx="10"/>
          </p:nvPr>
        </p:nvSpPr>
        <p:spPr/>
        <p:txBody>
          <a:bodyPr/>
          <a:lstStyle>
            <a:lvl1pPr>
              <a:defRPr sz="900"/>
            </a:lvl1pPr>
          </a:lstStyle>
          <a:p>
            <a:r>
              <a:rPr lang="nb-NO"/>
              <a:t>22.08.22</a:t>
            </a:r>
            <a:endParaRPr lang="nb-NO" dirty="0"/>
          </a:p>
        </p:txBody>
      </p:sp>
      <p:sp>
        <p:nvSpPr>
          <p:cNvPr id="6" name="Plassholder for bunntekst 5" descr="Felt til enhet/tilhørighet"/>
          <p:cNvSpPr>
            <a:spLocks noGrp="1"/>
          </p:cNvSpPr>
          <p:nvPr>
            <p:ph type="ftr" sz="quarter" idx="11"/>
          </p:nvPr>
        </p:nvSpPr>
        <p:spPr/>
        <p:txBody>
          <a:bodyPr/>
          <a:lstStyle/>
          <a:p>
            <a:r>
              <a:rPr lang="nb-NO"/>
              <a:t>Universitetet i Bergen</a:t>
            </a:r>
            <a:endParaRPr lang="nb-NO" dirty="0"/>
          </a:p>
        </p:txBody>
      </p:sp>
      <p:sp>
        <p:nvSpPr>
          <p:cNvPr id="7" name="Plassholder for lysbildenummer 6" descr="Felt til sidetall"/>
          <p:cNvSpPr>
            <a:spLocks noGrp="1"/>
          </p:cNvSpPr>
          <p:nvPr>
            <p:ph type="sldNum" sz="quarter" idx="12"/>
          </p:nvPr>
        </p:nvSpPr>
        <p:spPr/>
        <p:txBody>
          <a:bodyPr/>
          <a:lstStyle>
            <a:lvl1pPr>
              <a:defRPr sz="900"/>
            </a:lvl1pPr>
          </a:lstStyle>
          <a:p>
            <a:r>
              <a:rPr lang="nb-NO" dirty="0"/>
              <a:t>Side </a:t>
            </a:r>
            <a:fld id="{06C54713-27B5-4268-B680-29C9FB350413}" type="slidenum">
              <a:rPr lang="nb-NO" smtClean="0"/>
              <a:pPr/>
              <a:t>‹#›</a:t>
            </a:fld>
            <a:endParaRPr lang="nb-NO" dirty="0"/>
          </a:p>
        </p:txBody>
      </p:sp>
      <p:pic>
        <p:nvPicPr>
          <p:cNvPr id="9" name="Bilde 8" descr="Merke som viser &quot;Verden trenger tankene dine&quot;.">
            <a:extLst>
              <a:ext uri="{FF2B5EF4-FFF2-40B4-BE49-F238E27FC236}">
                <a16:creationId xmlns:a16="http://schemas.microsoft.com/office/drawing/2014/main" id="{F96CF84A-96BC-5E41-A242-0B5C201838A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487496" y="3834001"/>
            <a:ext cx="1188961" cy="842180"/>
          </a:xfrm>
          <a:prstGeom prst="rect">
            <a:avLst/>
          </a:prstGeom>
        </p:spPr>
      </p:pic>
    </p:spTree>
    <p:extLst>
      <p:ext uri="{BB962C8B-B14F-4D97-AF65-F5344CB8AC3E}">
        <p14:creationId xmlns:p14="http://schemas.microsoft.com/office/powerpoint/2010/main" val="18481399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in s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bunntekst 2" descr="Felt til enhet/tilhørighet"/>
          <p:cNvSpPr>
            <a:spLocks noGrp="1"/>
          </p:cNvSpPr>
          <p:nvPr>
            <p:ph type="ftr" sz="quarter" idx="11"/>
          </p:nvPr>
        </p:nvSpPr>
        <p:spPr/>
        <p:txBody>
          <a:bodyPr/>
          <a:lstStyle/>
          <a:p>
            <a:r>
              <a:rPr lang="nb-NO"/>
              <a:t>Universitetet i Bergen</a:t>
            </a:r>
            <a:endParaRPr lang="nb-NO" dirty="0"/>
          </a:p>
        </p:txBody>
      </p:sp>
    </p:spTree>
    <p:extLst>
      <p:ext uri="{BB962C8B-B14F-4D97-AF65-F5344CB8AC3E}">
        <p14:creationId xmlns:p14="http://schemas.microsoft.com/office/powerpoint/2010/main" val="21819180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ste s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ktangel 7" descr="Rød bakgrunnsfarge">
            <a:extLst>
              <a:ext uri="{FF2B5EF4-FFF2-40B4-BE49-F238E27FC236}">
                <a16:creationId xmlns:a16="http://schemas.microsoft.com/office/drawing/2014/main" id="{5B4AB8CC-BAF7-FF45-A0E5-3E68BF7D966C}"/>
              </a:ext>
            </a:extLst>
          </p:cNvPr>
          <p:cNvSpPr/>
          <p:nvPr userDrawn="1"/>
        </p:nvSpPr>
        <p:spPr>
          <a:xfrm>
            <a:off x="259200" y="123479"/>
            <a:ext cx="8622000" cy="4855546"/>
          </a:xfrm>
          <a:prstGeom prst="rect">
            <a:avLst/>
          </a:prstGeom>
          <a:solidFill>
            <a:srgbClr val="E54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pic>
        <p:nvPicPr>
          <p:cNvPr id="10" name="Bilde 9" descr="UiB emblem">
            <a:extLst>
              <a:ext uri="{FF2B5EF4-FFF2-40B4-BE49-F238E27FC236}">
                <a16:creationId xmlns:a16="http://schemas.microsoft.com/office/drawing/2014/main" id="{9E3715CE-D1CA-694C-9B7D-6DCFE11946CE}"/>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562350" y="1275606"/>
            <a:ext cx="2019300" cy="2019300"/>
          </a:xfrm>
          <a:prstGeom prst="rect">
            <a:avLst/>
          </a:prstGeom>
        </p:spPr>
      </p:pic>
      <p:cxnSp>
        <p:nvCxnSpPr>
          <p:cNvPr id="11" name="Rett linje 10" descr="Strek">
            <a:extLst>
              <a:ext uri="{FF2B5EF4-FFF2-40B4-BE49-F238E27FC236}">
                <a16:creationId xmlns:a16="http://schemas.microsoft.com/office/drawing/2014/main" id="{46DD1678-AB07-B54C-BD39-00574E2C17E4}"/>
              </a:ext>
            </a:extLst>
          </p:cNvPr>
          <p:cNvCxnSpPr>
            <a:cxnSpLocks/>
          </p:cNvCxnSpPr>
          <p:nvPr userDrawn="1"/>
        </p:nvCxnSpPr>
        <p:spPr>
          <a:xfrm>
            <a:off x="2030013" y="3579862"/>
            <a:ext cx="508397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Plassholder for tekst 10" descr="Felt som viser nettadresse (uib.no)">
            <a:extLst>
              <a:ext uri="{FF2B5EF4-FFF2-40B4-BE49-F238E27FC236}">
                <a16:creationId xmlns:a16="http://schemas.microsoft.com/office/drawing/2014/main" id="{235CB0C0-5B95-1145-8554-327489355154}"/>
              </a:ext>
            </a:extLst>
          </p:cNvPr>
          <p:cNvSpPr>
            <a:spLocks noGrp="1"/>
          </p:cNvSpPr>
          <p:nvPr>
            <p:ph type="body" sz="quarter" idx="10" hasCustomPrompt="1"/>
          </p:nvPr>
        </p:nvSpPr>
        <p:spPr>
          <a:xfrm>
            <a:off x="2077244" y="3795886"/>
            <a:ext cx="4989513" cy="433388"/>
          </a:xfrm>
        </p:spPr>
        <p:txBody>
          <a:bodyPr>
            <a:normAutofit/>
          </a:bodyPr>
          <a:lstStyle>
            <a:lvl1pPr marL="0" indent="0" algn="ctr">
              <a:buFontTx/>
              <a:buNone/>
              <a:defRPr sz="2200" b="1" i="0">
                <a:solidFill>
                  <a:schemeClr val="bg1"/>
                </a:solidFill>
                <a:latin typeface="Arial Black" panose="020B0604020202020204" pitchFamily="34" charset="0"/>
                <a:cs typeface="Arial Black" panose="020B0604020202020204" pitchFamily="34" charset="0"/>
              </a:defRPr>
            </a:lvl1pPr>
          </a:lstStyle>
          <a:p>
            <a:pPr lvl="0"/>
            <a:r>
              <a:rPr lang="nb-NO" dirty="0" err="1"/>
              <a:t>uib.no</a:t>
            </a:r>
            <a:endParaRPr lang="nb-NO" dirty="0"/>
          </a:p>
        </p:txBody>
      </p:sp>
      <p:pic>
        <p:nvPicPr>
          <p:cNvPr id="7" name="Bilde 6" descr="Ramme">
            <a:extLst>
              <a:ext uri="{FF2B5EF4-FFF2-40B4-BE49-F238E27FC236}">
                <a16:creationId xmlns:a16="http://schemas.microsoft.com/office/drawing/2014/main" id="{122053A8-484B-3747-90F6-35ADD8178124}"/>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561030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Deloverskrift (blå bakgrunn)">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8607425" cy="464564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Tittel 1">
            <a:extLst>
              <a:ext uri="{FF2B5EF4-FFF2-40B4-BE49-F238E27FC236}">
                <a16:creationId xmlns:a16="http://schemas.microsoft.com/office/drawing/2014/main" id="{C4A8339E-D3D4-8AF7-F01D-30596EFD0479}"/>
              </a:ext>
            </a:extLst>
          </p:cNvPr>
          <p:cNvSpPr>
            <a:spLocks noGrp="1"/>
          </p:cNvSpPr>
          <p:nvPr>
            <p:ph type="title"/>
          </p:nvPr>
        </p:nvSpPr>
        <p:spPr>
          <a:xfrm>
            <a:off x="720001" y="1282305"/>
            <a:ext cx="7387680" cy="2301814"/>
          </a:xfrm>
        </p:spPr>
        <p:txBody>
          <a:bodyPr anchor="t">
            <a:normAutofit/>
          </a:bodyPr>
          <a:lstStyle>
            <a:lvl1pPr>
              <a:defRPr sz="3800">
                <a:solidFill>
                  <a:srgbClr val="EAFAFE"/>
                </a:solidFill>
              </a:defRPr>
            </a:lvl1pPr>
          </a:lstStyle>
          <a:p>
            <a:r>
              <a:rPr lang="nb-NO"/>
              <a:t>Klikk for å redigere tittelstil</a:t>
            </a:r>
            <a:endParaRPr lang="en-GB" dirty="0"/>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3" y="3872800"/>
            <a:ext cx="779930" cy="779930"/>
          </a:xfrm>
          <a:prstGeom prst="rect">
            <a:avLst/>
          </a:prstGeom>
        </p:spPr>
      </p:pic>
    </p:spTree>
    <p:extLst>
      <p:ext uri="{BB962C8B-B14F-4D97-AF65-F5344CB8AC3E}">
        <p14:creationId xmlns:p14="http://schemas.microsoft.com/office/powerpoint/2010/main" val="2752062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Graphics (yellow backgroun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F4AFA2B-1CDB-4DA6-A565-7736DE60C608}"/>
              </a:ext>
              <a:ext uri="{C183D7F6-B498-43B3-948B-1728B52AA6E4}">
                <adec:decorative xmlns:adec="http://schemas.microsoft.com/office/drawing/2017/decorative" val="1"/>
              </a:ext>
            </a:extLst>
          </p:cNvPr>
          <p:cNvSpPr/>
          <p:nvPr userDrawn="1"/>
        </p:nvSpPr>
        <p:spPr>
          <a:xfrm>
            <a:off x="265114" y="255615"/>
            <a:ext cx="8607425" cy="4645642"/>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a:xfrm>
            <a:off x="720000" y="698942"/>
            <a:ext cx="7698022" cy="525222"/>
          </a:xfrm>
        </p:spPr>
        <p:txBody>
          <a:bodyPr anchor="b">
            <a:normAutofit/>
          </a:bodyPr>
          <a:lstStyle>
            <a:lvl1pPr algn="ctr">
              <a:defRPr sz="2000">
                <a:solidFill>
                  <a:srgbClr val="012050"/>
                </a:solidFill>
              </a:defRPr>
            </a:lvl1pPr>
          </a:lstStyle>
          <a:p>
            <a:r>
              <a:rPr lang="nb-NO"/>
              <a:t>CLICK TO ADD TITLE</a:t>
            </a:r>
            <a:endParaRPr lang="en-GB"/>
          </a:p>
        </p:txBody>
      </p:sp>
      <p:sp>
        <p:nvSpPr>
          <p:cNvPr id="7" name="Plassholder for bilde 10" descr="Grafikk">
            <a:extLst>
              <a:ext uri="{FF2B5EF4-FFF2-40B4-BE49-F238E27FC236}">
                <a16:creationId xmlns:a16="http://schemas.microsoft.com/office/drawing/2014/main" id="{B7917A54-CB00-3C53-7758-6E4DF1FE0A0B}"/>
              </a:ext>
            </a:extLst>
          </p:cNvPr>
          <p:cNvSpPr>
            <a:spLocks noGrp="1"/>
          </p:cNvSpPr>
          <p:nvPr>
            <p:ph type="pic" sz="quarter" idx="13" hasCustomPrompt="1"/>
          </p:nvPr>
        </p:nvSpPr>
        <p:spPr>
          <a:xfrm>
            <a:off x="1878014" y="1328740"/>
            <a:ext cx="5387975" cy="27432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nb-NO"/>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lvl1pPr>
              <a:defRPr>
                <a:solidFill>
                  <a:srgbClr val="00102A"/>
                </a:solidFill>
              </a:defRPr>
            </a:lvl1pPr>
          </a:lstStyle>
          <a:p>
            <a:r>
              <a:rPr lang="en-GB"/>
              <a:t>Date</a:t>
            </a:r>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lvl1pPr>
              <a:defRPr>
                <a:solidFill>
                  <a:srgbClr val="00102A"/>
                </a:solidFill>
              </a:defRPr>
            </a:lvl1pPr>
          </a:lstStyle>
          <a:p>
            <a:fld id="{BB89DDFD-E5C1-E442-BE53-1552785384F9}" type="slidenum">
              <a:rPr lang="en-GB" smtClean="0"/>
              <a:pPr/>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lvl1pPr>
              <a:defRPr>
                <a:solidFill>
                  <a:srgbClr val="00102A"/>
                </a:solidFill>
              </a:defRPr>
            </a:lvl1pPr>
          </a:lstStyle>
          <a:p>
            <a:r>
              <a:rPr lang="en-GB"/>
              <a:t>University of Bergen</a:t>
            </a:r>
          </a:p>
        </p:txBody>
      </p:sp>
    </p:spTree>
    <p:extLst>
      <p:ext uri="{BB962C8B-B14F-4D97-AF65-F5344CB8AC3E}">
        <p14:creationId xmlns:p14="http://schemas.microsoft.com/office/powerpoint/2010/main" val="42232037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Picture">
    <p:bg>
      <p:bgPr>
        <a:solidFill>
          <a:schemeClr val="bg1"/>
        </a:solidFill>
        <a:effectLst/>
      </p:bgPr>
    </p:bg>
    <p:spTree>
      <p:nvGrpSpPr>
        <p:cNvPr id="1" name=""/>
        <p:cNvGrpSpPr/>
        <p:nvPr/>
      </p:nvGrpSpPr>
      <p:grpSpPr>
        <a:xfrm>
          <a:off x="0" y="0"/>
          <a:ext cx="0" cy="0"/>
          <a:chOff x="0" y="0"/>
          <a:chExt cx="0" cy="0"/>
        </a:xfrm>
      </p:grpSpPr>
      <p:sp>
        <p:nvSpPr>
          <p:cNvPr id="8" name="Plassholder for bilde 7" descr="Illustrasjonsbilde">
            <a:extLst>
              <a:ext uri="{FF2B5EF4-FFF2-40B4-BE49-F238E27FC236}">
                <a16:creationId xmlns:a16="http://schemas.microsoft.com/office/drawing/2014/main" id="{71C56134-D1EC-D572-CFCC-717A434999DF}"/>
              </a:ext>
            </a:extLst>
          </p:cNvPr>
          <p:cNvSpPr>
            <a:spLocks noGrp="1"/>
          </p:cNvSpPr>
          <p:nvPr>
            <p:ph type="pic" sz="quarter" idx="10" hasCustomPrompt="1"/>
          </p:nvPr>
        </p:nvSpPr>
        <p:spPr>
          <a:xfrm>
            <a:off x="265114" y="259557"/>
            <a:ext cx="8613775" cy="46417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27075695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67C47-A324-2174-6854-DF578E28855D}"/>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nb-NO"/>
          </a:p>
        </p:txBody>
      </p:sp>
      <p:sp>
        <p:nvSpPr>
          <p:cNvPr id="3" name="Subtitle 2">
            <a:extLst>
              <a:ext uri="{FF2B5EF4-FFF2-40B4-BE49-F238E27FC236}">
                <a16:creationId xmlns:a16="http://schemas.microsoft.com/office/drawing/2014/main" id="{FF073667-9AA2-F0F5-ED79-4DE572BF3B3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nb-NO"/>
          </a:p>
        </p:txBody>
      </p:sp>
      <p:sp>
        <p:nvSpPr>
          <p:cNvPr id="4" name="Date Placeholder 3">
            <a:extLst>
              <a:ext uri="{FF2B5EF4-FFF2-40B4-BE49-F238E27FC236}">
                <a16:creationId xmlns:a16="http://schemas.microsoft.com/office/drawing/2014/main" id="{985ACE3B-FB71-F7F4-36EF-D9CCDB5CAD66}"/>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5" name="Footer Placeholder 4">
            <a:extLst>
              <a:ext uri="{FF2B5EF4-FFF2-40B4-BE49-F238E27FC236}">
                <a16:creationId xmlns:a16="http://schemas.microsoft.com/office/drawing/2014/main" id="{7077CE71-FDFA-3D4D-3522-19AD077CD1C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97F0E24-E11A-D3E3-E471-543323E8B479}"/>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589983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1668C-E8C5-C1E6-626A-65A5C588A79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0CE19341-690E-686E-2F18-9CA05134A8E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Date Placeholder 3">
            <a:extLst>
              <a:ext uri="{FF2B5EF4-FFF2-40B4-BE49-F238E27FC236}">
                <a16:creationId xmlns:a16="http://schemas.microsoft.com/office/drawing/2014/main" id="{7FEC63DF-BCC6-02D9-20BE-D256920233D1}"/>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5" name="Footer Placeholder 4">
            <a:extLst>
              <a:ext uri="{FF2B5EF4-FFF2-40B4-BE49-F238E27FC236}">
                <a16:creationId xmlns:a16="http://schemas.microsoft.com/office/drawing/2014/main" id="{E7F73836-BADA-FDF5-AA62-1339FFBF566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A2C3FE2-0886-129A-202F-B657516FB871}"/>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35078226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A9467-E2F1-8786-95C5-34A4E9694150}"/>
              </a:ext>
            </a:extLst>
          </p:cNvPr>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nb-NO"/>
          </a:p>
        </p:txBody>
      </p:sp>
      <p:sp>
        <p:nvSpPr>
          <p:cNvPr id="3" name="Text Placeholder 2">
            <a:extLst>
              <a:ext uri="{FF2B5EF4-FFF2-40B4-BE49-F238E27FC236}">
                <a16:creationId xmlns:a16="http://schemas.microsoft.com/office/drawing/2014/main" id="{64EFB5AD-D4F4-5D59-6ECE-502B8AE73563}"/>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0CA11C-A415-2F46-DBD2-9599A0AB9056}"/>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5" name="Footer Placeholder 4">
            <a:extLst>
              <a:ext uri="{FF2B5EF4-FFF2-40B4-BE49-F238E27FC236}">
                <a16:creationId xmlns:a16="http://schemas.microsoft.com/office/drawing/2014/main" id="{94016C46-692C-F9B3-2A60-A8A43088B82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9ED895B-94EE-A0A4-9118-9D07C60DEE48}"/>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3610152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B4ABA-73AE-6E39-A3F6-CF35F08672E2}"/>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9B4DDD0F-0438-C44B-D457-0D94BB8F9D2A}"/>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AFE04232-DA92-BFDA-EC7E-BD859DD42AB7}"/>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Date Placeholder 4">
            <a:extLst>
              <a:ext uri="{FF2B5EF4-FFF2-40B4-BE49-F238E27FC236}">
                <a16:creationId xmlns:a16="http://schemas.microsoft.com/office/drawing/2014/main" id="{4EE19A44-3F20-C4B4-AD08-E346C05A2363}"/>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6" name="Footer Placeholder 5">
            <a:extLst>
              <a:ext uri="{FF2B5EF4-FFF2-40B4-BE49-F238E27FC236}">
                <a16:creationId xmlns:a16="http://schemas.microsoft.com/office/drawing/2014/main" id="{F0DA2E80-CC88-61CC-89DD-E40D5566FA7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DC47DF-0958-E7EC-67D0-80B7E51BD888}"/>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5238399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888E-9542-099A-F4E6-28DE15A7A643}"/>
              </a:ext>
            </a:extLst>
          </p:cNvPr>
          <p:cNvSpPr>
            <a:spLocks noGrp="1"/>
          </p:cNvSpPr>
          <p:nvPr>
            <p:ph type="title"/>
          </p:nvPr>
        </p:nvSpPr>
        <p:spPr>
          <a:xfrm>
            <a:off x="629841" y="273844"/>
            <a:ext cx="7886700" cy="994172"/>
          </a:xfrm>
        </p:spPr>
        <p:txBody>
          <a:bodyPr/>
          <a:lstStyle/>
          <a:p>
            <a:r>
              <a:rPr lang="en-GB"/>
              <a:t>Click to edit Master title style</a:t>
            </a:r>
            <a:endParaRPr lang="nb-NO"/>
          </a:p>
        </p:txBody>
      </p:sp>
      <p:sp>
        <p:nvSpPr>
          <p:cNvPr id="3" name="Text Placeholder 2">
            <a:extLst>
              <a:ext uri="{FF2B5EF4-FFF2-40B4-BE49-F238E27FC236}">
                <a16:creationId xmlns:a16="http://schemas.microsoft.com/office/drawing/2014/main" id="{82CBFE52-24D7-5C6D-FE8B-ECF0034A7E29}"/>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AFCFF226-AEAB-B4CC-03B9-9F1021A55144}"/>
              </a:ext>
            </a:extLst>
          </p:cNvPr>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Text Placeholder 4">
            <a:extLst>
              <a:ext uri="{FF2B5EF4-FFF2-40B4-BE49-F238E27FC236}">
                <a16:creationId xmlns:a16="http://schemas.microsoft.com/office/drawing/2014/main" id="{ACA802AE-1B32-A229-2535-53F376D7A22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319EA88A-EC59-3F2D-2C7A-B1112DB7CD44}"/>
              </a:ext>
            </a:extLst>
          </p:cNvPr>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7" name="Date Placeholder 6">
            <a:extLst>
              <a:ext uri="{FF2B5EF4-FFF2-40B4-BE49-F238E27FC236}">
                <a16:creationId xmlns:a16="http://schemas.microsoft.com/office/drawing/2014/main" id="{ACCF3A2D-28C5-E7E3-D50B-8DAF751DBD1A}"/>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8" name="Footer Placeholder 7">
            <a:extLst>
              <a:ext uri="{FF2B5EF4-FFF2-40B4-BE49-F238E27FC236}">
                <a16:creationId xmlns:a16="http://schemas.microsoft.com/office/drawing/2014/main" id="{5890CC79-6573-9223-B3D4-FB2B4FB622C0}"/>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CD99CD93-9221-4597-71B1-5E67B2B9FCD7}"/>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7748148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B23F4-BCEB-E131-4C12-84A60D1E2743}"/>
              </a:ext>
            </a:extLst>
          </p:cNvPr>
          <p:cNvSpPr>
            <a:spLocks noGrp="1"/>
          </p:cNvSpPr>
          <p:nvPr>
            <p:ph type="title"/>
          </p:nvPr>
        </p:nvSpPr>
        <p:spPr/>
        <p:txBody>
          <a:bodyPr/>
          <a:lstStyle/>
          <a:p>
            <a:r>
              <a:rPr lang="en-GB"/>
              <a:t>Click to edit Master title style</a:t>
            </a:r>
            <a:endParaRPr lang="nb-NO"/>
          </a:p>
        </p:txBody>
      </p:sp>
      <p:sp>
        <p:nvSpPr>
          <p:cNvPr id="3" name="Date Placeholder 2">
            <a:extLst>
              <a:ext uri="{FF2B5EF4-FFF2-40B4-BE49-F238E27FC236}">
                <a16:creationId xmlns:a16="http://schemas.microsoft.com/office/drawing/2014/main" id="{535C1C4A-16E4-2DE7-5C84-A3591DCB18C0}"/>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4" name="Footer Placeholder 3">
            <a:extLst>
              <a:ext uri="{FF2B5EF4-FFF2-40B4-BE49-F238E27FC236}">
                <a16:creationId xmlns:a16="http://schemas.microsoft.com/office/drawing/2014/main" id="{EDA3C137-0C64-8308-F49B-D4408DE4DD44}"/>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38039C6-2F22-901B-C20A-BD4D06FE3666}"/>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35666159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44C25E-DC77-6E19-7537-5AB1C5217D0E}"/>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3" name="Footer Placeholder 2">
            <a:extLst>
              <a:ext uri="{FF2B5EF4-FFF2-40B4-BE49-F238E27FC236}">
                <a16:creationId xmlns:a16="http://schemas.microsoft.com/office/drawing/2014/main" id="{A87D2FCE-1BA4-28D9-4EF4-A4CE85F2638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24FC0CBA-F079-B886-529A-2B698E34D7A5}"/>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33344264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78F2B-DC44-CED7-7FDC-A59B811506C0}"/>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nb-NO"/>
          </a:p>
        </p:txBody>
      </p:sp>
      <p:sp>
        <p:nvSpPr>
          <p:cNvPr id="3" name="Content Placeholder 2">
            <a:extLst>
              <a:ext uri="{FF2B5EF4-FFF2-40B4-BE49-F238E27FC236}">
                <a16:creationId xmlns:a16="http://schemas.microsoft.com/office/drawing/2014/main" id="{593249FF-D4F1-2BAF-E9C3-77BDA8CDDA5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Text Placeholder 3">
            <a:extLst>
              <a:ext uri="{FF2B5EF4-FFF2-40B4-BE49-F238E27FC236}">
                <a16:creationId xmlns:a16="http://schemas.microsoft.com/office/drawing/2014/main" id="{F2E85660-7732-6F5D-ED1F-604B1EBAEA2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97A9758-B739-1300-66C8-A835D96725B3}"/>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6" name="Footer Placeholder 5">
            <a:extLst>
              <a:ext uri="{FF2B5EF4-FFF2-40B4-BE49-F238E27FC236}">
                <a16:creationId xmlns:a16="http://schemas.microsoft.com/office/drawing/2014/main" id="{41C15455-C7BC-96D5-CEB4-3D16867B7919}"/>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F1829284-66E8-FA56-7845-4A4F502F2354}"/>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7772618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22BF-E0E0-BCF4-3FDB-433FFD189784}"/>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nb-NO"/>
          </a:p>
        </p:txBody>
      </p:sp>
      <p:sp>
        <p:nvSpPr>
          <p:cNvPr id="3" name="Picture Placeholder 2">
            <a:extLst>
              <a:ext uri="{FF2B5EF4-FFF2-40B4-BE49-F238E27FC236}">
                <a16:creationId xmlns:a16="http://schemas.microsoft.com/office/drawing/2014/main" id="{8D05A278-E0D9-725A-8215-88955953136B}"/>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b-NO"/>
          </a:p>
        </p:txBody>
      </p:sp>
      <p:sp>
        <p:nvSpPr>
          <p:cNvPr id="4" name="Text Placeholder 3">
            <a:extLst>
              <a:ext uri="{FF2B5EF4-FFF2-40B4-BE49-F238E27FC236}">
                <a16:creationId xmlns:a16="http://schemas.microsoft.com/office/drawing/2014/main" id="{9B201F57-157B-6ECD-3FAC-73A67BC9E0A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80A7B00F-EB85-4859-2A3F-99327CEF9F0B}"/>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6" name="Footer Placeholder 5">
            <a:extLst>
              <a:ext uri="{FF2B5EF4-FFF2-40B4-BE49-F238E27FC236}">
                <a16:creationId xmlns:a16="http://schemas.microsoft.com/office/drawing/2014/main" id="{9FDF33EA-5AE5-3A8D-D1D7-C5D8D365665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FFF77085-A3C7-BDF1-97E4-1861B802017F}"/>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37503248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15B4-8D5F-ECE7-BF8C-E78269F38FB6}"/>
              </a:ext>
            </a:extLst>
          </p:cNvPr>
          <p:cNvSpPr>
            <a:spLocks noGrp="1"/>
          </p:cNvSpPr>
          <p:nvPr>
            <p:ph type="title"/>
          </p:nvPr>
        </p:nvSpPr>
        <p:spPr/>
        <p:txBody>
          <a:bodyPr/>
          <a:lstStyle/>
          <a:p>
            <a:r>
              <a:rPr lang="en-GB"/>
              <a:t>Click to edit Master title style</a:t>
            </a:r>
            <a:endParaRPr lang="nb-NO"/>
          </a:p>
        </p:txBody>
      </p:sp>
      <p:sp>
        <p:nvSpPr>
          <p:cNvPr id="3" name="Vertical Text Placeholder 2">
            <a:extLst>
              <a:ext uri="{FF2B5EF4-FFF2-40B4-BE49-F238E27FC236}">
                <a16:creationId xmlns:a16="http://schemas.microsoft.com/office/drawing/2014/main" id="{C0FE73B8-DF73-5292-C113-DDB9026BB63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Date Placeholder 3">
            <a:extLst>
              <a:ext uri="{FF2B5EF4-FFF2-40B4-BE49-F238E27FC236}">
                <a16:creationId xmlns:a16="http://schemas.microsoft.com/office/drawing/2014/main" id="{C5023852-06D9-0C49-0F9E-AE691D11B74A}"/>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5" name="Footer Placeholder 4">
            <a:extLst>
              <a:ext uri="{FF2B5EF4-FFF2-40B4-BE49-F238E27FC236}">
                <a16:creationId xmlns:a16="http://schemas.microsoft.com/office/drawing/2014/main" id="{AADF6E66-0DEC-504C-79CF-D1E984F8C2C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13F5D56-DAC6-F472-C309-578AD3A45E19}"/>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20316618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44F394-BDD1-1C90-DBCE-CE9D2BC3D119}"/>
              </a:ext>
            </a:extLst>
          </p:cNvPr>
          <p:cNvSpPr>
            <a:spLocks noGrp="1"/>
          </p:cNvSpPr>
          <p:nvPr>
            <p:ph type="title" orient="vert"/>
          </p:nvPr>
        </p:nvSpPr>
        <p:spPr>
          <a:xfrm>
            <a:off x="6543675" y="273844"/>
            <a:ext cx="1971675" cy="4358879"/>
          </a:xfrm>
        </p:spPr>
        <p:txBody>
          <a:bodyPr vert="eaVert"/>
          <a:lstStyle/>
          <a:p>
            <a:r>
              <a:rPr lang="en-GB"/>
              <a:t>Click to edit Master title style</a:t>
            </a:r>
            <a:endParaRPr lang="nb-NO"/>
          </a:p>
        </p:txBody>
      </p:sp>
      <p:sp>
        <p:nvSpPr>
          <p:cNvPr id="3" name="Vertical Text Placeholder 2">
            <a:extLst>
              <a:ext uri="{FF2B5EF4-FFF2-40B4-BE49-F238E27FC236}">
                <a16:creationId xmlns:a16="http://schemas.microsoft.com/office/drawing/2014/main" id="{4BCB3062-15C1-5136-48E2-0CCE0A848F69}"/>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Date Placeholder 3">
            <a:extLst>
              <a:ext uri="{FF2B5EF4-FFF2-40B4-BE49-F238E27FC236}">
                <a16:creationId xmlns:a16="http://schemas.microsoft.com/office/drawing/2014/main" id="{E86D571E-1CF1-A848-9A03-2D97FEA66C45}"/>
              </a:ext>
            </a:extLst>
          </p:cNvPr>
          <p:cNvSpPr>
            <a:spLocks noGrp="1"/>
          </p:cNvSpPr>
          <p:nvPr>
            <p:ph type="dt" sz="half" idx="10"/>
          </p:nvPr>
        </p:nvSpPr>
        <p:spPr/>
        <p:txBody>
          <a:bodyPr/>
          <a:lstStyle/>
          <a:p>
            <a:fld id="{FE2D1423-2E8C-460C-A0C8-F56D1C3F5174}" type="datetimeFigureOut">
              <a:rPr lang="nb-NO" smtClean="0"/>
              <a:t>30.09.2025</a:t>
            </a:fld>
            <a:endParaRPr lang="nb-NO"/>
          </a:p>
        </p:txBody>
      </p:sp>
      <p:sp>
        <p:nvSpPr>
          <p:cNvPr id="5" name="Footer Placeholder 4">
            <a:extLst>
              <a:ext uri="{FF2B5EF4-FFF2-40B4-BE49-F238E27FC236}">
                <a16:creationId xmlns:a16="http://schemas.microsoft.com/office/drawing/2014/main" id="{5C400D64-1E09-4E3B-FB54-844BE5D9B5A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2CB6D27-6314-1EB1-A641-97DEE543A3F4}"/>
              </a:ext>
            </a:extLst>
          </p:cNvPr>
          <p:cNvSpPr>
            <a:spLocks noGrp="1"/>
          </p:cNvSpPr>
          <p:nvPr>
            <p:ph type="sldNum" sz="quarter" idx="12"/>
          </p:nvPr>
        </p:nvSpPr>
        <p:spPr/>
        <p:txBody>
          <a:bodyPr/>
          <a:lstStyle/>
          <a:p>
            <a:fld id="{763ACC56-24DE-453F-8306-49E95A8635F4}" type="slidenum">
              <a:rPr lang="nb-NO" smtClean="0"/>
              <a:t>‹#›</a:t>
            </a:fld>
            <a:endParaRPr lang="nb-NO"/>
          </a:p>
        </p:txBody>
      </p:sp>
    </p:spTree>
    <p:extLst>
      <p:ext uri="{BB962C8B-B14F-4D97-AF65-F5344CB8AC3E}">
        <p14:creationId xmlns:p14="http://schemas.microsoft.com/office/powerpoint/2010/main" val="19652433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Picture">
    <p:bg>
      <p:bgPr>
        <a:solidFill>
          <a:schemeClr val="bg1"/>
        </a:solidFill>
        <a:effectLst/>
      </p:bgPr>
    </p:bg>
    <p:spTree>
      <p:nvGrpSpPr>
        <p:cNvPr id="1" name=""/>
        <p:cNvGrpSpPr/>
        <p:nvPr/>
      </p:nvGrpSpPr>
      <p:grpSpPr>
        <a:xfrm>
          <a:off x="0" y="0"/>
          <a:ext cx="0" cy="0"/>
          <a:chOff x="0" y="0"/>
          <a:chExt cx="0" cy="0"/>
        </a:xfrm>
      </p:grpSpPr>
      <p:sp>
        <p:nvSpPr>
          <p:cNvPr id="8" name="Plassholder for bilde 7" descr="Illustrasjonsbilde">
            <a:extLst>
              <a:ext uri="{FF2B5EF4-FFF2-40B4-BE49-F238E27FC236}">
                <a16:creationId xmlns:a16="http://schemas.microsoft.com/office/drawing/2014/main" id="{71C56134-D1EC-D572-CFCC-717A434999DF}"/>
              </a:ext>
            </a:extLst>
          </p:cNvPr>
          <p:cNvSpPr>
            <a:spLocks noGrp="1"/>
          </p:cNvSpPr>
          <p:nvPr>
            <p:ph type="pic" sz="quarter" idx="10" hasCustomPrompt="1"/>
          </p:nvPr>
        </p:nvSpPr>
        <p:spPr>
          <a:xfrm>
            <a:off x="265114" y="259557"/>
            <a:ext cx="8613775" cy="46417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27922184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rmAutofit/>
          </a:bodyPr>
          <a:lstStyle>
            <a:lvl1pPr marL="457189" lvl="0" indent="-228594">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3756761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sion with picture (yellow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6158432" cy="4644000"/>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2" y="1282305"/>
            <a:ext cx="4772043" cy="2301814"/>
          </a:xfrm>
        </p:spPr>
        <p:txBody>
          <a:bodyPr anchor="t">
            <a:normAutofit/>
          </a:bodyPr>
          <a:lstStyle>
            <a:lvl1pPr>
              <a:defRPr sz="3800">
                <a:solidFill>
                  <a:srgbClr val="012050"/>
                </a:solidFill>
              </a:defRPr>
            </a:lvl1pPr>
          </a:lstStyle>
          <a:p>
            <a:r>
              <a:rPr lang="nb-NO" err="1"/>
              <a:t>Click</a:t>
            </a:r>
            <a:r>
              <a:rPr lang="nb-NO"/>
              <a:t> to </a:t>
            </a:r>
            <a:r>
              <a:rPr lang="nb-NO" err="1"/>
              <a:t>add</a:t>
            </a:r>
            <a:r>
              <a:rPr lang="nb-NO"/>
              <a:t> </a:t>
            </a:r>
            <a:r>
              <a:rPr lang="nb-NO" err="1"/>
              <a:t>title</a:t>
            </a:r>
            <a:endParaRPr lang="en-GB"/>
          </a:p>
        </p:txBody>
      </p:sp>
      <p:sp>
        <p:nvSpPr>
          <p:cNvPr id="4" name="Plassholder for bilde 8" descr="Illustrasjonsbilde">
            <a:extLst>
              <a:ext uri="{FF2B5EF4-FFF2-40B4-BE49-F238E27FC236}">
                <a16:creationId xmlns:a16="http://schemas.microsoft.com/office/drawing/2014/main" id="{9CC8A9C3-707B-F1C6-A643-6B4E99C720C2}"/>
              </a:ext>
            </a:extLst>
          </p:cNvPr>
          <p:cNvSpPr>
            <a:spLocks noGrp="1"/>
          </p:cNvSpPr>
          <p:nvPr>
            <p:ph type="pic" sz="quarter" idx="13" hasCustomPrompt="1"/>
          </p:nvPr>
        </p:nvSpPr>
        <p:spPr>
          <a:xfrm>
            <a:off x="6389512" y="255615"/>
            <a:ext cx="2483027" cy="46440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8212331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sion (yellow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8607425" cy="4645642"/>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7387680" cy="2301814"/>
          </a:xfrm>
        </p:spPr>
        <p:txBody>
          <a:bodyPr anchor="t">
            <a:normAutofit/>
          </a:bodyPr>
          <a:lstStyle>
            <a:lvl1pPr>
              <a:defRPr sz="3800">
                <a:solidFill>
                  <a:srgbClr val="012050"/>
                </a:solidFill>
              </a:defRPr>
            </a:lvl1pPr>
          </a:lstStyle>
          <a:p>
            <a:r>
              <a:rPr lang="nb-NO" err="1"/>
              <a:t>Click</a:t>
            </a:r>
            <a:r>
              <a:rPr lang="nb-NO"/>
              <a:t> to </a:t>
            </a:r>
            <a:r>
              <a:rPr lang="nb-NO" err="1"/>
              <a:t>add</a:t>
            </a:r>
            <a:r>
              <a:rPr lang="nb-NO"/>
              <a:t> </a:t>
            </a:r>
            <a:r>
              <a:rPr lang="nb-NO" err="1"/>
              <a:t>title</a:t>
            </a:r>
            <a:endParaRPr lang="en-GB"/>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3" y="3872800"/>
            <a:ext cx="779930" cy="779930"/>
          </a:xfrm>
          <a:prstGeom prst="rect">
            <a:avLst/>
          </a:prstGeom>
        </p:spPr>
      </p:pic>
    </p:spTree>
    <p:extLst>
      <p:ext uri="{BB962C8B-B14F-4D97-AF65-F5344CB8AC3E}">
        <p14:creationId xmlns:p14="http://schemas.microsoft.com/office/powerpoint/2010/main" val="17451006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phics (yellow backgroun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F4AFA2B-1CDB-4DA6-A565-7736DE60C608}"/>
              </a:ext>
              <a:ext uri="{C183D7F6-B498-43B3-948B-1728B52AA6E4}">
                <adec:decorative xmlns:adec="http://schemas.microsoft.com/office/drawing/2017/decorative" val="1"/>
              </a:ext>
            </a:extLst>
          </p:cNvPr>
          <p:cNvSpPr/>
          <p:nvPr userDrawn="1"/>
        </p:nvSpPr>
        <p:spPr>
          <a:xfrm>
            <a:off x="265114" y="255615"/>
            <a:ext cx="8607425" cy="4645642"/>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tel 1">
            <a:extLst>
              <a:ext uri="{FF2B5EF4-FFF2-40B4-BE49-F238E27FC236}">
                <a16:creationId xmlns:a16="http://schemas.microsoft.com/office/drawing/2014/main" id="{061448EA-32E8-4D99-975C-17EB1E30883F}"/>
              </a:ext>
            </a:extLst>
          </p:cNvPr>
          <p:cNvSpPr>
            <a:spLocks noGrp="1"/>
          </p:cNvSpPr>
          <p:nvPr>
            <p:ph type="title" hasCustomPrompt="1"/>
          </p:nvPr>
        </p:nvSpPr>
        <p:spPr>
          <a:xfrm>
            <a:off x="720000" y="698942"/>
            <a:ext cx="7698022" cy="525222"/>
          </a:xfrm>
        </p:spPr>
        <p:txBody>
          <a:bodyPr anchor="b">
            <a:normAutofit/>
          </a:bodyPr>
          <a:lstStyle>
            <a:lvl1pPr algn="ctr">
              <a:defRPr sz="2000">
                <a:solidFill>
                  <a:srgbClr val="012050"/>
                </a:solidFill>
              </a:defRPr>
            </a:lvl1pPr>
          </a:lstStyle>
          <a:p>
            <a:r>
              <a:rPr lang="nb-NO"/>
              <a:t>CLICK TO ADD TITLE</a:t>
            </a:r>
            <a:endParaRPr lang="en-GB"/>
          </a:p>
        </p:txBody>
      </p:sp>
      <p:sp>
        <p:nvSpPr>
          <p:cNvPr id="7" name="Plassholder for bilde 10" descr="Grafikk">
            <a:extLst>
              <a:ext uri="{FF2B5EF4-FFF2-40B4-BE49-F238E27FC236}">
                <a16:creationId xmlns:a16="http://schemas.microsoft.com/office/drawing/2014/main" id="{B7917A54-CB00-3C53-7758-6E4DF1FE0A0B}"/>
              </a:ext>
            </a:extLst>
          </p:cNvPr>
          <p:cNvSpPr>
            <a:spLocks noGrp="1"/>
          </p:cNvSpPr>
          <p:nvPr>
            <p:ph type="pic" sz="quarter" idx="13" hasCustomPrompt="1"/>
          </p:nvPr>
        </p:nvSpPr>
        <p:spPr>
          <a:xfrm>
            <a:off x="1878014" y="1328740"/>
            <a:ext cx="5387975" cy="27432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nb-NO"/>
          </a:p>
        </p:txBody>
      </p:sp>
      <p:sp>
        <p:nvSpPr>
          <p:cNvPr id="4" name="Plassholder for dato 3">
            <a:extLst>
              <a:ext uri="{FF2B5EF4-FFF2-40B4-BE49-F238E27FC236}">
                <a16:creationId xmlns:a16="http://schemas.microsoft.com/office/drawing/2014/main" id="{FF991A22-F613-FC90-63C7-21F2ADAA018A}"/>
              </a:ext>
            </a:extLst>
          </p:cNvPr>
          <p:cNvSpPr>
            <a:spLocks noGrp="1"/>
          </p:cNvSpPr>
          <p:nvPr>
            <p:ph type="dt" sz="half" idx="10"/>
          </p:nvPr>
        </p:nvSpPr>
        <p:spPr/>
        <p:txBody>
          <a:bodyPr/>
          <a:lstStyle>
            <a:lvl1pPr>
              <a:defRPr>
                <a:solidFill>
                  <a:srgbClr val="00102A"/>
                </a:solidFill>
              </a:defRPr>
            </a:lvl1pPr>
          </a:lstStyle>
          <a:p>
            <a:r>
              <a:rPr lang="en-GB"/>
              <a:t>Date</a:t>
            </a:r>
          </a:p>
        </p:txBody>
      </p:sp>
      <p:sp>
        <p:nvSpPr>
          <p:cNvPr id="6" name="Plassholder for lysbildenummer 5">
            <a:extLst>
              <a:ext uri="{FF2B5EF4-FFF2-40B4-BE49-F238E27FC236}">
                <a16:creationId xmlns:a16="http://schemas.microsoft.com/office/drawing/2014/main" id="{DC1EC750-E775-2095-DEA7-212324D62DCB}"/>
              </a:ext>
            </a:extLst>
          </p:cNvPr>
          <p:cNvSpPr>
            <a:spLocks noGrp="1"/>
          </p:cNvSpPr>
          <p:nvPr>
            <p:ph type="sldNum" sz="quarter" idx="12"/>
          </p:nvPr>
        </p:nvSpPr>
        <p:spPr/>
        <p:txBody>
          <a:bodyPr/>
          <a:lstStyle>
            <a:lvl1pPr>
              <a:defRPr>
                <a:solidFill>
                  <a:srgbClr val="00102A"/>
                </a:solidFill>
              </a:defRPr>
            </a:lvl1pPr>
          </a:lstStyle>
          <a:p>
            <a:fld id="{BB89DDFD-E5C1-E442-BE53-1552785384F9}" type="slidenum">
              <a:rPr lang="en-GB" smtClean="0"/>
              <a:pPr/>
              <a:t>‹#›</a:t>
            </a:fld>
            <a:endParaRPr lang="en-GB"/>
          </a:p>
        </p:txBody>
      </p:sp>
      <p:sp>
        <p:nvSpPr>
          <p:cNvPr id="5" name="Plassholder for bunntekst 4">
            <a:extLst>
              <a:ext uri="{FF2B5EF4-FFF2-40B4-BE49-F238E27FC236}">
                <a16:creationId xmlns:a16="http://schemas.microsoft.com/office/drawing/2014/main" id="{FFD01C46-5F5D-A3BD-A894-AC4A73FF5904}"/>
              </a:ext>
            </a:extLst>
          </p:cNvPr>
          <p:cNvSpPr>
            <a:spLocks noGrp="1"/>
          </p:cNvSpPr>
          <p:nvPr>
            <p:ph type="ftr" sz="quarter" idx="11"/>
          </p:nvPr>
        </p:nvSpPr>
        <p:spPr/>
        <p:txBody>
          <a:bodyPr/>
          <a:lstStyle>
            <a:lvl1pPr>
              <a:defRPr>
                <a:solidFill>
                  <a:srgbClr val="00102A"/>
                </a:solidFill>
              </a:defRPr>
            </a:lvl1pPr>
          </a:lstStyle>
          <a:p>
            <a:r>
              <a:rPr lang="en-GB"/>
              <a:t>University of Bergen</a:t>
            </a:r>
          </a:p>
        </p:txBody>
      </p:sp>
    </p:spTree>
    <p:extLst>
      <p:ext uri="{BB962C8B-B14F-4D97-AF65-F5344CB8AC3E}">
        <p14:creationId xmlns:p14="http://schemas.microsoft.com/office/powerpoint/2010/main" val="8560578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First page with picture (blue)">
    <p:bg>
      <p:bgPr>
        <a:solidFill>
          <a:schemeClr val="bg1"/>
        </a:solidFill>
        <a:effectLst/>
      </p:bgPr>
    </p:bg>
    <p:spTree>
      <p:nvGrpSpPr>
        <p:cNvPr id="1" name=""/>
        <p:cNvGrpSpPr/>
        <p:nvPr/>
      </p:nvGrpSpPr>
      <p:grpSpPr>
        <a:xfrm>
          <a:off x="0" y="0"/>
          <a:ext cx="0" cy="0"/>
          <a:chOff x="0" y="0"/>
          <a:chExt cx="0" cy="0"/>
        </a:xfrm>
      </p:grpSpPr>
      <p:sp>
        <p:nvSpPr>
          <p:cNvPr id="9" name="Plassholder for bilde 8" descr="Illustrasjonsbilde">
            <a:extLst>
              <a:ext uri="{FF2B5EF4-FFF2-40B4-BE49-F238E27FC236}">
                <a16:creationId xmlns:a16="http://schemas.microsoft.com/office/drawing/2014/main" id="{65571C10-BF0C-35F0-E75D-C5846C801F29}"/>
              </a:ext>
            </a:extLst>
          </p:cNvPr>
          <p:cNvSpPr>
            <a:spLocks noGrp="1"/>
          </p:cNvSpPr>
          <p:nvPr>
            <p:ph type="pic" sz="quarter" idx="13" hasCustomPrompt="1"/>
          </p:nvPr>
        </p:nvSpPr>
        <p:spPr>
          <a:xfrm>
            <a:off x="265114" y="265114"/>
            <a:ext cx="8607425" cy="26924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
        <p:nvSpPr>
          <p:cNvPr id="10" name="Rektangel 9">
            <a:extLst>
              <a:ext uri="{FF2B5EF4-FFF2-40B4-BE49-F238E27FC236}">
                <a16:creationId xmlns:a16="http://schemas.microsoft.com/office/drawing/2014/main" id="{B9084E49-BD29-63F2-C68D-C3EBD14C7952}"/>
              </a:ext>
              <a:ext uri="{C183D7F6-B498-43B3-948B-1728B52AA6E4}">
                <adec:decorative xmlns:adec="http://schemas.microsoft.com/office/drawing/2017/decorative" val="1"/>
              </a:ext>
            </a:extLst>
          </p:cNvPr>
          <p:cNvSpPr/>
          <p:nvPr userDrawn="1"/>
        </p:nvSpPr>
        <p:spPr>
          <a:xfrm>
            <a:off x="265114" y="2908854"/>
            <a:ext cx="8607425" cy="1992404"/>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tel 1">
            <a:extLst>
              <a:ext uri="{FF2B5EF4-FFF2-40B4-BE49-F238E27FC236}">
                <a16:creationId xmlns:a16="http://schemas.microsoft.com/office/drawing/2014/main" id="{8D36F3F9-4B5D-F8E5-CA36-885A25B5A919}"/>
              </a:ext>
            </a:extLst>
          </p:cNvPr>
          <p:cNvSpPr>
            <a:spLocks noGrp="1"/>
          </p:cNvSpPr>
          <p:nvPr>
            <p:ph type="ctrTitle" hasCustomPrompt="1"/>
          </p:nvPr>
        </p:nvSpPr>
        <p:spPr>
          <a:xfrm>
            <a:off x="1143000" y="3033269"/>
            <a:ext cx="6858000" cy="678665"/>
          </a:xfrm>
        </p:spPr>
        <p:txBody>
          <a:bodyPr anchor="b">
            <a:normAutofit/>
          </a:bodyPr>
          <a:lstStyle>
            <a:lvl1pPr algn="ctr">
              <a:defRPr sz="3200">
                <a:solidFill>
                  <a:srgbClr val="EAFAFE"/>
                </a:solidFill>
              </a:defRPr>
            </a:lvl1pPr>
          </a:lstStyle>
          <a:p>
            <a:r>
              <a:rPr lang="nb-NO" err="1"/>
              <a:t>Click</a:t>
            </a:r>
            <a:r>
              <a:rPr lang="nb-NO"/>
              <a:t> to </a:t>
            </a:r>
            <a:r>
              <a:rPr lang="nb-NO" err="1"/>
              <a:t>add</a:t>
            </a:r>
            <a:r>
              <a:rPr lang="nb-NO"/>
              <a:t> </a:t>
            </a:r>
            <a:r>
              <a:rPr lang="nb-NO" err="1"/>
              <a:t>title</a:t>
            </a:r>
            <a:endParaRPr lang="en-GB"/>
          </a:p>
        </p:txBody>
      </p:sp>
      <p:sp>
        <p:nvSpPr>
          <p:cNvPr id="3" name="Undertittel 2">
            <a:extLst>
              <a:ext uri="{FF2B5EF4-FFF2-40B4-BE49-F238E27FC236}">
                <a16:creationId xmlns:a16="http://schemas.microsoft.com/office/drawing/2014/main" id="{0FA5EA88-DF02-23A5-7474-C195605DA445}"/>
              </a:ext>
            </a:extLst>
          </p:cNvPr>
          <p:cNvSpPr>
            <a:spLocks noGrp="1"/>
          </p:cNvSpPr>
          <p:nvPr>
            <p:ph type="subTitle" idx="1" hasCustomPrompt="1"/>
          </p:nvPr>
        </p:nvSpPr>
        <p:spPr>
          <a:xfrm>
            <a:off x="1143000" y="3805423"/>
            <a:ext cx="6858000" cy="592459"/>
          </a:xfrm>
        </p:spPr>
        <p:txBody>
          <a:bodyPr>
            <a:normAutofit/>
          </a:bodyPr>
          <a:lstStyle>
            <a:lvl1pPr marL="0" indent="0" algn="ctr">
              <a:buNone/>
              <a:defRPr sz="1600" b="0" i="0">
                <a:solidFill>
                  <a:srgbClr val="EAFAFE"/>
                </a:solidFill>
                <a:latin typeface="+mn-lt"/>
                <a:cs typeface="Times New Roman" panose="02020603050405020304" pitchFamily="18"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nb-NO" err="1"/>
              <a:t>Click</a:t>
            </a:r>
            <a:r>
              <a:rPr lang="nb-NO"/>
              <a:t> to </a:t>
            </a:r>
            <a:r>
              <a:rPr lang="nb-NO" err="1"/>
              <a:t>add</a:t>
            </a:r>
            <a:r>
              <a:rPr lang="nb-NO"/>
              <a:t> </a:t>
            </a:r>
            <a:r>
              <a:rPr lang="nb-NO" err="1"/>
              <a:t>subtitle</a:t>
            </a:r>
            <a:endParaRPr lang="en-GB"/>
          </a:p>
        </p:txBody>
      </p:sp>
      <p:pic>
        <p:nvPicPr>
          <p:cNvPr id="12" name="Bilde 11" descr="UiB emblem">
            <a:extLst>
              <a:ext uri="{FF2B5EF4-FFF2-40B4-BE49-F238E27FC236}">
                <a16:creationId xmlns:a16="http://schemas.microsoft.com/office/drawing/2014/main" id="{66679B14-9BD6-E9D0-AA04-ED4D73FE615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871013" y="3872800"/>
            <a:ext cx="779930" cy="779930"/>
          </a:xfrm>
          <a:prstGeom prst="rect">
            <a:avLst/>
          </a:prstGeom>
        </p:spPr>
      </p:pic>
    </p:spTree>
    <p:extLst>
      <p:ext uri="{BB962C8B-B14F-4D97-AF65-F5344CB8AC3E}">
        <p14:creationId xmlns:p14="http://schemas.microsoft.com/office/powerpoint/2010/main" val="12071157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45D7EB-240A-8CAD-1C5A-EAB748F49A31}"/>
              </a:ext>
            </a:extLst>
          </p:cNvPr>
          <p:cNvSpPr>
            <a:spLocks noGrp="1"/>
          </p:cNvSpPr>
          <p:nvPr>
            <p:ph type="ctrTitle"/>
          </p:nvPr>
        </p:nvSpPr>
        <p:spPr>
          <a:xfrm>
            <a:off x="1143000" y="841772"/>
            <a:ext cx="6858000" cy="1790700"/>
          </a:xfrm>
        </p:spPr>
        <p:txBody>
          <a:bodyPr anchor="b"/>
          <a:lstStyle>
            <a:lvl1pPr algn="ctr">
              <a:defRPr sz="4500"/>
            </a:lvl1pPr>
          </a:lstStyle>
          <a:p>
            <a:r>
              <a:rPr lang="nb-NO"/>
              <a:t>Klikk for å redigere tittelstil</a:t>
            </a:r>
          </a:p>
        </p:txBody>
      </p:sp>
      <p:sp>
        <p:nvSpPr>
          <p:cNvPr id="3" name="Undertittel 2">
            <a:extLst>
              <a:ext uri="{FF2B5EF4-FFF2-40B4-BE49-F238E27FC236}">
                <a16:creationId xmlns:a16="http://schemas.microsoft.com/office/drawing/2014/main" id="{F730F493-B1B0-37E3-D5FA-58A3C64EE4E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p>
        </p:txBody>
      </p:sp>
      <p:sp>
        <p:nvSpPr>
          <p:cNvPr id="4" name="Plassholder for dato 3">
            <a:extLst>
              <a:ext uri="{FF2B5EF4-FFF2-40B4-BE49-F238E27FC236}">
                <a16:creationId xmlns:a16="http://schemas.microsoft.com/office/drawing/2014/main" id="{8727CD00-22C3-BA22-07E0-36EE9C3926EC}"/>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5" name="Plassholder for bunntekst 4">
            <a:extLst>
              <a:ext uri="{FF2B5EF4-FFF2-40B4-BE49-F238E27FC236}">
                <a16:creationId xmlns:a16="http://schemas.microsoft.com/office/drawing/2014/main" id="{23E17C5F-0394-F404-1D8E-52C91B05696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1EBE3E0-685C-2A84-2FD7-2546F791A794}"/>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15076930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92FE5E-67D4-A82D-6A3A-D79B9D02240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DA1E479-B98C-0C77-87E8-5C8B51937CB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F1CCE1B-C6A5-5FA7-A672-A28749C308CC}"/>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5" name="Plassholder for bunntekst 4">
            <a:extLst>
              <a:ext uri="{FF2B5EF4-FFF2-40B4-BE49-F238E27FC236}">
                <a16:creationId xmlns:a16="http://schemas.microsoft.com/office/drawing/2014/main" id="{A2FF6BD8-236D-734A-73D3-237654D25E2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8E5F16B-7CDB-A2A5-32E5-E62D336778A0}"/>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27883402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52C703-980B-86C2-A909-744A172A5584}"/>
              </a:ext>
            </a:extLst>
          </p:cNvPr>
          <p:cNvSpPr>
            <a:spLocks noGrp="1"/>
          </p:cNvSpPr>
          <p:nvPr>
            <p:ph type="title"/>
          </p:nvPr>
        </p:nvSpPr>
        <p:spPr>
          <a:xfrm>
            <a:off x="623888" y="1282304"/>
            <a:ext cx="7886700" cy="2139553"/>
          </a:xfrm>
        </p:spPr>
        <p:txBody>
          <a:bodyPr anchor="b"/>
          <a:lstStyle>
            <a:lvl1pPr>
              <a:defRPr sz="4500"/>
            </a:lvl1pPr>
          </a:lstStyle>
          <a:p>
            <a:r>
              <a:rPr lang="nb-NO"/>
              <a:t>Klikk for å redigere tittelstil</a:t>
            </a:r>
          </a:p>
        </p:txBody>
      </p:sp>
      <p:sp>
        <p:nvSpPr>
          <p:cNvPr id="3" name="Plassholder for tekst 2">
            <a:extLst>
              <a:ext uri="{FF2B5EF4-FFF2-40B4-BE49-F238E27FC236}">
                <a16:creationId xmlns:a16="http://schemas.microsoft.com/office/drawing/2014/main" id="{B624BAC3-91C9-F8DF-30B0-E19D46E687A1}"/>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5F02348-F932-8AD5-C476-389CAA4B048B}"/>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5" name="Plassholder for bunntekst 4">
            <a:extLst>
              <a:ext uri="{FF2B5EF4-FFF2-40B4-BE49-F238E27FC236}">
                <a16:creationId xmlns:a16="http://schemas.microsoft.com/office/drawing/2014/main" id="{7AB89BA9-E334-0863-9758-9B5983C6D8E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BA1C5B6-B234-9790-C409-A0749C166A19}"/>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41379453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BE6799-9EE2-E0B7-1F08-8F0BE56B828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2707041-7D80-DB87-DECB-0904669322C7}"/>
              </a:ext>
            </a:extLst>
          </p:cNvPr>
          <p:cNvSpPr>
            <a:spLocks noGrp="1"/>
          </p:cNvSpPr>
          <p:nvPr>
            <p:ph sz="half" idx="1"/>
          </p:nvPr>
        </p:nvSpPr>
        <p:spPr>
          <a:xfrm>
            <a:off x="628650" y="1369219"/>
            <a:ext cx="3886200" cy="32635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9438BAF4-81AB-9D7B-2A4B-14546645F839}"/>
              </a:ext>
            </a:extLst>
          </p:cNvPr>
          <p:cNvSpPr>
            <a:spLocks noGrp="1"/>
          </p:cNvSpPr>
          <p:nvPr>
            <p:ph sz="half" idx="2"/>
          </p:nvPr>
        </p:nvSpPr>
        <p:spPr>
          <a:xfrm>
            <a:off x="4629150" y="1369219"/>
            <a:ext cx="3886200" cy="32635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3EBFD035-08EB-96E4-969B-188563028B49}"/>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6" name="Plassholder for bunntekst 5">
            <a:extLst>
              <a:ext uri="{FF2B5EF4-FFF2-40B4-BE49-F238E27FC236}">
                <a16:creationId xmlns:a16="http://schemas.microsoft.com/office/drawing/2014/main" id="{0E187278-EF6D-0B37-81A1-B4A7CA2E3EE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3A4A3D3-7348-3D74-93F5-D4E09ED2E253}"/>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1195999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99F993-551B-929C-9364-55388F45721E}"/>
              </a:ext>
            </a:extLst>
          </p:cNvPr>
          <p:cNvSpPr>
            <a:spLocks noGrp="1"/>
          </p:cNvSpPr>
          <p:nvPr>
            <p:ph type="title"/>
          </p:nvPr>
        </p:nvSpPr>
        <p:spPr>
          <a:xfrm>
            <a:off x="629841" y="273844"/>
            <a:ext cx="7886700" cy="994172"/>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EC6FD5F-2063-49E4-6175-F4F773B6E02E}"/>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BF8978B4-AB75-BD68-2A87-FD2E12603DA5}"/>
              </a:ext>
            </a:extLst>
          </p:cNvPr>
          <p:cNvSpPr>
            <a:spLocks noGrp="1"/>
          </p:cNvSpPr>
          <p:nvPr>
            <p:ph sz="half" idx="2"/>
          </p:nvPr>
        </p:nvSpPr>
        <p:spPr>
          <a:xfrm>
            <a:off x="629842" y="1878806"/>
            <a:ext cx="3868340" cy="27634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65C51B1-59BF-3EBF-D9D2-573A5DBC2FC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BC33341-EFC2-7F49-8717-F89E6BFC0584}"/>
              </a:ext>
            </a:extLst>
          </p:cNvPr>
          <p:cNvSpPr>
            <a:spLocks noGrp="1"/>
          </p:cNvSpPr>
          <p:nvPr>
            <p:ph sz="quarter" idx="4"/>
          </p:nvPr>
        </p:nvSpPr>
        <p:spPr>
          <a:xfrm>
            <a:off x="4629150" y="1878806"/>
            <a:ext cx="3887391" cy="27634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4EE6163B-E8CE-BD6A-F508-709493AEBFA0}"/>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8" name="Plassholder for bunntekst 7">
            <a:extLst>
              <a:ext uri="{FF2B5EF4-FFF2-40B4-BE49-F238E27FC236}">
                <a16:creationId xmlns:a16="http://schemas.microsoft.com/office/drawing/2014/main" id="{74A550A1-28E2-DA3E-8CCF-0FA26F1DE981}"/>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532FB5E0-709B-40C7-7812-9917AE52A429}"/>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21118716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16DBB2-3873-7D1B-259B-1D5F0E44B674}"/>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F6AAD088-26CB-6F21-3336-8907DF3F330A}"/>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4" name="Plassholder for bunntekst 3">
            <a:extLst>
              <a:ext uri="{FF2B5EF4-FFF2-40B4-BE49-F238E27FC236}">
                <a16:creationId xmlns:a16="http://schemas.microsoft.com/office/drawing/2014/main" id="{42F0FFB5-0751-5B7C-6190-720446DAACF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2D7841FB-1232-2FD6-572A-4E1B5A7AACC1}"/>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386302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1415472-2A58-1149-071D-135573710E27}"/>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3" name="Plassholder for bunntekst 2">
            <a:extLst>
              <a:ext uri="{FF2B5EF4-FFF2-40B4-BE49-F238E27FC236}">
                <a16:creationId xmlns:a16="http://schemas.microsoft.com/office/drawing/2014/main" id="{F6911529-1BB8-AAB4-BD19-FF53AB1195A6}"/>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1D1DBA1-A706-AA10-80C0-CD4203F67899}"/>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39943140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6E72C3-C4C6-53E0-C5EE-94E6CA755050}"/>
              </a:ext>
            </a:extLst>
          </p:cNvPr>
          <p:cNvSpPr>
            <a:spLocks noGrp="1"/>
          </p:cNvSpPr>
          <p:nvPr>
            <p:ph type="title"/>
          </p:nvPr>
        </p:nvSpPr>
        <p:spPr>
          <a:xfrm>
            <a:off x="629841" y="342900"/>
            <a:ext cx="2949178" cy="1200150"/>
          </a:xfrm>
        </p:spPr>
        <p:txBody>
          <a:bodyPr anchor="b"/>
          <a:lstStyle>
            <a:lvl1pPr>
              <a:defRPr sz="2400"/>
            </a:lvl1pPr>
          </a:lstStyle>
          <a:p>
            <a:r>
              <a:rPr lang="nb-NO"/>
              <a:t>Klikk for å redigere tittelstil</a:t>
            </a:r>
          </a:p>
        </p:txBody>
      </p:sp>
      <p:sp>
        <p:nvSpPr>
          <p:cNvPr id="3" name="Plassholder for innhold 2">
            <a:extLst>
              <a:ext uri="{FF2B5EF4-FFF2-40B4-BE49-F238E27FC236}">
                <a16:creationId xmlns:a16="http://schemas.microsoft.com/office/drawing/2014/main" id="{C0532713-0211-225D-9480-2E0EFFFB284D}"/>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DD1446A-EBBE-3B88-37DD-DEEFACF300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C07F39E-03D2-8F21-289D-64F07C0C1128}"/>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6" name="Plassholder for bunntekst 5">
            <a:extLst>
              <a:ext uri="{FF2B5EF4-FFF2-40B4-BE49-F238E27FC236}">
                <a16:creationId xmlns:a16="http://schemas.microsoft.com/office/drawing/2014/main" id="{26ABEF54-A026-2697-0F00-A70B5849239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EEEF8F1-F1B0-3F2C-3E3B-39EB8B554D27}"/>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40780932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8C812E-FDDF-5CDF-3CD9-273FF5AB50D5}"/>
              </a:ext>
            </a:extLst>
          </p:cNvPr>
          <p:cNvSpPr>
            <a:spLocks noGrp="1"/>
          </p:cNvSpPr>
          <p:nvPr>
            <p:ph type="title"/>
          </p:nvPr>
        </p:nvSpPr>
        <p:spPr>
          <a:xfrm>
            <a:off x="629841" y="342900"/>
            <a:ext cx="2949178" cy="1200150"/>
          </a:xfrm>
        </p:spPr>
        <p:txBody>
          <a:bodyPr anchor="b"/>
          <a:lstStyle>
            <a:lvl1pPr>
              <a:defRPr sz="2400"/>
            </a:lvl1pPr>
          </a:lstStyle>
          <a:p>
            <a:r>
              <a:rPr lang="nb-NO"/>
              <a:t>Klikk for å redigere tittelstil</a:t>
            </a:r>
          </a:p>
        </p:txBody>
      </p:sp>
      <p:sp>
        <p:nvSpPr>
          <p:cNvPr id="3" name="Plassholder for bilde 2">
            <a:extLst>
              <a:ext uri="{FF2B5EF4-FFF2-40B4-BE49-F238E27FC236}">
                <a16:creationId xmlns:a16="http://schemas.microsoft.com/office/drawing/2014/main" id="{74DE2084-E12D-B9F1-8A71-DF5B1EBC4677}"/>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b-NO"/>
          </a:p>
        </p:txBody>
      </p:sp>
      <p:sp>
        <p:nvSpPr>
          <p:cNvPr id="4" name="Plassholder for tekst 3">
            <a:extLst>
              <a:ext uri="{FF2B5EF4-FFF2-40B4-BE49-F238E27FC236}">
                <a16:creationId xmlns:a16="http://schemas.microsoft.com/office/drawing/2014/main" id="{8F7E71F2-B6ED-32FA-9812-CCEEDA4DE46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D8760B7-F61A-6229-AEE1-523E954C8F06}"/>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6" name="Plassholder for bunntekst 5">
            <a:extLst>
              <a:ext uri="{FF2B5EF4-FFF2-40B4-BE49-F238E27FC236}">
                <a16:creationId xmlns:a16="http://schemas.microsoft.com/office/drawing/2014/main" id="{8DCBED39-BB72-ABCE-67FD-06D3805B0FF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5EC1091-B66A-52EC-D6D2-E5752DCA6704}"/>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35995419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5B2E71-7CCA-F9C2-0E83-DB2C82F1BA0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F6210455-000A-82BC-9631-0E6ED536127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6672870-3082-5ECE-9EE0-0169B6AE7011}"/>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5" name="Plassholder for bunntekst 4">
            <a:extLst>
              <a:ext uri="{FF2B5EF4-FFF2-40B4-BE49-F238E27FC236}">
                <a16:creationId xmlns:a16="http://schemas.microsoft.com/office/drawing/2014/main" id="{F2CCB19D-063A-DBC8-DF93-208BAA9865B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06FD14B-6901-AA86-87D9-CE34298172E6}"/>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3803041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E5A61554-AC7D-D449-711E-5AC711954446}"/>
              </a:ext>
            </a:extLst>
          </p:cNvPr>
          <p:cNvSpPr>
            <a:spLocks noGrp="1"/>
          </p:cNvSpPr>
          <p:nvPr>
            <p:ph type="title" orient="vert"/>
          </p:nvPr>
        </p:nvSpPr>
        <p:spPr>
          <a:xfrm>
            <a:off x="6543675" y="273844"/>
            <a:ext cx="1971675" cy="4358879"/>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881ACC4-65C3-0142-52F6-37A9DAB5A904}"/>
              </a:ext>
            </a:extLst>
          </p:cNvPr>
          <p:cNvSpPr>
            <a:spLocks noGrp="1"/>
          </p:cNvSpPr>
          <p:nvPr>
            <p:ph type="body" orient="vert" idx="1"/>
          </p:nvPr>
        </p:nvSpPr>
        <p:spPr>
          <a:xfrm>
            <a:off x="628650" y="273844"/>
            <a:ext cx="5800725" cy="4358879"/>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C33E2DB-6E68-813C-EEC7-72FADF87687F}"/>
              </a:ext>
            </a:extLst>
          </p:cNvPr>
          <p:cNvSpPr>
            <a:spLocks noGrp="1"/>
          </p:cNvSpPr>
          <p:nvPr>
            <p:ph type="dt" sz="half" idx="10"/>
          </p:nvPr>
        </p:nvSpPr>
        <p:spPr/>
        <p:txBody>
          <a:bodyPr/>
          <a:lstStyle/>
          <a:p>
            <a:fld id="{CC346EA4-184C-419A-832A-1C0F77DFC974}" type="datetimeFigureOut">
              <a:rPr lang="nb-NO" smtClean="0"/>
              <a:t>30.09.2025</a:t>
            </a:fld>
            <a:endParaRPr lang="nb-NO"/>
          </a:p>
        </p:txBody>
      </p:sp>
      <p:sp>
        <p:nvSpPr>
          <p:cNvPr id="5" name="Plassholder for bunntekst 4">
            <a:extLst>
              <a:ext uri="{FF2B5EF4-FFF2-40B4-BE49-F238E27FC236}">
                <a16:creationId xmlns:a16="http://schemas.microsoft.com/office/drawing/2014/main" id="{438B81BE-58E7-A6D7-C17A-BAC8F63BB09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D07EF55-D2CD-F1D7-18C3-BB2CE44D4C12}"/>
              </a:ext>
            </a:extLst>
          </p:cNvPr>
          <p:cNvSpPr>
            <a:spLocks noGrp="1"/>
          </p:cNvSpPr>
          <p:nvPr>
            <p:ph type="sldNum" sz="quarter" idx="12"/>
          </p:nvPr>
        </p:nvSpPr>
        <p:spPr/>
        <p:txBody>
          <a:bodyPr/>
          <a:lstStyle/>
          <a:p>
            <a:fld id="{2F4E3F17-02F7-4D82-A3E0-A2BF88C8A5C3}" type="slidenum">
              <a:rPr lang="nb-NO" smtClean="0"/>
              <a:t>‹#›</a:t>
            </a:fld>
            <a:endParaRPr lang="nb-NO"/>
          </a:p>
        </p:txBody>
      </p:sp>
    </p:spTree>
    <p:extLst>
      <p:ext uri="{BB962C8B-B14F-4D97-AF65-F5344CB8AC3E}">
        <p14:creationId xmlns:p14="http://schemas.microsoft.com/office/powerpoint/2010/main" val="37926253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E5FD55-031C-1036-5164-A51590380E36}"/>
              </a:ext>
            </a:extLst>
          </p:cNvPr>
          <p:cNvSpPr>
            <a:spLocks noGrp="1"/>
          </p:cNvSpPr>
          <p:nvPr>
            <p:ph type="ctrTitle"/>
          </p:nvPr>
        </p:nvSpPr>
        <p:spPr>
          <a:xfrm>
            <a:off x="1143000" y="841772"/>
            <a:ext cx="6858000" cy="1790700"/>
          </a:xfrm>
        </p:spPr>
        <p:txBody>
          <a:bodyPr anchor="b"/>
          <a:lstStyle>
            <a:lvl1pPr algn="ctr">
              <a:defRPr sz="4500"/>
            </a:lvl1pPr>
          </a:lstStyle>
          <a:p>
            <a:r>
              <a:rPr lang="nb-NO"/>
              <a:t>Klikk for å redigere tittelstil</a:t>
            </a:r>
          </a:p>
        </p:txBody>
      </p:sp>
      <p:sp>
        <p:nvSpPr>
          <p:cNvPr id="3" name="Undertittel 2">
            <a:extLst>
              <a:ext uri="{FF2B5EF4-FFF2-40B4-BE49-F238E27FC236}">
                <a16:creationId xmlns:a16="http://schemas.microsoft.com/office/drawing/2014/main" id="{0C03D886-B291-270F-FCB5-CECCE7C89DF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p>
        </p:txBody>
      </p:sp>
      <p:sp>
        <p:nvSpPr>
          <p:cNvPr id="4" name="Plassholder for dato 3">
            <a:extLst>
              <a:ext uri="{FF2B5EF4-FFF2-40B4-BE49-F238E27FC236}">
                <a16:creationId xmlns:a16="http://schemas.microsoft.com/office/drawing/2014/main" id="{0F3EC5F7-5BA7-3308-DE1D-F3E56CD699F5}"/>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5" name="Plassholder for bunntekst 4">
            <a:extLst>
              <a:ext uri="{FF2B5EF4-FFF2-40B4-BE49-F238E27FC236}">
                <a16:creationId xmlns:a16="http://schemas.microsoft.com/office/drawing/2014/main" id="{2178530B-5B6F-4FDD-F6FC-F3DB27F4024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1119378-B438-094A-8263-D4C1BC42CCAE}"/>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24088087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70E13F-25C4-4516-9BCC-B218245995F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6A949F5-F10D-2891-7887-84989C958556}"/>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7E36BAC-B95D-75F6-B409-D0D4B98E0118}"/>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5" name="Plassholder for bunntekst 4">
            <a:extLst>
              <a:ext uri="{FF2B5EF4-FFF2-40B4-BE49-F238E27FC236}">
                <a16:creationId xmlns:a16="http://schemas.microsoft.com/office/drawing/2014/main" id="{1D08879E-FE9F-05DA-C11B-C14EF6F14D0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1338F5B-F64D-E1C8-AFB0-2BFE0D84D285}"/>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37510164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4B53C0-D10F-8E44-B266-DA9981CE033F}"/>
              </a:ext>
            </a:extLst>
          </p:cNvPr>
          <p:cNvSpPr>
            <a:spLocks noGrp="1"/>
          </p:cNvSpPr>
          <p:nvPr>
            <p:ph type="title"/>
          </p:nvPr>
        </p:nvSpPr>
        <p:spPr>
          <a:xfrm>
            <a:off x="623888" y="1282304"/>
            <a:ext cx="7886700" cy="2139553"/>
          </a:xfrm>
        </p:spPr>
        <p:txBody>
          <a:bodyPr anchor="b"/>
          <a:lstStyle>
            <a:lvl1pPr>
              <a:defRPr sz="4500"/>
            </a:lvl1pPr>
          </a:lstStyle>
          <a:p>
            <a:r>
              <a:rPr lang="nb-NO"/>
              <a:t>Klikk for å redigere tittelstil</a:t>
            </a:r>
          </a:p>
        </p:txBody>
      </p:sp>
      <p:sp>
        <p:nvSpPr>
          <p:cNvPr id="3" name="Plassholder for tekst 2">
            <a:extLst>
              <a:ext uri="{FF2B5EF4-FFF2-40B4-BE49-F238E27FC236}">
                <a16:creationId xmlns:a16="http://schemas.microsoft.com/office/drawing/2014/main" id="{28A7E68F-C80A-196C-ACB5-0291ED5827FD}"/>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8C810E0-2FFB-0594-401C-97C93643A2B6}"/>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5" name="Plassholder for bunntekst 4">
            <a:extLst>
              <a:ext uri="{FF2B5EF4-FFF2-40B4-BE49-F238E27FC236}">
                <a16:creationId xmlns:a16="http://schemas.microsoft.com/office/drawing/2014/main" id="{60B4CE68-177B-CDDA-CE9D-2F73B45A704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89FBE79-12F8-F619-AD2D-4D350BD62039}"/>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27667983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8015-90C7-0716-D7DE-F2628867A69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B958F9-5305-6B1C-ABFD-6BC9169D1C70}"/>
              </a:ext>
            </a:extLst>
          </p:cNvPr>
          <p:cNvSpPr>
            <a:spLocks noGrp="1"/>
          </p:cNvSpPr>
          <p:nvPr>
            <p:ph sz="half" idx="1"/>
          </p:nvPr>
        </p:nvSpPr>
        <p:spPr>
          <a:xfrm>
            <a:off x="628650" y="1369219"/>
            <a:ext cx="3886200" cy="32635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3932A1F-D673-6E35-84AF-47EA20529F36}"/>
              </a:ext>
            </a:extLst>
          </p:cNvPr>
          <p:cNvSpPr>
            <a:spLocks noGrp="1"/>
          </p:cNvSpPr>
          <p:nvPr>
            <p:ph sz="half" idx="2"/>
          </p:nvPr>
        </p:nvSpPr>
        <p:spPr>
          <a:xfrm>
            <a:off x="4629150" y="1369219"/>
            <a:ext cx="3886200" cy="32635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95257C6-5B60-CC20-C470-DCC436DADC73}"/>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6" name="Plassholder for bunntekst 5">
            <a:extLst>
              <a:ext uri="{FF2B5EF4-FFF2-40B4-BE49-F238E27FC236}">
                <a16:creationId xmlns:a16="http://schemas.microsoft.com/office/drawing/2014/main" id="{E0876023-773D-A4E1-D88C-9EE8DE795B9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3FBE317-BC8C-A853-13C7-8151CB76878E}"/>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411540751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F34276-356A-3B3F-37F5-C41F129DEC90}"/>
              </a:ext>
            </a:extLst>
          </p:cNvPr>
          <p:cNvSpPr>
            <a:spLocks noGrp="1"/>
          </p:cNvSpPr>
          <p:nvPr>
            <p:ph type="title"/>
          </p:nvPr>
        </p:nvSpPr>
        <p:spPr>
          <a:xfrm>
            <a:off x="629841" y="273844"/>
            <a:ext cx="7886700" cy="994172"/>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B8206B7-3A57-589F-31C3-EE513617D449}"/>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7D082BA9-9AE9-FFD2-4CA9-19ABF670E268}"/>
              </a:ext>
            </a:extLst>
          </p:cNvPr>
          <p:cNvSpPr>
            <a:spLocks noGrp="1"/>
          </p:cNvSpPr>
          <p:nvPr>
            <p:ph sz="half" idx="2"/>
          </p:nvPr>
        </p:nvSpPr>
        <p:spPr>
          <a:xfrm>
            <a:off x="629842" y="1878806"/>
            <a:ext cx="3868340" cy="27634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CA32F89-DBE0-B365-B706-97A30DD9EA01}"/>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89CB40A-1B8D-32AF-1BB2-F48D47C7822D}"/>
              </a:ext>
            </a:extLst>
          </p:cNvPr>
          <p:cNvSpPr>
            <a:spLocks noGrp="1"/>
          </p:cNvSpPr>
          <p:nvPr>
            <p:ph sz="quarter" idx="4"/>
          </p:nvPr>
        </p:nvSpPr>
        <p:spPr>
          <a:xfrm>
            <a:off x="4629150" y="1878806"/>
            <a:ext cx="3887391" cy="27634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60B1C32-B906-3FFF-05E4-2F712CAB93EC}"/>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8" name="Plassholder for bunntekst 7">
            <a:extLst>
              <a:ext uri="{FF2B5EF4-FFF2-40B4-BE49-F238E27FC236}">
                <a16:creationId xmlns:a16="http://schemas.microsoft.com/office/drawing/2014/main" id="{8DBA639C-73FF-B398-8256-78778A66EBC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8AC8683-337B-184A-406F-1CA7BD014693}"/>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2695894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EC4A6C-6407-1FC2-16D8-0D59ED292E8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856C82E9-5709-6ADA-8F5C-8AD7A66A24AF}"/>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4" name="Plassholder for bunntekst 3">
            <a:extLst>
              <a:ext uri="{FF2B5EF4-FFF2-40B4-BE49-F238E27FC236}">
                <a16:creationId xmlns:a16="http://schemas.microsoft.com/office/drawing/2014/main" id="{E626268E-12B3-4912-19EF-3F98ED45D3F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944B6A6-FECE-5907-9AFB-4F10B8679B39}"/>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28295691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C462A96-3D82-1586-D8E5-CED587BA57E1}"/>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3" name="Plassholder for bunntekst 2">
            <a:extLst>
              <a:ext uri="{FF2B5EF4-FFF2-40B4-BE49-F238E27FC236}">
                <a16:creationId xmlns:a16="http://schemas.microsoft.com/office/drawing/2014/main" id="{72EA18CB-48A7-E5FA-F25F-4AF1315DDA1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577F674-B861-54E9-A2D0-6D6D7F0462AF}"/>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3998500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E6C19B-77F1-B966-5104-8E2EFF3000EC}"/>
              </a:ext>
            </a:extLst>
          </p:cNvPr>
          <p:cNvSpPr>
            <a:spLocks noGrp="1"/>
          </p:cNvSpPr>
          <p:nvPr>
            <p:ph type="title"/>
          </p:nvPr>
        </p:nvSpPr>
        <p:spPr>
          <a:xfrm>
            <a:off x="629841" y="342900"/>
            <a:ext cx="2949178" cy="1200150"/>
          </a:xfrm>
        </p:spPr>
        <p:txBody>
          <a:bodyPr anchor="b"/>
          <a:lstStyle>
            <a:lvl1pPr>
              <a:defRPr sz="2400"/>
            </a:lvl1pPr>
          </a:lstStyle>
          <a:p>
            <a:r>
              <a:rPr lang="nb-NO"/>
              <a:t>Klikk for å redigere tittelstil</a:t>
            </a:r>
          </a:p>
        </p:txBody>
      </p:sp>
      <p:sp>
        <p:nvSpPr>
          <p:cNvPr id="3" name="Plassholder for innhold 2">
            <a:extLst>
              <a:ext uri="{FF2B5EF4-FFF2-40B4-BE49-F238E27FC236}">
                <a16:creationId xmlns:a16="http://schemas.microsoft.com/office/drawing/2014/main" id="{D5678055-9B01-4859-CA73-2355E5A26B2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7BB80B1-5A4A-7261-CAB3-4D95475CB1D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6A6AC46-6402-4E70-440E-634152878424}"/>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6" name="Plassholder for bunntekst 5">
            <a:extLst>
              <a:ext uri="{FF2B5EF4-FFF2-40B4-BE49-F238E27FC236}">
                <a16:creationId xmlns:a16="http://schemas.microsoft.com/office/drawing/2014/main" id="{99930112-6A15-7DE4-7F2E-F54B0FE9BAD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2BD72D5-3237-2E7B-7B96-242EC990AEF4}"/>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30760755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26F33C-B0B6-6BBE-A932-68C900BED7F2}"/>
              </a:ext>
            </a:extLst>
          </p:cNvPr>
          <p:cNvSpPr>
            <a:spLocks noGrp="1"/>
          </p:cNvSpPr>
          <p:nvPr>
            <p:ph type="title"/>
          </p:nvPr>
        </p:nvSpPr>
        <p:spPr>
          <a:xfrm>
            <a:off x="629841" y="342900"/>
            <a:ext cx="2949178" cy="1200150"/>
          </a:xfrm>
        </p:spPr>
        <p:txBody>
          <a:bodyPr anchor="b"/>
          <a:lstStyle>
            <a:lvl1pPr>
              <a:defRPr sz="2400"/>
            </a:lvl1pPr>
          </a:lstStyle>
          <a:p>
            <a:r>
              <a:rPr lang="nb-NO"/>
              <a:t>Klikk for å redigere tittelstil</a:t>
            </a:r>
          </a:p>
        </p:txBody>
      </p:sp>
      <p:sp>
        <p:nvSpPr>
          <p:cNvPr id="3" name="Plassholder for bilde 2">
            <a:extLst>
              <a:ext uri="{FF2B5EF4-FFF2-40B4-BE49-F238E27FC236}">
                <a16:creationId xmlns:a16="http://schemas.microsoft.com/office/drawing/2014/main" id="{8C21F170-5067-08B4-51A0-4DA450FE660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b-NO"/>
          </a:p>
        </p:txBody>
      </p:sp>
      <p:sp>
        <p:nvSpPr>
          <p:cNvPr id="4" name="Plassholder for tekst 3">
            <a:extLst>
              <a:ext uri="{FF2B5EF4-FFF2-40B4-BE49-F238E27FC236}">
                <a16:creationId xmlns:a16="http://schemas.microsoft.com/office/drawing/2014/main" id="{88E26981-DD96-8630-7434-338EFCC5B36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DF14638-FA38-95B8-0989-37F95072D902}"/>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6" name="Plassholder for bunntekst 5">
            <a:extLst>
              <a:ext uri="{FF2B5EF4-FFF2-40B4-BE49-F238E27FC236}">
                <a16:creationId xmlns:a16="http://schemas.microsoft.com/office/drawing/2014/main" id="{B18CF0E5-2697-E106-5AC5-15A795A7C17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D72F283-4FCC-0055-DE25-7C519A66BD9E}"/>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3331948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257B14-C7EE-FC75-FADF-65DEF4F0055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F3374E59-B5B2-DF03-AE64-8B8376C1914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5164BD7-9914-07B6-B2D7-2F4BDDC3040A}"/>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5" name="Plassholder for bunntekst 4">
            <a:extLst>
              <a:ext uri="{FF2B5EF4-FFF2-40B4-BE49-F238E27FC236}">
                <a16:creationId xmlns:a16="http://schemas.microsoft.com/office/drawing/2014/main" id="{A436E438-C013-471C-51A3-68E1B0C05A7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178A31-9ABE-AE5D-76C6-AF1A18FD6C27}"/>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28346249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69BB468-9D3A-F848-A62C-01A526164529}"/>
              </a:ext>
            </a:extLst>
          </p:cNvPr>
          <p:cNvSpPr>
            <a:spLocks noGrp="1"/>
          </p:cNvSpPr>
          <p:nvPr>
            <p:ph type="title" orient="vert"/>
          </p:nvPr>
        </p:nvSpPr>
        <p:spPr>
          <a:xfrm>
            <a:off x="6543675" y="273844"/>
            <a:ext cx="1971675" cy="4358879"/>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3C7CE2F-56E5-47D3-2A13-D329C4C381E0}"/>
              </a:ext>
            </a:extLst>
          </p:cNvPr>
          <p:cNvSpPr>
            <a:spLocks noGrp="1"/>
          </p:cNvSpPr>
          <p:nvPr>
            <p:ph type="body" orient="vert" idx="1"/>
          </p:nvPr>
        </p:nvSpPr>
        <p:spPr>
          <a:xfrm>
            <a:off x="628650" y="273844"/>
            <a:ext cx="5800725" cy="4358879"/>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597E8C2-823D-F681-8B38-3844424D7E93}"/>
              </a:ext>
            </a:extLst>
          </p:cNvPr>
          <p:cNvSpPr>
            <a:spLocks noGrp="1"/>
          </p:cNvSpPr>
          <p:nvPr>
            <p:ph type="dt" sz="half" idx="10"/>
          </p:nvPr>
        </p:nvSpPr>
        <p:spPr/>
        <p:txBody>
          <a:bodyPr/>
          <a:lstStyle/>
          <a:p>
            <a:fld id="{B88A58B4-4B26-0D40-AA12-9C53206F03D1}" type="datetimeFigureOut">
              <a:rPr lang="nb-NO" smtClean="0"/>
              <a:t>30.09.2025</a:t>
            </a:fld>
            <a:endParaRPr lang="nb-NO"/>
          </a:p>
        </p:txBody>
      </p:sp>
      <p:sp>
        <p:nvSpPr>
          <p:cNvPr id="5" name="Plassholder for bunntekst 4">
            <a:extLst>
              <a:ext uri="{FF2B5EF4-FFF2-40B4-BE49-F238E27FC236}">
                <a16:creationId xmlns:a16="http://schemas.microsoft.com/office/drawing/2014/main" id="{25211C86-49FC-FB81-6512-8AB7C0BC95F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BAC3B30-1924-1DB6-EA5F-8F9974D2ADA4}"/>
              </a:ext>
            </a:extLst>
          </p:cNvPr>
          <p:cNvSpPr>
            <a:spLocks noGrp="1"/>
          </p:cNvSpPr>
          <p:nvPr>
            <p:ph type="sldNum" sz="quarter" idx="12"/>
          </p:nvPr>
        </p:nvSpPr>
        <p:spPr/>
        <p:txBody>
          <a:bodyPr/>
          <a:lstStyle/>
          <a:p>
            <a:fld id="{BB957969-9278-E44C-9BA1-F01C1869879A}" type="slidenum">
              <a:rPr lang="nb-NO" smtClean="0"/>
              <a:t>‹#›</a:t>
            </a:fld>
            <a:endParaRPr lang="nb-NO"/>
          </a:p>
        </p:txBody>
      </p:sp>
    </p:spTree>
    <p:extLst>
      <p:ext uri="{BB962C8B-B14F-4D97-AF65-F5344CB8AC3E}">
        <p14:creationId xmlns:p14="http://schemas.microsoft.com/office/powerpoint/2010/main" val="18290945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Deloverskrift (blå bakgrunn)">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8607425" cy="4645642"/>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tel 1">
            <a:extLst>
              <a:ext uri="{FF2B5EF4-FFF2-40B4-BE49-F238E27FC236}">
                <a16:creationId xmlns:a16="http://schemas.microsoft.com/office/drawing/2014/main" id="{C4A8339E-D3D4-8AF7-F01D-30596EFD0479}"/>
              </a:ext>
            </a:extLst>
          </p:cNvPr>
          <p:cNvSpPr>
            <a:spLocks noGrp="1"/>
          </p:cNvSpPr>
          <p:nvPr>
            <p:ph type="title"/>
          </p:nvPr>
        </p:nvSpPr>
        <p:spPr>
          <a:xfrm>
            <a:off x="720001" y="1282305"/>
            <a:ext cx="7387680" cy="2301814"/>
          </a:xfrm>
        </p:spPr>
        <p:txBody>
          <a:bodyPr anchor="t">
            <a:normAutofit/>
          </a:bodyPr>
          <a:lstStyle>
            <a:lvl1pPr>
              <a:defRPr sz="3800">
                <a:solidFill>
                  <a:srgbClr val="EAFAFE"/>
                </a:solidFill>
              </a:defRPr>
            </a:lvl1pPr>
          </a:lstStyle>
          <a:p>
            <a:r>
              <a:rPr lang="nb-NO"/>
              <a:t>Klikk for å redigere tittelstil</a:t>
            </a:r>
            <a:endParaRPr lang="en-GB"/>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3" y="3872800"/>
            <a:ext cx="779930" cy="779930"/>
          </a:xfrm>
          <a:prstGeom prst="rect">
            <a:avLst/>
          </a:prstGeom>
        </p:spPr>
      </p:pic>
    </p:spTree>
    <p:extLst>
      <p:ext uri="{BB962C8B-B14F-4D97-AF65-F5344CB8AC3E}">
        <p14:creationId xmlns:p14="http://schemas.microsoft.com/office/powerpoint/2010/main" val="30882036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Picture">
    <p:bg>
      <p:bgPr>
        <a:solidFill>
          <a:schemeClr val="bg1"/>
        </a:solidFill>
        <a:effectLst/>
      </p:bgPr>
    </p:bg>
    <p:spTree>
      <p:nvGrpSpPr>
        <p:cNvPr id="1" name=""/>
        <p:cNvGrpSpPr/>
        <p:nvPr/>
      </p:nvGrpSpPr>
      <p:grpSpPr>
        <a:xfrm>
          <a:off x="0" y="0"/>
          <a:ext cx="0" cy="0"/>
          <a:chOff x="0" y="0"/>
          <a:chExt cx="0" cy="0"/>
        </a:xfrm>
      </p:grpSpPr>
      <p:sp>
        <p:nvSpPr>
          <p:cNvPr id="8" name="Plassholder for bilde 7" descr="Illustrasjonsbilde">
            <a:extLst>
              <a:ext uri="{FF2B5EF4-FFF2-40B4-BE49-F238E27FC236}">
                <a16:creationId xmlns:a16="http://schemas.microsoft.com/office/drawing/2014/main" id="{71C56134-D1EC-D572-CFCC-717A434999DF}"/>
              </a:ext>
            </a:extLst>
          </p:cNvPr>
          <p:cNvSpPr>
            <a:spLocks noGrp="1"/>
          </p:cNvSpPr>
          <p:nvPr>
            <p:ph type="pic" sz="quarter" idx="10" hasCustomPrompt="1"/>
          </p:nvPr>
        </p:nvSpPr>
        <p:spPr>
          <a:xfrm>
            <a:off x="265114" y="259557"/>
            <a:ext cx="8613775" cy="46417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Tree>
    <p:extLst>
      <p:ext uri="{BB962C8B-B14F-4D97-AF65-F5344CB8AC3E}">
        <p14:creationId xmlns:p14="http://schemas.microsoft.com/office/powerpoint/2010/main" val="15428842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First page with picture (blue)">
    <p:bg>
      <p:bgPr>
        <a:solidFill>
          <a:schemeClr val="bg1"/>
        </a:solidFill>
        <a:effectLst/>
      </p:bgPr>
    </p:bg>
    <p:spTree>
      <p:nvGrpSpPr>
        <p:cNvPr id="1" name=""/>
        <p:cNvGrpSpPr/>
        <p:nvPr/>
      </p:nvGrpSpPr>
      <p:grpSpPr>
        <a:xfrm>
          <a:off x="0" y="0"/>
          <a:ext cx="0" cy="0"/>
          <a:chOff x="0" y="0"/>
          <a:chExt cx="0" cy="0"/>
        </a:xfrm>
      </p:grpSpPr>
      <p:sp>
        <p:nvSpPr>
          <p:cNvPr id="9" name="Plassholder for bilde 8" descr="Illustrasjonsbilde">
            <a:extLst>
              <a:ext uri="{FF2B5EF4-FFF2-40B4-BE49-F238E27FC236}">
                <a16:creationId xmlns:a16="http://schemas.microsoft.com/office/drawing/2014/main" id="{65571C10-BF0C-35F0-E75D-C5846C801F29}"/>
              </a:ext>
            </a:extLst>
          </p:cNvPr>
          <p:cNvSpPr>
            <a:spLocks noGrp="1"/>
          </p:cNvSpPr>
          <p:nvPr>
            <p:ph type="pic" sz="quarter" idx="13" hasCustomPrompt="1"/>
          </p:nvPr>
        </p:nvSpPr>
        <p:spPr>
          <a:xfrm>
            <a:off x="265114" y="265114"/>
            <a:ext cx="8607425" cy="2692400"/>
          </a:xfrm>
        </p:spPr>
        <p:txBody>
          <a:bodyPr/>
          <a:lstStyle/>
          <a:p>
            <a:r>
              <a:rPr lang="nb-NO" err="1"/>
              <a:t>Click</a:t>
            </a:r>
            <a:r>
              <a:rPr lang="nb-NO"/>
              <a:t> </a:t>
            </a:r>
            <a:r>
              <a:rPr lang="nb-NO" err="1"/>
              <a:t>the</a:t>
            </a:r>
            <a:r>
              <a:rPr lang="nb-NO"/>
              <a:t> </a:t>
            </a:r>
            <a:r>
              <a:rPr lang="nb-NO" err="1"/>
              <a:t>icon</a:t>
            </a:r>
            <a:r>
              <a:rPr lang="nb-NO"/>
              <a:t> to </a:t>
            </a:r>
            <a:r>
              <a:rPr lang="nb-NO" err="1"/>
              <a:t>add</a:t>
            </a:r>
            <a:r>
              <a:rPr lang="nb-NO"/>
              <a:t> a </a:t>
            </a:r>
            <a:r>
              <a:rPr lang="nb-NO" err="1"/>
              <a:t>picture</a:t>
            </a:r>
            <a:endParaRPr lang="en-GB"/>
          </a:p>
        </p:txBody>
      </p:sp>
      <p:sp>
        <p:nvSpPr>
          <p:cNvPr id="10" name="Rektangel 9">
            <a:extLst>
              <a:ext uri="{FF2B5EF4-FFF2-40B4-BE49-F238E27FC236}">
                <a16:creationId xmlns:a16="http://schemas.microsoft.com/office/drawing/2014/main" id="{B9084E49-BD29-63F2-C68D-C3EBD14C7952}"/>
              </a:ext>
              <a:ext uri="{C183D7F6-B498-43B3-948B-1728B52AA6E4}">
                <adec:decorative xmlns:adec="http://schemas.microsoft.com/office/drawing/2017/decorative" val="1"/>
              </a:ext>
            </a:extLst>
          </p:cNvPr>
          <p:cNvSpPr/>
          <p:nvPr userDrawn="1"/>
        </p:nvSpPr>
        <p:spPr>
          <a:xfrm>
            <a:off x="265114" y="2908854"/>
            <a:ext cx="8607425" cy="1992404"/>
          </a:xfrm>
          <a:prstGeom prst="rect">
            <a:avLst/>
          </a:prstGeom>
          <a:solidFill>
            <a:srgbClr val="004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tel 1">
            <a:extLst>
              <a:ext uri="{FF2B5EF4-FFF2-40B4-BE49-F238E27FC236}">
                <a16:creationId xmlns:a16="http://schemas.microsoft.com/office/drawing/2014/main" id="{8D36F3F9-4B5D-F8E5-CA36-885A25B5A919}"/>
              </a:ext>
            </a:extLst>
          </p:cNvPr>
          <p:cNvSpPr>
            <a:spLocks noGrp="1"/>
          </p:cNvSpPr>
          <p:nvPr>
            <p:ph type="ctrTitle" hasCustomPrompt="1"/>
          </p:nvPr>
        </p:nvSpPr>
        <p:spPr>
          <a:xfrm>
            <a:off x="1143000" y="3033269"/>
            <a:ext cx="6858000" cy="678665"/>
          </a:xfrm>
        </p:spPr>
        <p:txBody>
          <a:bodyPr anchor="b">
            <a:normAutofit/>
          </a:bodyPr>
          <a:lstStyle>
            <a:lvl1pPr algn="ctr">
              <a:defRPr sz="3200">
                <a:solidFill>
                  <a:srgbClr val="EAFAFE"/>
                </a:solidFill>
              </a:defRPr>
            </a:lvl1pPr>
          </a:lstStyle>
          <a:p>
            <a:r>
              <a:rPr lang="nb-NO" err="1"/>
              <a:t>Click</a:t>
            </a:r>
            <a:r>
              <a:rPr lang="nb-NO"/>
              <a:t> to </a:t>
            </a:r>
            <a:r>
              <a:rPr lang="nb-NO" err="1"/>
              <a:t>add</a:t>
            </a:r>
            <a:r>
              <a:rPr lang="nb-NO"/>
              <a:t> </a:t>
            </a:r>
            <a:r>
              <a:rPr lang="nb-NO" err="1"/>
              <a:t>title</a:t>
            </a:r>
            <a:endParaRPr lang="en-GB"/>
          </a:p>
        </p:txBody>
      </p:sp>
      <p:sp>
        <p:nvSpPr>
          <p:cNvPr id="3" name="Undertittel 2">
            <a:extLst>
              <a:ext uri="{FF2B5EF4-FFF2-40B4-BE49-F238E27FC236}">
                <a16:creationId xmlns:a16="http://schemas.microsoft.com/office/drawing/2014/main" id="{0FA5EA88-DF02-23A5-7474-C195605DA445}"/>
              </a:ext>
            </a:extLst>
          </p:cNvPr>
          <p:cNvSpPr>
            <a:spLocks noGrp="1"/>
          </p:cNvSpPr>
          <p:nvPr>
            <p:ph type="subTitle" idx="1" hasCustomPrompt="1"/>
          </p:nvPr>
        </p:nvSpPr>
        <p:spPr>
          <a:xfrm>
            <a:off x="1143000" y="3805423"/>
            <a:ext cx="6858000" cy="592459"/>
          </a:xfrm>
        </p:spPr>
        <p:txBody>
          <a:bodyPr>
            <a:normAutofit/>
          </a:bodyPr>
          <a:lstStyle>
            <a:lvl1pPr marL="0" indent="0" algn="ctr">
              <a:buNone/>
              <a:defRPr sz="1600" b="0" i="0">
                <a:solidFill>
                  <a:srgbClr val="EAFAFE"/>
                </a:solidFill>
                <a:latin typeface="+mn-lt"/>
                <a:cs typeface="Times New Roman" panose="02020603050405020304" pitchFamily="18"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nb-NO" err="1"/>
              <a:t>Click</a:t>
            </a:r>
            <a:r>
              <a:rPr lang="nb-NO"/>
              <a:t> to </a:t>
            </a:r>
            <a:r>
              <a:rPr lang="nb-NO" err="1"/>
              <a:t>add</a:t>
            </a:r>
            <a:r>
              <a:rPr lang="nb-NO"/>
              <a:t> </a:t>
            </a:r>
            <a:r>
              <a:rPr lang="nb-NO" err="1"/>
              <a:t>subtitle</a:t>
            </a:r>
            <a:endParaRPr lang="en-GB"/>
          </a:p>
        </p:txBody>
      </p:sp>
      <p:pic>
        <p:nvPicPr>
          <p:cNvPr id="12" name="Bilde 11" descr="UiB emblem">
            <a:extLst>
              <a:ext uri="{FF2B5EF4-FFF2-40B4-BE49-F238E27FC236}">
                <a16:creationId xmlns:a16="http://schemas.microsoft.com/office/drawing/2014/main" id="{66679B14-9BD6-E9D0-AA04-ED4D73FE6157}"/>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871013" y="3872800"/>
            <a:ext cx="779930" cy="779930"/>
          </a:xfrm>
          <a:prstGeom prst="rect">
            <a:avLst/>
          </a:prstGeom>
        </p:spPr>
      </p:pic>
    </p:spTree>
    <p:extLst>
      <p:ext uri="{BB962C8B-B14F-4D97-AF65-F5344CB8AC3E}">
        <p14:creationId xmlns:p14="http://schemas.microsoft.com/office/powerpoint/2010/main" val="4786376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Division (yellow background)">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BAE549C-CAB7-666B-D19C-266C4F7A53BA}"/>
              </a:ext>
              <a:ext uri="{C183D7F6-B498-43B3-948B-1728B52AA6E4}">
                <adec:decorative xmlns:adec="http://schemas.microsoft.com/office/drawing/2017/decorative" val="1"/>
              </a:ext>
            </a:extLst>
          </p:cNvPr>
          <p:cNvSpPr/>
          <p:nvPr userDrawn="1"/>
        </p:nvSpPr>
        <p:spPr>
          <a:xfrm>
            <a:off x="265114" y="255615"/>
            <a:ext cx="8607425" cy="4645642"/>
          </a:xfrm>
          <a:prstGeom prst="rect">
            <a:avLst/>
          </a:prstGeom>
          <a:solidFill>
            <a:srgbClr val="FFF7C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tel 1">
            <a:extLst>
              <a:ext uri="{FF2B5EF4-FFF2-40B4-BE49-F238E27FC236}">
                <a16:creationId xmlns:a16="http://schemas.microsoft.com/office/drawing/2014/main" id="{C4A8339E-D3D4-8AF7-F01D-30596EFD0479}"/>
              </a:ext>
            </a:extLst>
          </p:cNvPr>
          <p:cNvSpPr>
            <a:spLocks noGrp="1"/>
          </p:cNvSpPr>
          <p:nvPr>
            <p:ph type="title" hasCustomPrompt="1"/>
          </p:nvPr>
        </p:nvSpPr>
        <p:spPr>
          <a:xfrm>
            <a:off x="720001" y="1282305"/>
            <a:ext cx="7387680" cy="2301814"/>
          </a:xfrm>
        </p:spPr>
        <p:txBody>
          <a:bodyPr anchor="t">
            <a:normAutofit/>
          </a:bodyPr>
          <a:lstStyle>
            <a:lvl1pPr>
              <a:defRPr sz="3800">
                <a:solidFill>
                  <a:srgbClr val="012050"/>
                </a:solidFill>
              </a:defRPr>
            </a:lvl1pPr>
          </a:lstStyle>
          <a:p>
            <a:r>
              <a:rPr lang="nb-NO" err="1"/>
              <a:t>Click</a:t>
            </a:r>
            <a:r>
              <a:rPr lang="nb-NO"/>
              <a:t> to </a:t>
            </a:r>
            <a:r>
              <a:rPr lang="nb-NO" err="1"/>
              <a:t>add</a:t>
            </a:r>
            <a:r>
              <a:rPr lang="nb-NO"/>
              <a:t> </a:t>
            </a:r>
            <a:r>
              <a:rPr lang="nb-NO" err="1"/>
              <a:t>title</a:t>
            </a:r>
            <a:endParaRPr lang="en-GB"/>
          </a:p>
        </p:txBody>
      </p:sp>
      <p:pic>
        <p:nvPicPr>
          <p:cNvPr id="3" name="Bilde 2">
            <a:extLst>
              <a:ext uri="{FF2B5EF4-FFF2-40B4-BE49-F238E27FC236}">
                <a16:creationId xmlns:a16="http://schemas.microsoft.com/office/drawing/2014/main" id="{C178C90A-FC71-DE57-8B74-49F6CB7A61D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871013" y="3872800"/>
            <a:ext cx="779930" cy="779930"/>
          </a:xfrm>
          <a:prstGeom prst="rect">
            <a:avLst/>
          </a:prstGeom>
        </p:spPr>
      </p:pic>
    </p:spTree>
    <p:extLst>
      <p:ext uri="{BB962C8B-B14F-4D97-AF65-F5344CB8AC3E}">
        <p14:creationId xmlns:p14="http://schemas.microsoft.com/office/powerpoint/2010/main" val="190543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image" Target="../media/image7.jp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3.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4.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theme" Target="../theme/theme5.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BA2A38D-3A00-2F75-4E31-3B6AED1FEF27}"/>
              </a:ext>
            </a:extLst>
          </p:cNvPr>
          <p:cNvSpPr>
            <a:spLocks noGrp="1"/>
          </p:cNvSpPr>
          <p:nvPr>
            <p:ph type="title"/>
          </p:nvPr>
        </p:nvSpPr>
        <p:spPr>
          <a:xfrm>
            <a:off x="720000" y="340347"/>
            <a:ext cx="7698022" cy="994172"/>
          </a:xfrm>
          <a:prstGeom prst="rect">
            <a:avLst/>
          </a:prstGeom>
        </p:spPr>
        <p:txBody>
          <a:bodyPr vert="horz" lIns="91440" tIns="45720" rIns="91440" bIns="45720" rtlCol="0" anchor="b">
            <a:normAutofit/>
          </a:bodyPr>
          <a:lstStyle/>
          <a:p>
            <a:r>
              <a:rPr lang="nb-NO" err="1"/>
              <a:t>Click</a:t>
            </a:r>
            <a:r>
              <a:rPr lang="nb-NO"/>
              <a:t> to </a:t>
            </a:r>
            <a:r>
              <a:rPr lang="nb-NO" err="1"/>
              <a:t>add</a:t>
            </a:r>
            <a:r>
              <a:rPr lang="nb-NO"/>
              <a:t> </a:t>
            </a:r>
            <a:r>
              <a:rPr lang="nb-NO" err="1"/>
              <a:t>title</a:t>
            </a:r>
            <a:endParaRPr lang="en-GB"/>
          </a:p>
        </p:txBody>
      </p:sp>
      <p:sp>
        <p:nvSpPr>
          <p:cNvPr id="3" name="Plassholder for tekst 2">
            <a:extLst>
              <a:ext uri="{FF2B5EF4-FFF2-40B4-BE49-F238E27FC236}">
                <a16:creationId xmlns:a16="http://schemas.microsoft.com/office/drawing/2014/main" id="{CC971B24-B741-AC9F-27E6-F1F4BB91A8DB}"/>
              </a:ext>
            </a:extLst>
          </p:cNvPr>
          <p:cNvSpPr>
            <a:spLocks noGrp="1"/>
          </p:cNvSpPr>
          <p:nvPr>
            <p:ph type="body" idx="1"/>
          </p:nvPr>
        </p:nvSpPr>
        <p:spPr>
          <a:xfrm>
            <a:off x="720000" y="1440873"/>
            <a:ext cx="7698022" cy="2908103"/>
          </a:xfrm>
          <a:prstGeom prst="rect">
            <a:avLst/>
          </a:prstGeom>
        </p:spPr>
        <p:txBody>
          <a:bodyPr vert="horz" lIns="91440" tIns="45720" rIns="91440" bIns="45720" rtlCol="0">
            <a:normAutofit/>
          </a:body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4" name="Plassholder for dato 3">
            <a:extLst>
              <a:ext uri="{FF2B5EF4-FFF2-40B4-BE49-F238E27FC236}">
                <a16:creationId xmlns:a16="http://schemas.microsoft.com/office/drawing/2014/main" id="{14DD54FA-4D78-5EB8-8868-C6030A0260B7}"/>
              </a:ext>
            </a:extLst>
          </p:cNvPr>
          <p:cNvSpPr>
            <a:spLocks noGrp="1"/>
          </p:cNvSpPr>
          <p:nvPr>
            <p:ph type="dt" sz="half" idx="2"/>
          </p:nvPr>
        </p:nvSpPr>
        <p:spPr>
          <a:xfrm>
            <a:off x="720000" y="4464359"/>
            <a:ext cx="1080000" cy="273844"/>
          </a:xfrm>
          <a:prstGeom prst="rect">
            <a:avLst/>
          </a:prstGeom>
        </p:spPr>
        <p:txBody>
          <a:bodyPr vert="horz" lIns="91440" tIns="45720" rIns="91440" bIns="45720" rtlCol="0" anchor="ctr"/>
          <a:lstStyle>
            <a:lvl1pPr algn="l">
              <a:defRPr sz="900" b="0" i="0">
                <a:solidFill>
                  <a:srgbClr val="012050"/>
                </a:solidFill>
                <a:latin typeface="+mn-lt"/>
                <a:cs typeface="Arial" panose="020B0604020202020204" pitchFamily="34" charset="0"/>
              </a:defRPr>
            </a:lvl1pPr>
          </a:lstStyle>
          <a:p>
            <a:r>
              <a:rPr lang="en-GB"/>
              <a:t>Date</a:t>
            </a:r>
          </a:p>
        </p:txBody>
      </p:sp>
      <p:sp>
        <p:nvSpPr>
          <p:cNvPr id="6" name="Plassholder for lysbildenummer 5">
            <a:extLst>
              <a:ext uri="{FF2B5EF4-FFF2-40B4-BE49-F238E27FC236}">
                <a16:creationId xmlns:a16="http://schemas.microsoft.com/office/drawing/2014/main" id="{237C96BE-AFCB-521B-AA51-6F1A29844D2F}"/>
              </a:ext>
            </a:extLst>
          </p:cNvPr>
          <p:cNvSpPr>
            <a:spLocks noGrp="1"/>
          </p:cNvSpPr>
          <p:nvPr>
            <p:ph type="sldNum" sz="quarter" idx="4"/>
          </p:nvPr>
        </p:nvSpPr>
        <p:spPr>
          <a:xfrm>
            <a:off x="1901347" y="4464359"/>
            <a:ext cx="802217" cy="273844"/>
          </a:xfrm>
          <a:prstGeom prst="rect">
            <a:avLst/>
          </a:prstGeom>
        </p:spPr>
        <p:txBody>
          <a:bodyPr vert="horz" lIns="91440" tIns="45720" rIns="91440" bIns="45720" rtlCol="0" anchor="ctr"/>
          <a:lstStyle>
            <a:lvl1pPr algn="l">
              <a:defRPr sz="900" b="0" i="0">
                <a:solidFill>
                  <a:srgbClr val="012050"/>
                </a:solidFill>
                <a:latin typeface="+mn-lt"/>
                <a:cs typeface="Arial" panose="020B0604020202020204" pitchFamily="34" charset="0"/>
              </a:defRPr>
            </a:lvl1pPr>
          </a:lstStyle>
          <a:p>
            <a:fld id="{BB89DDFD-E5C1-E442-BE53-1552785384F9}" type="slidenum">
              <a:rPr lang="en-GB" smtClean="0"/>
              <a:pPr/>
              <a:t>‹#›</a:t>
            </a:fld>
            <a:endParaRPr lang="en-GB"/>
          </a:p>
        </p:txBody>
      </p:sp>
      <p:sp>
        <p:nvSpPr>
          <p:cNvPr id="5" name="Plassholder for bunntekst 4">
            <a:extLst>
              <a:ext uri="{FF2B5EF4-FFF2-40B4-BE49-F238E27FC236}">
                <a16:creationId xmlns:a16="http://schemas.microsoft.com/office/drawing/2014/main" id="{9D7B758A-70AA-9663-306F-78EE5C6660F7}"/>
              </a:ext>
            </a:extLst>
          </p:cNvPr>
          <p:cNvSpPr>
            <a:spLocks noGrp="1"/>
          </p:cNvSpPr>
          <p:nvPr>
            <p:ph type="ftr" sz="quarter" idx="3"/>
          </p:nvPr>
        </p:nvSpPr>
        <p:spPr>
          <a:xfrm>
            <a:off x="3028950" y="4464359"/>
            <a:ext cx="3086100" cy="273844"/>
          </a:xfrm>
          <a:prstGeom prst="rect">
            <a:avLst/>
          </a:prstGeom>
        </p:spPr>
        <p:txBody>
          <a:bodyPr vert="horz" lIns="91440" tIns="45720" rIns="91440" bIns="45720" rtlCol="0" anchor="ctr"/>
          <a:lstStyle>
            <a:lvl1pPr algn="ctr">
              <a:defRPr sz="900" b="0" i="0">
                <a:solidFill>
                  <a:srgbClr val="012050"/>
                </a:solidFill>
                <a:latin typeface="+mn-lt"/>
                <a:cs typeface="Arial" panose="020B0604020202020204" pitchFamily="34" charset="0"/>
              </a:defRPr>
            </a:lvl1pPr>
          </a:lstStyle>
          <a:p>
            <a:r>
              <a:rPr lang="en-GB"/>
              <a:t>University of Bergen</a:t>
            </a:r>
          </a:p>
        </p:txBody>
      </p:sp>
    </p:spTree>
    <p:extLst>
      <p:ext uri="{BB962C8B-B14F-4D97-AF65-F5344CB8AC3E}">
        <p14:creationId xmlns:p14="http://schemas.microsoft.com/office/powerpoint/2010/main" val="337839162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7" r:id="rId3"/>
    <p:sldLayoutId id="2147483668" r:id="rId4"/>
    <p:sldLayoutId id="2147483650" r:id="rId5"/>
    <p:sldLayoutId id="2147483672" r:id="rId6"/>
    <p:sldLayoutId id="2147483679" r:id="rId7"/>
    <p:sldLayoutId id="2147483651" r:id="rId8"/>
    <p:sldLayoutId id="2147483673" r:id="rId9"/>
    <p:sldLayoutId id="2147483665" r:id="rId10"/>
    <p:sldLayoutId id="2147483674" r:id="rId11"/>
    <p:sldLayoutId id="2147483666" r:id="rId12"/>
    <p:sldLayoutId id="2147483682" r:id="rId13"/>
    <p:sldLayoutId id="2147483675" r:id="rId14"/>
    <p:sldLayoutId id="2147483676" r:id="rId15"/>
    <p:sldLayoutId id="2147483683" r:id="rId16"/>
    <p:sldLayoutId id="2147483677" r:id="rId17"/>
    <p:sldLayoutId id="2147483653" r:id="rId18"/>
    <p:sldLayoutId id="2147483663" r:id="rId19"/>
    <p:sldLayoutId id="2147483664" r:id="rId20"/>
    <p:sldLayoutId id="2147483669" r:id="rId21"/>
    <p:sldLayoutId id="2147483684" r:id="rId22"/>
    <p:sldLayoutId id="2147483736" r:id="rId23"/>
  </p:sldLayoutIdLst>
  <p:hf sldNum="0" hdr="0" ftr="0" dt="0"/>
  <p:txStyles>
    <p:titleStyle>
      <a:lvl1pPr algn="l" defTabSz="685783" rtl="0" eaLnBrk="1" latinLnBrk="0" hangingPunct="1">
        <a:lnSpc>
          <a:spcPct val="90000"/>
        </a:lnSpc>
        <a:spcBef>
          <a:spcPct val="0"/>
        </a:spcBef>
        <a:buNone/>
        <a:defRPr sz="3200" b="0" i="0" kern="1200">
          <a:solidFill>
            <a:srgbClr val="012050"/>
          </a:solidFill>
          <a:latin typeface="Calibri" panose="020F0502020204030204" pitchFamily="34" charset="0"/>
          <a:ea typeface="+mj-ea"/>
          <a:cs typeface="Calibri" panose="020F0502020204030204" pitchFamily="34" charset="0"/>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800" kern="1200">
          <a:solidFill>
            <a:srgbClr val="012050"/>
          </a:solidFill>
          <a:latin typeface="+mn-lt"/>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Plassholder for tittel 1" descr="Tittelfelt"/>
          <p:cNvSpPr>
            <a:spLocks noGrp="1"/>
          </p:cNvSpPr>
          <p:nvPr>
            <p:ph type="title"/>
          </p:nvPr>
        </p:nvSpPr>
        <p:spPr>
          <a:xfrm>
            <a:off x="1022920" y="804232"/>
            <a:ext cx="7149480" cy="489701"/>
          </a:xfrm>
          <a:prstGeom prst="rect">
            <a:avLst/>
          </a:prstGeom>
        </p:spPr>
        <p:txBody>
          <a:bodyPr vert="horz" lIns="0" tIns="0" rIns="0" bIns="0" rtlCol="0" anchor="b" anchorCtr="0">
            <a:noAutofit/>
          </a:bodyPr>
          <a:lstStyle/>
          <a:p>
            <a:r>
              <a:rPr lang="nb-NO" dirty="0"/>
              <a:t>Klikk for å redigere tittelstil</a:t>
            </a:r>
          </a:p>
        </p:txBody>
      </p:sp>
      <p:sp>
        <p:nvSpPr>
          <p:cNvPr id="3" name="Plassholder for tekst 2" descr="Tekstfelt"/>
          <p:cNvSpPr>
            <a:spLocks noGrp="1"/>
          </p:cNvSpPr>
          <p:nvPr>
            <p:ph type="body" idx="1"/>
          </p:nvPr>
        </p:nvSpPr>
        <p:spPr>
          <a:xfrm>
            <a:off x="1022920" y="1455950"/>
            <a:ext cx="7149480" cy="2916000"/>
          </a:xfrm>
          <a:prstGeom prst="rect">
            <a:avLst/>
          </a:prstGeom>
        </p:spPr>
        <p:txBody>
          <a:bodyPr vert="horz" lIns="0" tIns="0" rIns="0" bIns="0" rtlCol="0">
            <a:normAutofit/>
          </a:bodyPr>
          <a:lstStyle/>
          <a:p>
            <a:pPr lvl="0"/>
            <a:r>
              <a:rPr lang="nb-NO" dirty="0"/>
              <a:t>Klikk for å redigere tekststiler</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descr="Felt til dato"/>
          <p:cNvSpPr>
            <a:spLocks noGrp="1"/>
          </p:cNvSpPr>
          <p:nvPr>
            <p:ph type="dt" sz="half" idx="2"/>
          </p:nvPr>
        </p:nvSpPr>
        <p:spPr>
          <a:xfrm>
            <a:off x="467545" y="4587974"/>
            <a:ext cx="936104" cy="162018"/>
          </a:xfrm>
          <a:prstGeom prst="rect">
            <a:avLst/>
          </a:prstGeom>
        </p:spPr>
        <p:txBody>
          <a:bodyPr vert="horz" lIns="0" tIns="0" rIns="0" bIns="0" rtlCol="0" anchor="t" anchorCtr="0"/>
          <a:lstStyle>
            <a:lvl1pPr algn="l">
              <a:defRPr sz="900">
                <a:solidFill>
                  <a:schemeClr val="bg1">
                    <a:lumMod val="65000"/>
                  </a:schemeClr>
                </a:solidFill>
                <a:latin typeface="Times New Roman" panose="02020603050405020304" pitchFamily="18" charset="0"/>
                <a:cs typeface="Times New Roman" panose="02020603050405020304" pitchFamily="18" charset="0"/>
              </a:defRPr>
            </a:lvl1pPr>
          </a:lstStyle>
          <a:p>
            <a:r>
              <a:rPr lang="nb-NO"/>
              <a:t>22.08.22</a:t>
            </a:r>
            <a:endParaRPr lang="nb-NO" dirty="0"/>
          </a:p>
        </p:txBody>
      </p:sp>
      <p:sp>
        <p:nvSpPr>
          <p:cNvPr id="6" name="Plassholder for lysbildenummer 5" descr="Felt til sidetall"/>
          <p:cNvSpPr>
            <a:spLocks noGrp="1"/>
          </p:cNvSpPr>
          <p:nvPr>
            <p:ph type="sldNum" sz="quarter" idx="4"/>
          </p:nvPr>
        </p:nvSpPr>
        <p:spPr>
          <a:xfrm>
            <a:off x="1702419" y="4587974"/>
            <a:ext cx="709342" cy="162018"/>
          </a:xfrm>
          <a:prstGeom prst="rect">
            <a:avLst/>
          </a:prstGeom>
        </p:spPr>
        <p:txBody>
          <a:bodyPr vert="horz" lIns="0" tIns="0" rIns="0" bIns="0" rtlCol="0" anchor="t" anchorCtr="0"/>
          <a:lstStyle>
            <a:lvl1pPr algn="l">
              <a:defRPr sz="900" cap="all">
                <a:solidFill>
                  <a:schemeClr val="bg1">
                    <a:lumMod val="65000"/>
                  </a:schemeClr>
                </a:solidFill>
                <a:latin typeface="Times New Roman" panose="02020603050405020304" pitchFamily="18" charset="0"/>
                <a:cs typeface="Times New Roman" panose="02020603050405020304" pitchFamily="18" charset="0"/>
              </a:defRPr>
            </a:lvl1pPr>
          </a:lstStyle>
          <a:p>
            <a:r>
              <a:rPr lang="nb-NO" dirty="0"/>
              <a:t>Side </a:t>
            </a:r>
            <a:fld id="{06C54713-27B5-4268-B680-29C9FB350413}" type="slidenum">
              <a:rPr lang="nb-NO" smtClean="0"/>
              <a:pPr/>
              <a:t>‹#›</a:t>
            </a:fld>
            <a:endParaRPr lang="nb-NO" dirty="0"/>
          </a:p>
        </p:txBody>
      </p:sp>
      <p:sp>
        <p:nvSpPr>
          <p:cNvPr id="7" name="Plassholder for bunntekst 4" descr="Felt til enhet/tilhørighet"/>
          <p:cNvSpPr>
            <a:spLocks noGrp="1"/>
          </p:cNvSpPr>
          <p:nvPr>
            <p:ph type="ftr" sz="quarter" idx="3"/>
          </p:nvPr>
        </p:nvSpPr>
        <p:spPr>
          <a:xfrm>
            <a:off x="1404000" y="388800"/>
            <a:ext cx="6336000" cy="385200"/>
          </a:xfrm>
          <a:prstGeom prst="rect">
            <a:avLst/>
          </a:prstGeom>
        </p:spPr>
        <p:txBody>
          <a:bodyPr lIns="0" tIns="0" rIns="0" bIns="0"/>
          <a:lstStyle>
            <a:lvl1pPr algn="ctr">
              <a:defRPr sz="1200" cap="all" spc="100" baseline="0">
                <a:solidFill>
                  <a:schemeClr val="bg1">
                    <a:lumMod val="65000"/>
                  </a:schemeClr>
                </a:solidFill>
                <a:latin typeface="Times New Roman" panose="02020603050405020304" pitchFamily="18" charset="0"/>
                <a:cs typeface="Times New Roman" panose="02020603050405020304" pitchFamily="18" charset="0"/>
              </a:defRPr>
            </a:lvl1pPr>
          </a:lstStyle>
          <a:p>
            <a:r>
              <a:rPr lang="nb-NO" dirty="0"/>
              <a:t>Universitetet i Bergen</a:t>
            </a:r>
          </a:p>
        </p:txBody>
      </p:sp>
    </p:spTree>
    <p:extLst>
      <p:ext uri="{BB962C8B-B14F-4D97-AF65-F5344CB8AC3E}">
        <p14:creationId xmlns:p14="http://schemas.microsoft.com/office/powerpoint/2010/main" val="111689046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hf sldNum="0" hdr="0"/>
  <p:txStyles>
    <p:titleStyle>
      <a:lvl1pPr marL="0" algn="l" defTabSz="914378" rtl="0" eaLnBrk="1" latinLnBrk="0" hangingPunct="1">
        <a:lnSpc>
          <a:spcPct val="100000"/>
        </a:lnSpc>
        <a:spcBef>
          <a:spcPct val="0"/>
        </a:spcBef>
        <a:buNone/>
        <a:defRPr sz="2800" b="1" i="0" u="none" kern="1200" cap="none" spc="0" normalizeH="0" baseline="0">
          <a:solidFill>
            <a:srgbClr val="E54F46"/>
          </a:solidFill>
          <a:latin typeface="Arial Black" panose="020B0604020202020204" pitchFamily="34" charset="0"/>
          <a:ea typeface="+mj-ea"/>
          <a:cs typeface="Arial Black" panose="020B0604020202020204" pitchFamily="34" charset="0"/>
        </a:defRPr>
      </a:lvl1pPr>
    </p:titleStyle>
    <p:bodyStyle>
      <a:lvl1pPr marL="342892" indent="-342892" algn="l" defTabSz="914378"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1B6D7-6881-05F7-F51D-D0DBF855BB2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6EC12D3D-C2FC-12DE-2FF9-580143A0B12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Date Placeholder 3">
            <a:extLst>
              <a:ext uri="{FF2B5EF4-FFF2-40B4-BE49-F238E27FC236}">
                <a16:creationId xmlns:a16="http://schemas.microsoft.com/office/drawing/2014/main" id="{2A75881D-BCB3-84A3-34E6-04F9E6CFB5B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FE2D1423-2E8C-460C-A0C8-F56D1C3F5174}" type="datetimeFigureOut">
              <a:rPr lang="nb-NO" smtClean="0"/>
              <a:t>30.09.2025</a:t>
            </a:fld>
            <a:endParaRPr lang="nb-NO"/>
          </a:p>
        </p:txBody>
      </p:sp>
      <p:sp>
        <p:nvSpPr>
          <p:cNvPr id="5" name="Footer Placeholder 4">
            <a:extLst>
              <a:ext uri="{FF2B5EF4-FFF2-40B4-BE49-F238E27FC236}">
                <a16:creationId xmlns:a16="http://schemas.microsoft.com/office/drawing/2014/main" id="{AEC3E937-41F2-4730-5BD9-064615DE862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F84224AB-D37D-56AC-3A25-5AAF6D7CF19F}"/>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763ACC56-24DE-453F-8306-49E95A8635F4}" type="slidenum">
              <a:rPr lang="nb-NO" smtClean="0"/>
              <a:t>‹#›</a:t>
            </a:fld>
            <a:endParaRPr lang="nb-NO"/>
          </a:p>
        </p:txBody>
      </p:sp>
    </p:spTree>
    <p:extLst>
      <p:ext uri="{BB962C8B-B14F-4D97-AF65-F5344CB8AC3E}">
        <p14:creationId xmlns:p14="http://schemas.microsoft.com/office/powerpoint/2010/main" val="45896799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FCDAC3D-732F-FA44-5AD5-3D26CF62777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FCBFA87F-9FF5-0666-7F53-5D29728D5D92}"/>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1B85AAD-A681-9283-816B-C3E3EC90583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CC346EA4-184C-419A-832A-1C0F77DFC974}" type="datetimeFigureOut">
              <a:rPr lang="nb-NO" smtClean="0"/>
              <a:t>30.09.2025</a:t>
            </a:fld>
            <a:endParaRPr lang="nb-NO"/>
          </a:p>
        </p:txBody>
      </p:sp>
      <p:sp>
        <p:nvSpPr>
          <p:cNvPr id="5" name="Plassholder for bunntekst 4">
            <a:extLst>
              <a:ext uri="{FF2B5EF4-FFF2-40B4-BE49-F238E27FC236}">
                <a16:creationId xmlns:a16="http://schemas.microsoft.com/office/drawing/2014/main" id="{8461BBB9-A165-5567-71E3-225D88EECDCA}"/>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CDB022D0-2204-6068-10A6-592302C4DA5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2F4E3F17-02F7-4D82-A3E0-A2BF88C8A5C3}" type="slidenum">
              <a:rPr lang="nb-NO" smtClean="0"/>
              <a:t>‹#›</a:t>
            </a:fld>
            <a:endParaRPr lang="nb-NO"/>
          </a:p>
        </p:txBody>
      </p:sp>
    </p:spTree>
    <p:extLst>
      <p:ext uri="{BB962C8B-B14F-4D97-AF65-F5344CB8AC3E}">
        <p14:creationId xmlns:p14="http://schemas.microsoft.com/office/powerpoint/2010/main" val="1864953722"/>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93564DA-3760-6DEF-B8C1-EF3396632958}"/>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9460AA3-5175-7610-3CF2-E966145DCC3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1DF041A-D98E-0E35-EBF5-A6F68510DEA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B88A58B4-4B26-0D40-AA12-9C53206F03D1}" type="datetimeFigureOut">
              <a:rPr lang="nb-NO" smtClean="0"/>
              <a:t>30.09.2025</a:t>
            </a:fld>
            <a:endParaRPr lang="nb-NO"/>
          </a:p>
        </p:txBody>
      </p:sp>
      <p:sp>
        <p:nvSpPr>
          <p:cNvPr id="5" name="Plassholder for bunntekst 4">
            <a:extLst>
              <a:ext uri="{FF2B5EF4-FFF2-40B4-BE49-F238E27FC236}">
                <a16:creationId xmlns:a16="http://schemas.microsoft.com/office/drawing/2014/main" id="{4C0674EA-6D84-B113-AA59-1D295DF4E36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1717C51F-7BF7-4A42-CD56-59201F507864}"/>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BB957969-9278-E44C-9BA1-F01C1869879A}" type="slidenum">
              <a:rPr lang="nb-NO" smtClean="0"/>
              <a:t>‹#›</a:t>
            </a:fld>
            <a:endParaRPr lang="nb-NO"/>
          </a:p>
        </p:txBody>
      </p:sp>
    </p:spTree>
    <p:extLst>
      <p:ext uri="{BB962C8B-B14F-4D97-AF65-F5344CB8AC3E}">
        <p14:creationId xmlns:p14="http://schemas.microsoft.com/office/powerpoint/2010/main" val="2168434592"/>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9.xml"/><Relationship Id="rId5" Type="http://schemas.openxmlformats.org/officeDocument/2006/relationships/image" Target="../media/image26.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9.xml"/><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80.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46.xml"/><Relationship Id="rId5" Type="http://schemas.openxmlformats.org/officeDocument/2006/relationships/hyperlink" Target="https://www4.uib.no/forskning/forskningsprosjekter/klar-kvinnehelse-overgangsalder-og-arbeidsliv" TargetMode="Externa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88CDDDB1-C7A0-9A99-91BA-AA0FF5614EAE}"/>
              </a:ext>
            </a:extLst>
          </p:cNvPr>
          <p:cNvPicPr>
            <a:picLocks noChangeAspect="1"/>
          </p:cNvPicPr>
          <p:nvPr/>
        </p:nvPicPr>
        <p:blipFill rotWithShape="1">
          <a:blip r:embed="rId3"/>
          <a:srcRect t="31549" b="21474"/>
          <a:stretch/>
        </p:blipFill>
        <p:spPr>
          <a:xfrm>
            <a:off x="259200" y="259200"/>
            <a:ext cx="8622000" cy="2703600"/>
          </a:xfrm>
          <a:prstGeom prst="rect">
            <a:avLst/>
          </a:prstGeom>
          <a:noFill/>
        </p:spPr>
      </p:pic>
      <p:sp>
        <p:nvSpPr>
          <p:cNvPr id="11" name="Title 3">
            <a:extLst>
              <a:ext uri="{FF2B5EF4-FFF2-40B4-BE49-F238E27FC236}">
                <a16:creationId xmlns:a16="http://schemas.microsoft.com/office/drawing/2014/main" id="{0579E027-4948-2884-BB5E-E1A1BF68BE52}"/>
              </a:ext>
            </a:extLst>
          </p:cNvPr>
          <p:cNvSpPr>
            <a:spLocks noGrp="1"/>
          </p:cNvSpPr>
          <p:nvPr>
            <p:ph type="ctrTitle"/>
          </p:nvPr>
        </p:nvSpPr>
        <p:spPr>
          <a:xfrm>
            <a:off x="452582" y="3139297"/>
            <a:ext cx="8174182" cy="678665"/>
          </a:xfrm>
        </p:spPr>
        <p:txBody>
          <a:bodyPr>
            <a:normAutofit/>
          </a:bodyPr>
          <a:lstStyle/>
          <a:p>
            <a:r>
              <a:rPr lang="nb-NO" dirty="0"/>
              <a:t>Overgangsalder og arbeidsliv</a:t>
            </a:r>
            <a:endParaRPr lang="en-US" dirty="0"/>
          </a:p>
        </p:txBody>
      </p:sp>
      <p:sp>
        <p:nvSpPr>
          <p:cNvPr id="13" name="Subtitle 4">
            <a:extLst>
              <a:ext uri="{FF2B5EF4-FFF2-40B4-BE49-F238E27FC236}">
                <a16:creationId xmlns:a16="http://schemas.microsoft.com/office/drawing/2014/main" id="{25C7EECD-C3C3-D8CA-BF4A-F5471292C6CC}"/>
              </a:ext>
            </a:extLst>
          </p:cNvPr>
          <p:cNvSpPr>
            <a:spLocks noGrp="1"/>
          </p:cNvSpPr>
          <p:nvPr>
            <p:ph type="subTitle" idx="1"/>
          </p:nvPr>
        </p:nvSpPr>
        <p:spPr>
          <a:xfrm>
            <a:off x="886691" y="3830773"/>
            <a:ext cx="7111134" cy="592459"/>
          </a:xfrm>
        </p:spPr>
        <p:txBody>
          <a:bodyPr>
            <a:normAutofit fontScale="25000" lnSpcReduction="20000"/>
          </a:bodyPr>
          <a:lstStyle/>
          <a:p>
            <a:pPr marL="0" indent="0" algn="ctr">
              <a:lnSpc>
                <a:spcPct val="90000"/>
              </a:lnSpc>
              <a:spcAft>
                <a:spcPts val="600"/>
              </a:spcAft>
              <a:buNone/>
            </a:pPr>
            <a:r>
              <a:rPr lang="en-GB" sz="7200" dirty="0"/>
              <a:t>Una Ørvim Sølvik</a:t>
            </a:r>
          </a:p>
          <a:p>
            <a:pPr marL="0" indent="0" algn="ctr">
              <a:lnSpc>
                <a:spcPct val="90000"/>
              </a:lnSpc>
              <a:spcAft>
                <a:spcPts val="600"/>
              </a:spcAft>
              <a:buNone/>
            </a:pPr>
            <a:r>
              <a:rPr lang="en-GB" sz="7200" dirty="0" err="1"/>
              <a:t>Forsker</a:t>
            </a:r>
            <a:r>
              <a:rPr lang="en-GB" sz="7200" dirty="0"/>
              <a:t> </a:t>
            </a:r>
            <a:r>
              <a:rPr lang="en-GB" sz="7200" dirty="0" err="1"/>
              <a:t>ved</a:t>
            </a:r>
            <a:r>
              <a:rPr lang="en-GB" sz="7200" dirty="0"/>
              <a:t> </a:t>
            </a:r>
            <a:r>
              <a:rPr lang="en-GB" sz="7200" dirty="0" err="1"/>
              <a:t>Universitetet</a:t>
            </a:r>
            <a:r>
              <a:rPr lang="en-GB" sz="7200" dirty="0"/>
              <a:t> </a:t>
            </a:r>
            <a:r>
              <a:rPr lang="en-GB" sz="7200" dirty="0" err="1"/>
              <a:t>i</a:t>
            </a:r>
            <a:r>
              <a:rPr lang="en-GB" sz="7200" dirty="0"/>
              <a:t> Bergen</a:t>
            </a:r>
          </a:p>
          <a:p>
            <a:pPr marL="0" indent="0" algn="ctr">
              <a:lnSpc>
                <a:spcPct val="90000"/>
              </a:lnSpc>
              <a:spcAft>
                <a:spcPts val="600"/>
              </a:spcAft>
              <a:buNone/>
            </a:pPr>
            <a:endParaRPr lang="en-GB" sz="1800" dirty="0"/>
          </a:p>
          <a:p>
            <a:pPr algn="ctr"/>
            <a:endParaRPr lang="en-US" dirty="0"/>
          </a:p>
        </p:txBody>
      </p:sp>
    </p:spTree>
    <p:extLst>
      <p:ext uri="{BB962C8B-B14F-4D97-AF65-F5344CB8AC3E}">
        <p14:creationId xmlns:p14="http://schemas.microsoft.com/office/powerpoint/2010/main" val="52472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F1F59C73-654C-5298-0BD6-65F0BFDB85E6}"/>
              </a:ext>
            </a:extLst>
          </p:cNvPr>
          <p:cNvSpPr>
            <a:spLocks noGrp="1"/>
          </p:cNvSpPr>
          <p:nvPr>
            <p:ph type="title"/>
          </p:nvPr>
        </p:nvSpPr>
        <p:spPr>
          <a:xfrm>
            <a:off x="826020" y="557375"/>
            <a:ext cx="4772043" cy="2301814"/>
          </a:xfrm>
        </p:spPr>
        <p:txBody>
          <a:bodyPr>
            <a:normAutofit fontScale="90000"/>
          </a:bodyPr>
          <a:lstStyle>
            <a:defPPr>
              <a:defRPr lang="nb-NO"/>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ctr"/>
            <a:r>
              <a:rPr lang="nb-NO" sz="1988" kern="0" dirty="0">
                <a:solidFill>
                  <a:schemeClr val="bg1"/>
                </a:solidFill>
                <a:latin typeface="Aptos"/>
                <a:ea typeface="Aptos" panose="020B0004020202020204" pitchFamily="34" charset="0"/>
                <a:cs typeface="Times New Roman"/>
              </a:rPr>
              <a:t>«</a:t>
            </a:r>
            <a:r>
              <a:rPr lang="nb-NO" sz="2175" i="1" dirty="0">
                <a:solidFill>
                  <a:schemeClr val="bg1"/>
                </a:solidFill>
                <a:latin typeface="Aptos"/>
                <a:ea typeface="Aptos" panose="020B0004020202020204" pitchFamily="34" charset="0"/>
                <a:cs typeface="Times New Roman"/>
              </a:rPr>
              <a:t>Jeg var 43 år og begynte å lure på om det var noe alvorlig galt med meg. Jeg bet tennene sammen og skjulte plagene både på jobb, og utenfor jobb, men hjemme med familien raste verden sammen.  Jeg var både overrasket og fortvilet over hvor mørkt jeg opplevde min egen situasjon, og hvordan min tidligere selvtillit og tro på mestring smuldret opp. Min livskvalitet, og livskvaliteten til de rundt meg, kunne vært annerledes dersom jeg hadde visst at overgangsalder er langt mer en hetetokter og nattesvette</a:t>
            </a:r>
            <a:r>
              <a:rPr lang="nb-NO" sz="1988" dirty="0">
                <a:solidFill>
                  <a:schemeClr val="bg1"/>
                </a:solidFill>
                <a:latin typeface="Aptos"/>
                <a:ea typeface="Aptos" panose="020B0004020202020204" pitchFamily="34" charset="0"/>
                <a:cs typeface="Times New Roman"/>
              </a:rPr>
              <a:t>.»</a:t>
            </a:r>
            <a:br>
              <a:rPr lang="nb-NO" sz="3975" i="1" kern="0" dirty="0">
                <a:solidFill>
                  <a:schemeClr val="bg1"/>
                </a:solidFill>
              </a:rPr>
            </a:br>
            <a:endParaRPr lang="nb-NO" dirty="0">
              <a:solidFill>
                <a:schemeClr val="bg1"/>
              </a:solidFill>
            </a:endParaRPr>
          </a:p>
        </p:txBody>
      </p:sp>
      <p:pic>
        <p:nvPicPr>
          <p:cNvPr id="5" name="Google Shape;133;p23">
            <a:extLst>
              <a:ext uri="{FF2B5EF4-FFF2-40B4-BE49-F238E27FC236}">
                <a16:creationId xmlns:a16="http://schemas.microsoft.com/office/drawing/2014/main" id="{F38F5964-FC03-C8BB-9A7B-64E45BA214FA}"/>
              </a:ext>
            </a:extLst>
          </p:cNvPr>
          <p:cNvPicPr preferRelativeResize="0">
            <a:picLocks noGrp="1"/>
          </p:cNvPicPr>
          <p:nvPr>
            <p:ph type="pic" sz="quarter" idx="13"/>
          </p:nvPr>
        </p:nvPicPr>
        <p:blipFill>
          <a:blip r:embed="rId3">
            <a:alphaModFix/>
          </a:blip>
          <a:srcRect l="10903" r="10903"/>
          <a:stretch/>
        </p:blipFill>
        <p:spPr>
          <a:prstGeom prst="rect">
            <a:avLst/>
          </a:prstGeom>
          <a:noFill/>
          <a:ln>
            <a:noFill/>
          </a:ln>
        </p:spPr>
      </p:pic>
      <p:sp>
        <p:nvSpPr>
          <p:cNvPr id="12" name="TekstSylinder 11">
            <a:extLst>
              <a:ext uri="{FF2B5EF4-FFF2-40B4-BE49-F238E27FC236}">
                <a16:creationId xmlns:a16="http://schemas.microsoft.com/office/drawing/2014/main" id="{00FA4A4F-707F-D624-DB59-64C0CC549651}"/>
              </a:ext>
            </a:extLst>
          </p:cNvPr>
          <p:cNvSpPr txBox="1"/>
          <p:nvPr/>
        </p:nvSpPr>
        <p:spPr>
          <a:xfrm>
            <a:off x="1324762" y="4419862"/>
            <a:ext cx="5754180" cy="338554"/>
          </a:xfrm>
          <a:prstGeom prst="rect">
            <a:avLst/>
          </a:prstGeom>
          <a:noFill/>
        </p:spPr>
        <p:txBody>
          <a:bodyPr wrap="square" rtlCol="0">
            <a:spAutoFit/>
          </a:bodyPr>
          <a:lstStyle>
            <a:defPPr>
              <a:defRPr lang="nb-NO"/>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nb-NO" sz="1600" i="1" dirty="0">
                <a:solidFill>
                  <a:schemeClr val="bg1"/>
                </a:solidFill>
              </a:rPr>
              <a:t>Sitat fra bruker i KLAR prosjektet</a:t>
            </a:r>
          </a:p>
        </p:txBody>
      </p:sp>
      <p:sp>
        <p:nvSpPr>
          <p:cNvPr id="6" name="TekstSylinder 5">
            <a:extLst>
              <a:ext uri="{FF2B5EF4-FFF2-40B4-BE49-F238E27FC236}">
                <a16:creationId xmlns:a16="http://schemas.microsoft.com/office/drawing/2014/main" id="{6A206021-54EB-E1AB-1BDD-15D33EF0652F}"/>
              </a:ext>
            </a:extLst>
          </p:cNvPr>
          <p:cNvSpPr txBox="1"/>
          <p:nvPr/>
        </p:nvSpPr>
        <p:spPr>
          <a:xfrm>
            <a:off x="7054422" y="4822826"/>
            <a:ext cx="2093298" cy="276999"/>
          </a:xfrm>
          <a:prstGeom prst="rect">
            <a:avLst/>
          </a:prstGeom>
          <a:noFill/>
        </p:spPr>
        <p:txBody>
          <a:bodyPr wrap="square" rtlCol="0">
            <a:spAutoFit/>
          </a:bodyPr>
          <a:lstStyle>
            <a:defPPr>
              <a:defRPr lang="nb-NO"/>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nb-NO" sz="1200" i="1"/>
              <a:t>Illustrasjon: Anita Prante</a:t>
            </a:r>
          </a:p>
        </p:txBody>
      </p:sp>
      <p:pic>
        <p:nvPicPr>
          <p:cNvPr id="2" name="Bilde 1">
            <a:extLst>
              <a:ext uri="{FF2B5EF4-FFF2-40B4-BE49-F238E27FC236}">
                <a16:creationId xmlns:a16="http://schemas.microsoft.com/office/drawing/2014/main" id="{FF71C8B0-4BBD-6362-8CB3-8440421B0A99}"/>
              </a:ext>
            </a:extLst>
          </p:cNvPr>
          <p:cNvPicPr>
            <a:picLocks noChangeAspect="1"/>
          </p:cNvPicPr>
          <p:nvPr/>
        </p:nvPicPr>
        <p:blipFill>
          <a:blip r:embed="rId4"/>
          <a:stretch>
            <a:fillRect/>
          </a:stretch>
        </p:blipFill>
        <p:spPr>
          <a:xfrm>
            <a:off x="343664" y="4291030"/>
            <a:ext cx="949197" cy="525222"/>
          </a:xfrm>
          <a:prstGeom prst="rect">
            <a:avLst/>
          </a:prstGeom>
        </p:spPr>
      </p:pic>
    </p:spTree>
    <p:extLst>
      <p:ext uri="{BB962C8B-B14F-4D97-AF65-F5344CB8AC3E}">
        <p14:creationId xmlns:p14="http://schemas.microsoft.com/office/powerpoint/2010/main" val="806118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6">
            <a:extLst>
              <a:ext uri="{FF2B5EF4-FFF2-40B4-BE49-F238E27FC236}">
                <a16:creationId xmlns:a16="http://schemas.microsoft.com/office/drawing/2014/main" id="{0238DD5B-4467-7B14-F31D-DC6AD195A88D}"/>
              </a:ext>
            </a:extLst>
          </p:cNvPr>
          <p:cNvSpPr>
            <a:spLocks noGrp="1"/>
          </p:cNvSpPr>
          <p:nvPr>
            <p:ph type="title"/>
          </p:nvPr>
        </p:nvSpPr>
        <p:spPr>
          <a:xfrm>
            <a:off x="619333" y="1"/>
            <a:ext cx="7528475" cy="1635854"/>
          </a:xfrm>
        </p:spPr>
        <p:txBody>
          <a:bodyPr vert="horz" lIns="0" tIns="0" rIns="0" bIns="45720" rtlCol="0" anchor="b" anchorCtr="0">
            <a:noAutofit/>
          </a:bodyPr>
          <a:lstStyle>
            <a:defPPr>
              <a:defRPr lang="nb-NO"/>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ctr"/>
            <a:br>
              <a:rPr lang="nb-NO" sz="3000" dirty="0"/>
            </a:br>
            <a:r>
              <a:rPr lang="nb-NO" sz="3000" dirty="0">
                <a:solidFill>
                  <a:schemeClr val="bg1"/>
                </a:solidFill>
                <a:latin typeface="Aptos Display"/>
              </a:rPr>
              <a:t>HVA ER OVERGANGSALDEREN?</a:t>
            </a:r>
            <a:br>
              <a:rPr lang="nb-NO" sz="3000" dirty="0"/>
            </a:br>
            <a:endParaRPr lang="nb-NO" sz="1125" dirty="0">
              <a:solidFill>
                <a:srgbClr val="012050"/>
              </a:solidFill>
            </a:endParaRPr>
          </a:p>
        </p:txBody>
      </p:sp>
      <p:pic>
        <p:nvPicPr>
          <p:cNvPr id="4" name="Plassholder for innhold 5">
            <a:extLst>
              <a:ext uri="{FF2B5EF4-FFF2-40B4-BE49-F238E27FC236}">
                <a16:creationId xmlns:a16="http://schemas.microsoft.com/office/drawing/2014/main" id="{5B3352B0-A074-EC6C-A605-111B9B7F240D}"/>
              </a:ext>
            </a:extLst>
          </p:cNvPr>
          <p:cNvPicPr>
            <a:picLocks noGrp="1" noChangeAspect="1"/>
          </p:cNvPicPr>
          <p:nvPr>
            <p:ph type="pic" sz="quarter" idx="4294967295"/>
          </p:nvPr>
        </p:nvPicPr>
        <p:blipFill rotWithShape="1">
          <a:blip r:embed="rId3"/>
          <a:srcRect b="23726"/>
          <a:stretch/>
        </p:blipFill>
        <p:spPr>
          <a:xfrm>
            <a:off x="1799439" y="1635854"/>
            <a:ext cx="5388769" cy="2743200"/>
          </a:xfrm>
          <a:prstGeom prst="rect">
            <a:avLst/>
          </a:prstGeom>
          <a:noFill/>
        </p:spPr>
      </p:pic>
    </p:spTree>
    <p:extLst>
      <p:ext uri="{BB962C8B-B14F-4D97-AF65-F5344CB8AC3E}">
        <p14:creationId xmlns:p14="http://schemas.microsoft.com/office/powerpoint/2010/main" val="247224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74DB6-0022-F3F4-884F-AFA6AFBE5223}"/>
              </a:ext>
            </a:extLst>
          </p:cNvPr>
          <p:cNvSpPr>
            <a:spLocks noGrp="1"/>
          </p:cNvSpPr>
          <p:nvPr>
            <p:ph type="title"/>
          </p:nvPr>
        </p:nvSpPr>
        <p:spPr>
          <a:xfrm>
            <a:off x="1013645" y="675648"/>
            <a:ext cx="7387680" cy="938719"/>
          </a:xfrm>
        </p:spPr>
        <p:txBody>
          <a:bodyPr>
            <a:noAutofit/>
          </a:bodyPr>
          <a:lstStyle/>
          <a:p>
            <a:r>
              <a:rPr lang="nb-NO" dirty="0">
                <a:latin typeface="Arial Narrow" panose="020B0606020202030204" pitchFamily="34" charset="0"/>
              </a:rPr>
              <a:t>Overgangsalderen</a:t>
            </a:r>
            <a:br>
              <a:rPr lang="nb-NO" sz="4000" b="1" dirty="0">
                <a:latin typeface="Arial Narrow" panose="020B0606020202030204" pitchFamily="34" charset="0"/>
              </a:rPr>
            </a:br>
            <a:br>
              <a:rPr lang="nb-NO" dirty="0">
                <a:latin typeface="Arial Narrow" panose="020B0606020202030204" pitchFamily="34" charset="0"/>
              </a:rPr>
            </a:br>
            <a:endParaRPr lang="nb-NO" dirty="0">
              <a:latin typeface="Arial Narrow" panose="020B0606020202030204" pitchFamily="34" charset="0"/>
            </a:endParaRPr>
          </a:p>
        </p:txBody>
      </p:sp>
      <p:sp>
        <p:nvSpPr>
          <p:cNvPr id="5" name="TextBox 4">
            <a:extLst>
              <a:ext uri="{FF2B5EF4-FFF2-40B4-BE49-F238E27FC236}">
                <a16:creationId xmlns:a16="http://schemas.microsoft.com/office/drawing/2014/main" id="{9E36F2F8-DB30-F50B-2E0D-87AC9249F084}"/>
              </a:ext>
            </a:extLst>
          </p:cNvPr>
          <p:cNvSpPr txBox="1"/>
          <p:nvPr/>
        </p:nvSpPr>
        <p:spPr>
          <a:xfrm>
            <a:off x="440505" y="1389782"/>
            <a:ext cx="7689850" cy="2800767"/>
          </a:xfrm>
          <a:prstGeom prst="rect">
            <a:avLst/>
          </a:prstGeom>
          <a:noFill/>
        </p:spPr>
        <p:txBody>
          <a:bodyPr wrap="square" rtlCol="0">
            <a:spAutoFit/>
          </a:bodyPr>
          <a:lstStyle/>
          <a:p>
            <a:endParaRPr lang="en-US" sz="1600" dirty="0"/>
          </a:p>
          <a:p>
            <a:pPr marL="685792" lvl="1" indent="-342900">
              <a:buFont typeface="Arial" panose="020B0604020202020204" pitchFamily="34" charset="0"/>
              <a:buChar char="•"/>
            </a:pPr>
            <a:r>
              <a:rPr lang="nb-NO" sz="2400" dirty="0">
                <a:solidFill>
                  <a:schemeClr val="bg1"/>
                </a:solidFill>
              </a:rPr>
              <a:t>Perimenopause – Menopause – Postmenopause</a:t>
            </a:r>
          </a:p>
          <a:p>
            <a:pPr marL="685792" lvl="1" indent="-342900">
              <a:buFont typeface="Arial" panose="020B0604020202020204" pitchFamily="34" charset="0"/>
              <a:buChar char="•"/>
            </a:pPr>
            <a:r>
              <a:rPr lang="nb-NO" sz="2400" dirty="0">
                <a:solidFill>
                  <a:schemeClr val="bg1"/>
                </a:solidFill>
              </a:rPr>
              <a:t>Varighet: 5 til </a:t>
            </a:r>
            <a:r>
              <a:rPr lang="nb-NO" sz="2400" dirty="0" err="1">
                <a:solidFill>
                  <a:schemeClr val="bg1"/>
                </a:solidFill>
              </a:rPr>
              <a:t>ca</a:t>
            </a:r>
            <a:r>
              <a:rPr lang="nb-NO" sz="2400" dirty="0">
                <a:solidFill>
                  <a:schemeClr val="bg1"/>
                </a:solidFill>
              </a:rPr>
              <a:t> 10 år</a:t>
            </a:r>
          </a:p>
          <a:p>
            <a:pPr marL="685792" lvl="1" indent="-342900">
              <a:buFont typeface="Arial" panose="020B0604020202020204" pitchFamily="34" charset="0"/>
              <a:buChar char="•"/>
            </a:pPr>
            <a:r>
              <a:rPr lang="nb-NO" sz="2400" dirty="0">
                <a:solidFill>
                  <a:schemeClr val="bg1"/>
                </a:solidFill>
              </a:rPr>
              <a:t>Gjennomsnittsalder for menopause: 51 år</a:t>
            </a:r>
          </a:p>
          <a:p>
            <a:pPr marL="685792" lvl="1" indent="-342900">
              <a:buFont typeface="Arial" panose="020B0604020202020204" pitchFamily="34" charset="0"/>
              <a:buChar char="•"/>
            </a:pPr>
            <a:r>
              <a:rPr lang="nb-NO" sz="2400" dirty="0">
                <a:solidFill>
                  <a:schemeClr val="bg1"/>
                </a:solidFill>
              </a:rPr>
              <a:t>1/3 mye plager, 1/3 middels plager, 1/3 lite plager</a:t>
            </a:r>
          </a:p>
          <a:p>
            <a:endParaRPr lang="nb-NO" sz="1600" dirty="0"/>
          </a:p>
          <a:p>
            <a:pPr lvl="1"/>
            <a:endParaRPr lang="en-US" sz="1600" dirty="0"/>
          </a:p>
          <a:p>
            <a:endParaRPr lang="nb-NO" sz="1600" dirty="0"/>
          </a:p>
          <a:p>
            <a:endParaRPr lang="nb-NO" sz="1600" b="1" dirty="0"/>
          </a:p>
        </p:txBody>
      </p:sp>
      <p:sp>
        <p:nvSpPr>
          <p:cNvPr id="3" name="TextBox 2">
            <a:extLst>
              <a:ext uri="{FF2B5EF4-FFF2-40B4-BE49-F238E27FC236}">
                <a16:creationId xmlns:a16="http://schemas.microsoft.com/office/drawing/2014/main" id="{472C8C58-F5C8-285F-F742-7075922F1403}"/>
              </a:ext>
            </a:extLst>
          </p:cNvPr>
          <p:cNvSpPr txBox="1"/>
          <p:nvPr/>
        </p:nvSpPr>
        <p:spPr>
          <a:xfrm>
            <a:off x="878160" y="4252409"/>
            <a:ext cx="6843440" cy="430887"/>
          </a:xfrm>
          <a:prstGeom prst="rect">
            <a:avLst/>
          </a:prstGeom>
          <a:noFill/>
        </p:spPr>
        <p:txBody>
          <a:bodyPr wrap="square" rtlCol="0">
            <a:spAutoFit/>
          </a:bodyPr>
          <a:lstStyle/>
          <a:p>
            <a:r>
              <a:rPr lang="en-US" sz="1100" dirty="0" err="1">
                <a:solidFill>
                  <a:schemeClr val="bg1"/>
                </a:solidFill>
              </a:rPr>
              <a:t>Sarrel</a:t>
            </a:r>
            <a:r>
              <a:rPr lang="en-US" sz="1100" dirty="0">
                <a:solidFill>
                  <a:schemeClr val="bg1"/>
                </a:solidFill>
              </a:rPr>
              <a:t> PM. Menopause. 2012;19:250-2. M.S. Hunter, et al., Int. J. </a:t>
            </a:r>
            <a:r>
              <a:rPr lang="en-US" sz="1100" dirty="0" err="1">
                <a:solidFill>
                  <a:schemeClr val="bg1"/>
                </a:solidFill>
              </a:rPr>
              <a:t>Obstetr</a:t>
            </a:r>
            <a:r>
              <a:rPr lang="en-US" sz="1100" dirty="0">
                <a:solidFill>
                  <a:schemeClr val="bg1"/>
                </a:solidFill>
              </a:rPr>
              <a:t>. </a:t>
            </a:r>
            <a:r>
              <a:rPr lang="en-US" sz="1100" dirty="0" err="1">
                <a:solidFill>
                  <a:schemeClr val="bg1"/>
                </a:solidFill>
              </a:rPr>
              <a:t>Gynaecol</a:t>
            </a:r>
            <a:r>
              <a:rPr lang="en-US" sz="1100" dirty="0">
                <a:solidFill>
                  <a:schemeClr val="bg1"/>
                </a:solidFill>
              </a:rPr>
              <a:t>. 2012;119:40–50. Avis et al, JAMA Intern. Med. 2015;175: 531–539.</a:t>
            </a:r>
            <a:endParaRPr lang="nb-NO" sz="1100" dirty="0">
              <a:solidFill>
                <a:schemeClr val="bg1"/>
              </a:solidFill>
            </a:endParaRPr>
          </a:p>
        </p:txBody>
      </p:sp>
    </p:spTree>
    <p:extLst>
      <p:ext uri="{BB962C8B-B14F-4D97-AF65-F5344CB8AC3E}">
        <p14:creationId xmlns:p14="http://schemas.microsoft.com/office/powerpoint/2010/main" val="2315816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E523E-2073-80A1-D87F-E2E74776252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7260410-6108-6083-A185-C02B2B7528DE}"/>
              </a:ext>
            </a:extLst>
          </p:cNvPr>
          <p:cNvSpPr>
            <a:spLocks noGrp="1"/>
          </p:cNvSpPr>
          <p:nvPr>
            <p:ph type="title"/>
          </p:nvPr>
        </p:nvSpPr>
        <p:spPr>
          <a:xfrm>
            <a:off x="720491" y="84974"/>
            <a:ext cx="7698022" cy="994172"/>
          </a:xfrm>
        </p:spPr>
        <p:txBody>
          <a:bodyPr anchor="b">
            <a:normAutofit/>
          </a:bodyPr>
          <a:lstStyle>
            <a:defPPr>
              <a:defRPr lang="nb-NO"/>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ctr"/>
            <a:r>
              <a:rPr lang="nb-NO" sz="3600" dirty="0">
                <a:solidFill>
                  <a:srgbClr val="00417D"/>
                </a:solidFill>
                <a:latin typeface="Aptos Display"/>
              </a:rPr>
              <a:t>Symptomer og plager</a:t>
            </a:r>
          </a:p>
        </p:txBody>
      </p:sp>
      <p:graphicFrame>
        <p:nvGraphicFramePr>
          <p:cNvPr id="7" name="Plassholder for innhold 2">
            <a:extLst>
              <a:ext uri="{FF2B5EF4-FFF2-40B4-BE49-F238E27FC236}">
                <a16:creationId xmlns:a16="http://schemas.microsoft.com/office/drawing/2014/main" id="{1F7BB025-B1A0-6133-B671-07EB9DF57EC5}"/>
              </a:ext>
            </a:extLst>
          </p:cNvPr>
          <p:cNvGraphicFramePr>
            <a:graphicFrameLocks noGrp="1"/>
          </p:cNvGraphicFramePr>
          <p:nvPr>
            <p:ph idx="1"/>
            <p:extLst>
              <p:ext uri="{D42A27DB-BD31-4B8C-83A1-F6EECF244321}">
                <p14:modId xmlns:p14="http://schemas.microsoft.com/office/powerpoint/2010/main" val="2299457337"/>
              </p:ext>
            </p:extLst>
          </p:nvPr>
        </p:nvGraphicFramePr>
        <p:xfrm>
          <a:off x="601362" y="1334519"/>
          <a:ext cx="7817151" cy="3015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kstSylinder 5">
            <a:extLst>
              <a:ext uri="{FF2B5EF4-FFF2-40B4-BE49-F238E27FC236}">
                <a16:creationId xmlns:a16="http://schemas.microsoft.com/office/drawing/2014/main" id="{6D80E803-75CF-CB3F-EB23-A2EDA631419E}"/>
              </a:ext>
            </a:extLst>
          </p:cNvPr>
          <p:cNvSpPr txBox="1"/>
          <p:nvPr/>
        </p:nvSpPr>
        <p:spPr>
          <a:xfrm>
            <a:off x="1180140" y="2280442"/>
            <a:ext cx="6659593" cy="561692"/>
          </a:xfrm>
          <a:prstGeom prst="rect">
            <a:avLst/>
          </a:prstGeom>
          <a:solidFill>
            <a:srgbClr val="EAFAFE"/>
          </a:solidFill>
          <a:ln>
            <a:solidFill>
              <a:srgbClr val="FF0000"/>
            </a:solidFill>
          </a:ln>
        </p:spPr>
        <p:txBody>
          <a:bodyPr wrap="square" lIns="68580" tIns="34290" rIns="68580" bIns="34290" anchor="t">
            <a:spAutoFit/>
          </a:bodyPr>
          <a:lstStyle>
            <a:defPPr>
              <a:defRPr lang="nb-NO"/>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dirty="0">
                <a:ln>
                  <a:noFill/>
                </a:ln>
                <a:solidFill>
                  <a:prstClr val="black"/>
                </a:solidFill>
                <a:effectLst/>
                <a:uLnTx/>
                <a:uFillTx/>
                <a:latin typeface="Aptos Display"/>
                <a:ea typeface="+mn-ea"/>
                <a:cs typeface="+mn-cs"/>
              </a:rPr>
              <a:t>Store variasjoner fra kvinne til kvinne!</a:t>
            </a:r>
            <a:endParaRPr kumimoji="0" lang="nb-NO" sz="2800" b="0" i="0" u="none" strike="noStrike" kern="1200" cap="none" spc="0" normalizeH="0" baseline="0" noProof="0" dirty="0">
              <a:ln>
                <a:noFill/>
              </a:ln>
              <a:solidFill>
                <a:prstClr val="black"/>
              </a:solidFill>
              <a:effectLst/>
              <a:uLnTx/>
              <a:uFillTx/>
              <a:latin typeface="Aptos Display"/>
              <a:ea typeface="+mn-ea"/>
              <a:cs typeface="+mn-cs"/>
            </a:endParaRPr>
          </a:p>
        </p:txBody>
      </p:sp>
      <p:sp>
        <p:nvSpPr>
          <p:cNvPr id="8" name="TekstSylinder 7">
            <a:extLst>
              <a:ext uri="{FF2B5EF4-FFF2-40B4-BE49-F238E27FC236}">
                <a16:creationId xmlns:a16="http://schemas.microsoft.com/office/drawing/2014/main" id="{3A1B8045-023A-0D80-AA3A-8669DA41C594}"/>
              </a:ext>
            </a:extLst>
          </p:cNvPr>
          <p:cNvSpPr txBox="1"/>
          <p:nvPr/>
        </p:nvSpPr>
        <p:spPr>
          <a:xfrm>
            <a:off x="1180140" y="4558725"/>
            <a:ext cx="6579903" cy="600164"/>
          </a:xfrm>
          <a:prstGeom prst="rect">
            <a:avLst/>
          </a:prstGeom>
          <a:noFill/>
        </p:spPr>
        <p:txBody>
          <a:bodyPr wrap="square" rtlCol="0">
            <a:spAutoFit/>
          </a:bodyPr>
          <a:lstStyle>
            <a:defPPr>
              <a:defRPr lang="nb-NO"/>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17D"/>
                </a:solidFill>
                <a:effectLst/>
                <a:uLnTx/>
                <a:uFillTx/>
                <a:latin typeface="Calibri" panose="020F0502020204030204"/>
                <a:ea typeface="+mn-ea"/>
                <a:cs typeface="+mn-cs"/>
              </a:rPr>
              <a:t>Fang et al. BMC Public Health 2024;24:1767. </a:t>
            </a:r>
            <a:r>
              <a:rPr kumimoji="0" lang="nb-NO" sz="1100" b="0" i="0" u="none" strike="noStrike" kern="1200" cap="none" spc="0" normalizeH="0" baseline="0" noProof="0" dirty="0">
                <a:ln>
                  <a:noFill/>
                </a:ln>
                <a:solidFill>
                  <a:srgbClr val="00417D"/>
                </a:solidFill>
                <a:effectLst/>
                <a:uLnTx/>
                <a:uFillTx/>
                <a:latin typeface="Calibri" panose="020F0502020204030204"/>
                <a:ea typeface="+mn-ea"/>
                <a:cs typeface="+mn-cs"/>
              </a:rPr>
              <a:t>El </a:t>
            </a:r>
            <a:r>
              <a:rPr kumimoji="0" lang="nb-NO" sz="1100" b="0" i="0" u="none" strike="noStrike" kern="1200" cap="none" spc="0" normalizeH="0" baseline="0" noProof="0" dirty="0" err="1">
                <a:ln>
                  <a:noFill/>
                </a:ln>
                <a:solidFill>
                  <a:srgbClr val="00417D"/>
                </a:solidFill>
                <a:effectLst/>
                <a:uLnTx/>
                <a:uFillTx/>
                <a:latin typeface="Calibri" panose="020F0502020204030204"/>
                <a:ea typeface="+mn-ea"/>
                <a:cs typeface="+mn-cs"/>
              </a:rPr>
              <a:t>Khoudar</a:t>
            </a:r>
            <a:r>
              <a:rPr kumimoji="0" lang="nb-NO" sz="1100" b="0" i="0" u="none" strike="noStrike" kern="1200" cap="none" spc="0" normalizeH="0" baseline="0" noProof="0" dirty="0">
                <a:ln>
                  <a:noFill/>
                </a:ln>
                <a:solidFill>
                  <a:srgbClr val="00417D"/>
                </a:solidFill>
                <a:effectLst/>
                <a:uLnTx/>
                <a:uFillTx/>
                <a:latin typeface="Calibri" panose="020F0502020204030204"/>
                <a:ea typeface="+mn-ea"/>
                <a:cs typeface="+mn-cs"/>
              </a:rPr>
              <a:t> et al. Menopause 2019;26: 1213-122. </a:t>
            </a:r>
            <a:r>
              <a:rPr kumimoji="0" lang="nb-NO" sz="1100" b="0" i="0" u="none" strike="noStrike" kern="1200" cap="none" spc="0" normalizeH="0" baseline="0" noProof="0" dirty="0" err="1">
                <a:ln>
                  <a:noFill/>
                </a:ln>
                <a:solidFill>
                  <a:srgbClr val="00417D"/>
                </a:solidFill>
                <a:effectLst/>
                <a:uLnTx/>
                <a:uFillTx/>
                <a:latin typeface="Calibri" panose="020F0502020204030204"/>
                <a:ea typeface="+mn-ea"/>
                <a:cs typeface="+mn-cs"/>
              </a:rPr>
              <a:t>Mishra</a:t>
            </a:r>
            <a:r>
              <a:rPr kumimoji="0" lang="nb-NO" sz="1100" b="0" i="0" u="none" strike="noStrike" kern="1200" cap="none" spc="0" normalizeH="0" baseline="0" noProof="0" dirty="0">
                <a:ln>
                  <a:noFill/>
                </a:ln>
                <a:solidFill>
                  <a:srgbClr val="00417D"/>
                </a:solidFill>
                <a:effectLst/>
                <a:uLnTx/>
                <a:uFillTx/>
                <a:latin typeface="Calibri" panose="020F0502020204030204"/>
                <a:ea typeface="+mn-ea"/>
                <a:cs typeface="+mn-cs"/>
              </a:rPr>
              <a:t> and </a:t>
            </a:r>
            <a:r>
              <a:rPr kumimoji="0" lang="nb-NO" sz="1100" b="0" i="0" u="none" strike="noStrike" kern="1200" cap="none" spc="0" normalizeH="0" baseline="0" noProof="0" dirty="0" err="1">
                <a:ln>
                  <a:noFill/>
                </a:ln>
                <a:solidFill>
                  <a:srgbClr val="00417D"/>
                </a:solidFill>
                <a:effectLst/>
                <a:uLnTx/>
                <a:uFillTx/>
                <a:latin typeface="Calibri" panose="020F0502020204030204"/>
                <a:ea typeface="+mn-ea"/>
                <a:cs typeface="+mn-cs"/>
              </a:rPr>
              <a:t>Kuh</a:t>
            </a:r>
            <a:r>
              <a:rPr kumimoji="0" lang="nb-NO" sz="1100" b="0" i="0" u="none" strike="noStrike" kern="1200" cap="none" spc="0" normalizeH="0" baseline="0" noProof="0" dirty="0">
                <a:ln>
                  <a:noFill/>
                </a:ln>
                <a:solidFill>
                  <a:srgbClr val="00417D"/>
                </a:solidFill>
                <a:effectLst/>
                <a:uLnTx/>
                <a:uFillTx/>
                <a:latin typeface="Calibri" panose="020F0502020204030204"/>
                <a:ea typeface="+mn-ea"/>
                <a:cs typeface="+mn-cs"/>
              </a:rPr>
              <a:t>. BMJ 2012;344:e402. </a:t>
            </a:r>
            <a:r>
              <a:rPr kumimoji="0" lang="en-US" sz="1100" b="0" i="0" u="none" strike="noStrike" kern="1200" cap="none" spc="0" normalizeH="0" baseline="0" noProof="0" dirty="0">
                <a:ln>
                  <a:noFill/>
                </a:ln>
                <a:solidFill>
                  <a:srgbClr val="00417D"/>
                </a:solidFill>
                <a:effectLst/>
                <a:uLnTx/>
                <a:uFillTx/>
                <a:latin typeface="Calibri" panose="020F0502020204030204"/>
                <a:ea typeface="+mn-ea"/>
                <a:cs typeface="+mn-cs"/>
              </a:rPr>
              <a:t>Griffiths et al. </a:t>
            </a:r>
            <a:r>
              <a:rPr kumimoji="0" lang="en-US" sz="1100" b="0" i="0" u="none" strike="noStrike" kern="1200" cap="none" spc="0" normalizeH="0" baseline="0" noProof="0" dirty="0" err="1">
                <a:ln>
                  <a:noFill/>
                </a:ln>
                <a:solidFill>
                  <a:srgbClr val="00417D"/>
                </a:solidFill>
                <a:effectLst/>
                <a:uLnTx/>
                <a:uFillTx/>
                <a:latin typeface="Calibri" panose="020F0502020204030204"/>
                <a:ea typeface="+mn-ea"/>
                <a:cs typeface="+mn-cs"/>
              </a:rPr>
              <a:t>Maturitas</a:t>
            </a:r>
            <a:r>
              <a:rPr kumimoji="0" lang="en-US" sz="1100" b="0" i="0" u="none" strike="noStrike" kern="1200" cap="none" spc="0" normalizeH="0" baseline="0" noProof="0" dirty="0">
                <a:ln>
                  <a:noFill/>
                </a:ln>
                <a:solidFill>
                  <a:srgbClr val="00417D"/>
                </a:solidFill>
                <a:effectLst/>
                <a:uLnTx/>
                <a:uFillTx/>
                <a:latin typeface="Calibri" panose="020F0502020204030204"/>
                <a:ea typeface="+mn-ea"/>
                <a:cs typeface="+mn-cs"/>
              </a:rPr>
              <a:t> 2013;76: 155–159.P. </a:t>
            </a:r>
            <a:r>
              <a:rPr kumimoji="0" lang="en-US" sz="1100" b="0" i="0" u="none" strike="noStrike" kern="1200" cap="none" spc="0" normalizeH="0" baseline="0" noProof="0" dirty="0" err="1">
                <a:ln>
                  <a:noFill/>
                </a:ln>
                <a:solidFill>
                  <a:srgbClr val="00417D"/>
                </a:solidFill>
                <a:effectLst/>
                <a:uLnTx/>
                <a:uFillTx/>
                <a:latin typeface="Calibri" panose="020F0502020204030204"/>
                <a:ea typeface="+mn-ea"/>
                <a:cs typeface="+mn-cs"/>
              </a:rPr>
              <a:t>Gartoulla</a:t>
            </a:r>
            <a:r>
              <a:rPr kumimoji="0" lang="en-US" sz="1100" b="0" i="0" u="none" strike="noStrike" kern="1200" cap="none" spc="0" normalizeH="0" baseline="0" noProof="0" dirty="0">
                <a:ln>
                  <a:noFill/>
                </a:ln>
                <a:solidFill>
                  <a:srgbClr val="00417D"/>
                </a:solidFill>
                <a:effectLst/>
                <a:uLnTx/>
                <a:uFillTx/>
                <a:latin typeface="Calibri" panose="020F0502020204030204"/>
                <a:ea typeface="+mn-ea"/>
                <a:cs typeface="+mn-cs"/>
              </a:rPr>
              <a:t>, et al. </a:t>
            </a:r>
            <a:r>
              <a:rPr kumimoji="0" lang="en-US" sz="1100" b="0" i="0" u="none" strike="noStrike" kern="1200" cap="none" spc="0" normalizeH="0" baseline="0" noProof="0" dirty="0" err="1">
                <a:ln>
                  <a:noFill/>
                </a:ln>
                <a:solidFill>
                  <a:srgbClr val="00417D"/>
                </a:solidFill>
                <a:effectLst/>
                <a:uLnTx/>
                <a:uFillTx/>
                <a:latin typeface="Calibri" panose="020F0502020204030204"/>
                <a:ea typeface="+mn-ea"/>
                <a:cs typeface="+mn-cs"/>
              </a:rPr>
              <a:t>Maturitas</a:t>
            </a:r>
            <a:r>
              <a:rPr kumimoji="0" lang="en-US" sz="1100" b="0" i="0" u="none" strike="noStrike" kern="1200" cap="none" spc="0" normalizeH="0" baseline="0" noProof="0" dirty="0">
                <a:ln>
                  <a:noFill/>
                </a:ln>
                <a:solidFill>
                  <a:srgbClr val="00417D"/>
                </a:solidFill>
                <a:effectLst/>
                <a:uLnTx/>
                <a:uFillTx/>
                <a:latin typeface="Calibri" panose="020F0502020204030204"/>
                <a:ea typeface="+mn-ea"/>
                <a:cs typeface="+mn-cs"/>
              </a:rPr>
              <a:t> 2016; 87:33–39. Yoeli et al. 2021 </a:t>
            </a:r>
            <a:r>
              <a:rPr kumimoji="0" lang="en-US" sz="1100" b="0" i="0" u="none" strike="noStrike" kern="1200" cap="none" spc="0" normalizeH="0" baseline="0" noProof="0" dirty="0" err="1">
                <a:ln>
                  <a:noFill/>
                </a:ln>
                <a:solidFill>
                  <a:srgbClr val="00417D"/>
                </a:solidFill>
                <a:effectLst/>
                <a:uLnTx/>
                <a:uFillTx/>
                <a:latin typeface="Calibri" panose="020F0502020204030204"/>
                <a:ea typeface="+mn-ea"/>
                <a:cs typeface="+mn-cs"/>
              </a:rPr>
              <a:t>Maturitas</a:t>
            </a:r>
            <a:r>
              <a:rPr kumimoji="0" lang="en-US" sz="1100" b="0" i="0" u="none" strike="noStrike" kern="1200" cap="none" spc="0" normalizeH="0" baseline="0" noProof="0" dirty="0">
                <a:ln>
                  <a:noFill/>
                </a:ln>
                <a:solidFill>
                  <a:srgbClr val="00417D"/>
                </a:solidFill>
                <a:effectLst/>
                <a:uLnTx/>
                <a:uFillTx/>
                <a:latin typeface="Calibri" panose="020F0502020204030204"/>
                <a:ea typeface="+mn-ea"/>
                <a:cs typeface="+mn-cs"/>
              </a:rPr>
              <a:t> 2021;150:14–21</a:t>
            </a:r>
            <a:endParaRPr kumimoji="0" lang="nb-NO" sz="1100" b="0" i="0" u="none" strike="noStrike" kern="1200" cap="none" spc="0" normalizeH="0" baseline="0" noProof="0" dirty="0">
              <a:ln>
                <a:noFill/>
              </a:ln>
              <a:solidFill>
                <a:srgbClr val="00417D"/>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79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0C177-A243-6001-C773-B5A1739FAA90}"/>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42967EBC-0D93-7B0B-6D29-7E2080F0D801}"/>
              </a:ext>
            </a:extLst>
          </p:cNvPr>
          <p:cNvSpPr txBox="1"/>
          <p:nvPr/>
        </p:nvSpPr>
        <p:spPr>
          <a:xfrm>
            <a:off x="165803" y="1611732"/>
            <a:ext cx="5628444" cy="2128724"/>
          </a:xfrm>
          <a:prstGeom prst="rect">
            <a:avLst/>
          </a:prstGeom>
          <a:noFill/>
        </p:spPr>
        <p:txBody>
          <a:bodyPr wrap="square">
            <a:spAutoFit/>
          </a:bodyPr>
          <a:lstStyle/>
          <a:p>
            <a:pPr marL="0" marR="0" lvl="0" indent="0" algn="l" defTabSz="685783"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800092" marR="0" lvl="1" indent="-4572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schemeClr val="bg1"/>
                </a:solidFill>
                <a:effectLst/>
                <a:uLnTx/>
                <a:uFillTx/>
                <a:latin typeface="Calibri" panose="020F0502020204030204"/>
                <a:ea typeface="+mn-ea"/>
                <a:cs typeface="+mn-cs"/>
              </a:rPr>
              <a:t>Subjektive</a:t>
            </a: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 diffuse </a:t>
            </a:r>
            <a:r>
              <a:rPr kumimoji="0" lang="en-US" sz="2400" b="0" i="0" u="none" strike="noStrike" kern="1200" cap="none" spc="0" normalizeH="0" baseline="0" noProof="0" dirty="0" err="1">
                <a:ln>
                  <a:noFill/>
                </a:ln>
                <a:solidFill>
                  <a:schemeClr val="bg1"/>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chemeClr val="bg1"/>
                </a:solidFill>
                <a:effectLst/>
                <a:uLnTx/>
                <a:uFillTx/>
                <a:latin typeface="Calibri" panose="020F0502020204030204"/>
                <a:ea typeface="+mn-ea"/>
                <a:cs typeface="+mn-cs"/>
              </a:rPr>
              <a:t>generaliserte</a:t>
            </a: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 </a:t>
            </a:r>
          </a:p>
          <a:p>
            <a:pPr marL="800092" marR="0" lvl="1" indent="-4572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schemeClr val="bg1"/>
                </a:solidFill>
                <a:effectLst/>
                <a:uLnTx/>
                <a:uFillTx/>
                <a:latin typeface="Calibri" panose="020F0502020204030204"/>
                <a:ea typeface="+mn-ea"/>
                <a:cs typeface="+mn-cs"/>
              </a:rPr>
              <a:t>Psykososiale</a:t>
            </a: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chemeClr val="bg1"/>
                </a:solidFill>
                <a:effectLst/>
                <a:uLnTx/>
                <a:uFillTx/>
                <a:latin typeface="Calibri" panose="020F0502020204030204"/>
                <a:ea typeface="+mn-ea"/>
                <a:cs typeface="+mn-cs"/>
              </a:rPr>
              <a:t>forklaringer</a:t>
            </a:r>
            <a:endPar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800092" marR="0" lvl="1" indent="-4572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chemeClr val="bg1"/>
                </a:solidFill>
                <a:effectLst/>
                <a:uLnTx/>
                <a:uFillTx/>
                <a:latin typeface="Calibri" panose="020F0502020204030204"/>
                <a:ea typeface="+mn-ea"/>
                <a:cs typeface="+mn-cs"/>
              </a:rPr>
              <a:t>“Dette </a:t>
            </a:r>
            <a:r>
              <a:rPr kumimoji="0" lang="en-US" sz="2400" b="0" i="1" u="none" strike="noStrike" kern="1200" cap="none" spc="0" normalizeH="0" baseline="0" noProof="0" dirty="0" err="1">
                <a:ln>
                  <a:noFill/>
                </a:ln>
                <a:solidFill>
                  <a:schemeClr val="bg1"/>
                </a:solidFill>
                <a:effectLst/>
                <a:uLnTx/>
                <a:uFillTx/>
                <a:latin typeface="Calibri" panose="020F0502020204030204"/>
                <a:ea typeface="+mn-ea"/>
                <a:cs typeface="+mn-cs"/>
              </a:rPr>
              <a:t>må</a:t>
            </a:r>
            <a:r>
              <a:rPr kumimoji="0" lang="en-US" sz="2400" b="0" i="1" u="none" strike="noStrike" kern="1200" cap="none" spc="0" normalizeH="0" baseline="0" noProof="0" dirty="0">
                <a:ln>
                  <a:noFill/>
                </a:ln>
                <a:solidFill>
                  <a:schemeClr val="bg1"/>
                </a:solidFill>
                <a:effectLst/>
                <a:uLnTx/>
                <a:uFillTx/>
                <a:latin typeface="Calibri" panose="020F0502020204030204"/>
                <a:ea typeface="+mn-ea"/>
                <a:cs typeface="+mn-cs"/>
              </a:rPr>
              <a:t> du </a:t>
            </a:r>
            <a:r>
              <a:rPr kumimoji="0" lang="en-US" sz="2400" b="0" i="1" u="none" strike="noStrike" kern="1200" cap="none" spc="0" normalizeH="0" baseline="0" noProof="0" dirty="0" err="1">
                <a:ln>
                  <a:noFill/>
                </a:ln>
                <a:solidFill>
                  <a:schemeClr val="bg1"/>
                </a:solidFill>
                <a:effectLst/>
                <a:uLnTx/>
                <a:uFillTx/>
                <a:latin typeface="Calibri" panose="020F0502020204030204"/>
                <a:ea typeface="+mn-ea"/>
                <a:cs typeface="+mn-cs"/>
              </a:rPr>
              <a:t>lære</a:t>
            </a:r>
            <a:r>
              <a:rPr kumimoji="0" lang="en-US" sz="2400" b="0" i="1" u="none" strike="noStrike" kern="1200" cap="none" spc="0" normalizeH="0" baseline="0" noProof="0" dirty="0">
                <a:ln>
                  <a:noFill/>
                </a:ln>
                <a:solidFill>
                  <a:schemeClr val="bg1"/>
                </a:solidFill>
                <a:effectLst/>
                <a:uLnTx/>
                <a:uFillTx/>
                <a:latin typeface="Calibri" panose="020F0502020204030204"/>
                <a:ea typeface="+mn-ea"/>
                <a:cs typeface="+mn-cs"/>
              </a:rPr>
              <a:t> å </a:t>
            </a:r>
            <a:r>
              <a:rPr kumimoji="0" lang="en-US" sz="2400" b="0" i="1" u="none" strike="noStrike" kern="1200" cap="none" spc="0" normalizeH="0" baseline="0" noProof="0" dirty="0" err="1">
                <a:ln>
                  <a:noFill/>
                </a:ln>
                <a:solidFill>
                  <a:schemeClr val="bg1"/>
                </a:solidFill>
                <a:effectLst/>
                <a:uLnTx/>
                <a:uFillTx/>
                <a:latin typeface="Calibri" panose="020F0502020204030204"/>
                <a:ea typeface="+mn-ea"/>
                <a:cs typeface="+mn-cs"/>
              </a:rPr>
              <a:t>leve</a:t>
            </a:r>
            <a:r>
              <a:rPr kumimoji="0" lang="en-US" sz="2400" b="0" i="1" u="none" strike="noStrike" kern="1200" cap="none" spc="0" normalizeH="0" baseline="0" noProof="0" dirty="0">
                <a:ln>
                  <a:noFill/>
                </a:ln>
                <a:solidFill>
                  <a:schemeClr val="bg1"/>
                </a:solidFill>
                <a:effectLst/>
                <a:uLnTx/>
                <a:uFillTx/>
                <a:latin typeface="Calibri" panose="020F0502020204030204"/>
                <a:ea typeface="+mn-ea"/>
                <a:cs typeface="+mn-cs"/>
              </a:rPr>
              <a:t> med”</a:t>
            </a:r>
          </a:p>
          <a:p>
            <a:pPr marL="0" marR="0" lvl="0" indent="0" algn="l" defTabSz="685783"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4" name="TekstSylinder 3">
            <a:extLst>
              <a:ext uri="{FF2B5EF4-FFF2-40B4-BE49-F238E27FC236}">
                <a16:creationId xmlns:a16="http://schemas.microsoft.com/office/drawing/2014/main" id="{2DE670A2-F8DE-D485-3C4B-C398A2E6A990}"/>
              </a:ext>
            </a:extLst>
          </p:cNvPr>
          <p:cNvSpPr txBox="1"/>
          <p:nvPr/>
        </p:nvSpPr>
        <p:spPr>
          <a:xfrm>
            <a:off x="746620" y="736242"/>
            <a:ext cx="4655126" cy="954107"/>
          </a:xfrm>
          <a:prstGeom prst="rect">
            <a:avLst/>
          </a:prstGeom>
          <a:noFill/>
        </p:spPr>
        <p:txBody>
          <a:bodyPr wrap="square">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chemeClr val="bg1"/>
                </a:solidFill>
                <a:effectLst/>
                <a:uLnTx/>
                <a:uFillTx/>
                <a:latin typeface="Arial"/>
                <a:ea typeface="+mn-ea"/>
                <a:cs typeface="+mn-cs"/>
              </a:rPr>
              <a:t>Forståelse</a:t>
            </a:r>
            <a:r>
              <a:rPr kumimoji="0" lang="en-US" sz="2800" b="0" i="0" u="none" strike="noStrike" kern="1200" cap="none" spc="0" normalizeH="0" baseline="0" noProof="0" dirty="0">
                <a:ln>
                  <a:noFill/>
                </a:ln>
                <a:solidFill>
                  <a:schemeClr val="bg1"/>
                </a:solidFill>
                <a:effectLst/>
                <a:uLnTx/>
                <a:uFillTx/>
                <a:latin typeface="Arial"/>
                <a:ea typeface="+mn-ea"/>
                <a:cs typeface="+mn-cs"/>
              </a:rPr>
              <a:t> av ‘</a:t>
            </a:r>
            <a:r>
              <a:rPr kumimoji="0" lang="en-US" sz="2800" b="0" i="0" u="none" strike="noStrike" kern="1200" cap="none" spc="0" normalizeH="0" baseline="0" noProof="0" dirty="0" err="1">
                <a:ln>
                  <a:noFill/>
                </a:ln>
                <a:solidFill>
                  <a:schemeClr val="bg1"/>
                </a:solidFill>
                <a:effectLst/>
                <a:uLnTx/>
                <a:uFillTx/>
                <a:latin typeface="Arial"/>
                <a:ea typeface="+mn-ea"/>
                <a:cs typeface="+mn-cs"/>
              </a:rPr>
              <a:t>kvinneplager</a:t>
            </a:r>
            <a:r>
              <a:rPr kumimoji="0" lang="en-US" sz="2800" b="0" i="0" u="none" strike="noStrike" kern="1200" cap="none" spc="0" normalizeH="0" baseline="0" noProof="0" dirty="0">
                <a:ln>
                  <a:noFill/>
                </a:ln>
                <a:solidFill>
                  <a:schemeClr val="bg1"/>
                </a:solidFill>
                <a:effectLst/>
                <a:uLnTx/>
                <a:uFillTx/>
                <a:latin typeface="Arial"/>
                <a:ea typeface="+mn-ea"/>
                <a:cs typeface="+mn-cs"/>
              </a:rPr>
              <a:t>’ </a:t>
            </a:r>
            <a:r>
              <a:rPr kumimoji="0" lang="en-US" sz="2800" b="0" i="0" u="none" strike="noStrike" kern="1200" cap="none" spc="0" normalizeH="0" baseline="0" noProof="0" dirty="0" err="1">
                <a:ln>
                  <a:noFill/>
                </a:ln>
                <a:solidFill>
                  <a:schemeClr val="bg1"/>
                </a:solidFill>
                <a:effectLst/>
                <a:uLnTx/>
                <a:uFillTx/>
                <a:latin typeface="Arial"/>
                <a:ea typeface="+mn-ea"/>
                <a:cs typeface="+mn-cs"/>
              </a:rPr>
              <a:t>midt</a:t>
            </a:r>
            <a:r>
              <a:rPr kumimoji="0" lang="en-US" sz="2800" b="0" i="0" u="none" strike="noStrike" kern="1200" cap="none" spc="0" normalizeH="0" baseline="0" noProof="0" dirty="0">
                <a:ln>
                  <a:noFill/>
                </a:ln>
                <a:solidFill>
                  <a:schemeClr val="bg1"/>
                </a:solidFill>
                <a:effectLst/>
                <a:uLnTx/>
                <a:uFillTx/>
                <a:latin typeface="Arial"/>
                <a:ea typeface="+mn-ea"/>
                <a:cs typeface="+mn-cs"/>
              </a:rPr>
              <a:t> </a:t>
            </a:r>
            <a:r>
              <a:rPr kumimoji="0" lang="en-US" sz="2800" b="0" i="0" u="none" strike="noStrike" kern="1200" cap="none" spc="0" normalizeH="0" baseline="0" noProof="0" dirty="0" err="1">
                <a:ln>
                  <a:noFill/>
                </a:ln>
                <a:solidFill>
                  <a:schemeClr val="bg1"/>
                </a:solidFill>
                <a:effectLst/>
                <a:uLnTx/>
                <a:uFillTx/>
                <a:latin typeface="Arial"/>
                <a:ea typeface="+mn-ea"/>
                <a:cs typeface="+mn-cs"/>
              </a:rPr>
              <a:t>i</a:t>
            </a:r>
            <a:r>
              <a:rPr kumimoji="0" lang="en-US" sz="2800" b="0" i="0" u="none" strike="noStrike" kern="1200" cap="none" spc="0" normalizeH="0" baseline="0" noProof="0" dirty="0">
                <a:ln>
                  <a:noFill/>
                </a:ln>
                <a:solidFill>
                  <a:schemeClr val="bg1"/>
                </a:solidFill>
                <a:effectLst/>
                <a:uLnTx/>
                <a:uFillTx/>
                <a:latin typeface="Arial"/>
                <a:ea typeface="+mn-ea"/>
                <a:cs typeface="+mn-cs"/>
              </a:rPr>
              <a:t> </a:t>
            </a:r>
            <a:r>
              <a:rPr kumimoji="0" lang="en-US" sz="2800" b="0" i="0" u="none" strike="noStrike" kern="1200" cap="none" spc="0" normalizeH="0" baseline="0" noProof="0" dirty="0" err="1">
                <a:ln>
                  <a:noFill/>
                </a:ln>
                <a:solidFill>
                  <a:schemeClr val="bg1"/>
                </a:solidFill>
                <a:effectLst/>
                <a:uLnTx/>
                <a:uFillTx/>
                <a:latin typeface="Arial"/>
                <a:ea typeface="+mn-ea"/>
                <a:cs typeface="+mn-cs"/>
              </a:rPr>
              <a:t>livet</a:t>
            </a:r>
            <a:r>
              <a:rPr kumimoji="0" lang="en-US" sz="2800" b="0" i="0" u="none" strike="noStrike" kern="1200" cap="none" spc="0" normalizeH="0" baseline="0" noProof="0" dirty="0">
                <a:ln>
                  <a:noFill/>
                </a:ln>
                <a:solidFill>
                  <a:schemeClr val="bg1"/>
                </a:solidFill>
                <a:effectLst/>
                <a:uLnTx/>
                <a:uFillTx/>
                <a:latin typeface="Arial"/>
                <a:ea typeface="+mn-ea"/>
                <a:cs typeface="+mn-cs"/>
              </a:rPr>
              <a:t> </a:t>
            </a:r>
          </a:p>
        </p:txBody>
      </p:sp>
      <p:pic>
        <p:nvPicPr>
          <p:cNvPr id="7" name="Bilde 6">
            <a:extLst>
              <a:ext uri="{FF2B5EF4-FFF2-40B4-BE49-F238E27FC236}">
                <a16:creationId xmlns:a16="http://schemas.microsoft.com/office/drawing/2014/main" id="{705EAD24-83B4-8470-825C-35075AB44F50}"/>
              </a:ext>
            </a:extLst>
          </p:cNvPr>
          <p:cNvPicPr>
            <a:picLocks noChangeAspect="1"/>
          </p:cNvPicPr>
          <p:nvPr/>
        </p:nvPicPr>
        <p:blipFill>
          <a:blip r:embed="rId3"/>
          <a:stretch>
            <a:fillRect/>
          </a:stretch>
        </p:blipFill>
        <p:spPr>
          <a:xfrm>
            <a:off x="5868581" y="681073"/>
            <a:ext cx="2825540" cy="3990041"/>
          </a:xfrm>
          <a:prstGeom prst="rect">
            <a:avLst/>
          </a:prstGeom>
        </p:spPr>
      </p:pic>
    </p:spTree>
    <p:extLst>
      <p:ext uri="{BB962C8B-B14F-4D97-AF65-F5344CB8AC3E}">
        <p14:creationId xmlns:p14="http://schemas.microsoft.com/office/powerpoint/2010/main" val="3570731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74DB6-0022-F3F4-884F-AFA6AFBE5223}"/>
              </a:ext>
            </a:extLst>
          </p:cNvPr>
          <p:cNvSpPr>
            <a:spLocks noGrp="1"/>
          </p:cNvSpPr>
          <p:nvPr>
            <p:ph type="title"/>
          </p:nvPr>
        </p:nvSpPr>
        <p:spPr>
          <a:xfrm>
            <a:off x="488950" y="762227"/>
            <a:ext cx="7387680" cy="489669"/>
          </a:xfrm>
        </p:spPr>
        <p:txBody>
          <a:bodyPr>
            <a:noAutofit/>
          </a:bodyPr>
          <a:lstStyle/>
          <a:p>
            <a:r>
              <a:rPr lang="nb-NO">
                <a:latin typeface="Arial Narrow" panose="020B0606020202030204" pitchFamily="34" charset="0"/>
              </a:rPr>
              <a:t>Overgangsalder og arbeidsliv</a:t>
            </a:r>
            <a:br>
              <a:rPr lang="nb-NO" sz="4000" b="1">
                <a:latin typeface="Arial Narrow" panose="020B0606020202030204" pitchFamily="34" charset="0"/>
              </a:rPr>
            </a:br>
            <a:br>
              <a:rPr lang="nb-NO">
                <a:latin typeface="Arial Narrow" panose="020B0606020202030204" pitchFamily="34" charset="0"/>
              </a:rPr>
            </a:br>
            <a:endParaRPr lang="nb-NO" dirty="0">
              <a:latin typeface="Arial Narrow" panose="020B0606020202030204" pitchFamily="34" charset="0"/>
            </a:endParaRPr>
          </a:p>
        </p:txBody>
      </p:sp>
      <p:sp>
        <p:nvSpPr>
          <p:cNvPr id="5" name="TextBox 4">
            <a:extLst>
              <a:ext uri="{FF2B5EF4-FFF2-40B4-BE49-F238E27FC236}">
                <a16:creationId xmlns:a16="http://schemas.microsoft.com/office/drawing/2014/main" id="{9E36F2F8-DB30-F50B-2E0D-87AC9249F084}"/>
              </a:ext>
            </a:extLst>
          </p:cNvPr>
          <p:cNvSpPr txBox="1"/>
          <p:nvPr/>
        </p:nvSpPr>
        <p:spPr>
          <a:xfrm>
            <a:off x="488950" y="1579320"/>
            <a:ext cx="7689850" cy="1200329"/>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892" marR="0" lvl="1" indent="0" algn="l" defTabSz="685783"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74E9E5B-5CDB-FCD6-0AA0-2D95D918A85C}"/>
              </a:ext>
            </a:extLst>
          </p:cNvPr>
          <p:cNvSpPr txBox="1"/>
          <p:nvPr/>
        </p:nvSpPr>
        <p:spPr>
          <a:xfrm>
            <a:off x="242047" y="4349309"/>
            <a:ext cx="7589988" cy="55399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Verdonk et al. Menopause and work: A narrative literature review about menopause, work and health. Work. 2022;72:483–496. Ayers  et al. The impact of attitudes towards the menopause on women’s symptom experience: a systematic review. Maturitas. 2010;65:28–36. </a:t>
            </a:r>
            <a:r>
              <a:rPr kumimoji="0" lang="nb-NO" sz="1000" b="0" i="0" u="none" strike="noStrike" kern="1200" cap="none" spc="0" normalizeH="0" baseline="0" noProof="0">
                <a:ln>
                  <a:noFill/>
                </a:ln>
                <a:solidFill>
                  <a:prstClr val="black"/>
                </a:solidFill>
                <a:effectLst/>
                <a:uLnTx/>
                <a:uFillTx/>
                <a:latin typeface="Calibri" panose="020F0502020204030204"/>
                <a:ea typeface="+mn-ea"/>
                <a:cs typeface="+mn-cs"/>
              </a:rPr>
              <a:t>Geukes et al. The impact of menopause on work ability in women with severe menopausal symptoms. Maturitas. 2016;90:3–8. </a:t>
            </a:r>
            <a:endParaRPr kumimoji="0" lang="nb-NO"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Bilde 5" descr="Et bilde som inneholder person, klær, dress, Mobiltelefon&#10;&#10;Automatisk generert beskrivelse">
            <a:extLst>
              <a:ext uri="{FF2B5EF4-FFF2-40B4-BE49-F238E27FC236}">
                <a16:creationId xmlns:a16="http://schemas.microsoft.com/office/drawing/2014/main" id="{8FEBE0F8-3A05-E392-DAF1-D88F15A16517}"/>
              </a:ext>
            </a:extLst>
          </p:cNvPr>
          <p:cNvPicPr>
            <a:picLocks noChangeAspect="1"/>
          </p:cNvPicPr>
          <p:nvPr/>
        </p:nvPicPr>
        <p:blipFill>
          <a:blip r:embed="rId3"/>
          <a:stretch>
            <a:fillRect/>
          </a:stretch>
        </p:blipFill>
        <p:spPr>
          <a:xfrm>
            <a:off x="71718" y="0"/>
            <a:ext cx="9144000" cy="5143500"/>
          </a:xfrm>
          <a:prstGeom prst="rect">
            <a:avLst/>
          </a:prstGeom>
        </p:spPr>
      </p:pic>
      <p:sp>
        <p:nvSpPr>
          <p:cNvPr id="4" name="TekstSylinder 3">
            <a:extLst>
              <a:ext uri="{FF2B5EF4-FFF2-40B4-BE49-F238E27FC236}">
                <a16:creationId xmlns:a16="http://schemas.microsoft.com/office/drawing/2014/main" id="{2290C85F-F3A9-D6FA-12C3-4667E6CC28C0}"/>
              </a:ext>
            </a:extLst>
          </p:cNvPr>
          <p:cNvSpPr txBox="1"/>
          <p:nvPr/>
        </p:nvSpPr>
        <p:spPr>
          <a:xfrm>
            <a:off x="860612" y="1201270"/>
            <a:ext cx="7865035" cy="1938992"/>
          </a:xfrm>
          <a:prstGeom prst="rect">
            <a:avLst/>
          </a:prstGeom>
          <a:solidFill>
            <a:srgbClr val="00417D"/>
          </a:solid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Mulige konsekvenser i et arbeidslivsperspektiv</a:t>
            </a:r>
          </a:p>
          <a:p>
            <a:pPr marL="685792" marR="0" lvl="1" indent="-342900" algn="l" defTabSz="68578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Varighet av plager øker </a:t>
            </a:r>
          </a:p>
          <a:p>
            <a:pPr marL="685792" marR="0" lvl="1" indent="-342900" algn="l" defTabSz="68578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Sannsynlighet for sykemelding øker </a:t>
            </a:r>
          </a:p>
          <a:p>
            <a:pPr marL="685792" marR="0" lvl="1" indent="-342900" algn="l" defTabSz="68578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Forsinket retur til arbeid</a:t>
            </a:r>
          </a:p>
          <a:p>
            <a:pPr marL="685792" marR="0" lvl="1" indent="-342900" algn="l" defTabSz="68578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Redusert stillingsprosent, </a:t>
            </a:r>
            <a:r>
              <a:rPr kumimoji="0" lang="nb-NO" sz="2400" b="0" i="0" u="none" strike="noStrike" kern="1200" cap="none" spc="0" normalizeH="0" baseline="0" noProof="0" dirty="0" err="1">
                <a:ln>
                  <a:noFill/>
                </a:ln>
                <a:solidFill>
                  <a:prstClr val="white"/>
                </a:solidFill>
                <a:effectLst/>
                <a:uLnTx/>
                <a:uFillTx/>
                <a:latin typeface="Calibri" panose="020F0502020204030204"/>
                <a:ea typeface="+mn-ea"/>
                <a:cs typeface="+mn-cs"/>
              </a:rPr>
              <a:t>evt</a:t>
            </a:r>
            <a:r>
              <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rPr>
              <a:t> slutter i arbeid</a:t>
            </a:r>
          </a:p>
        </p:txBody>
      </p:sp>
    </p:spTree>
    <p:extLst>
      <p:ext uri="{BB962C8B-B14F-4D97-AF65-F5344CB8AC3E}">
        <p14:creationId xmlns:p14="http://schemas.microsoft.com/office/powerpoint/2010/main" val="250144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4D47C-9EFF-DC57-4DA0-A9159C1133BE}"/>
            </a:ext>
          </a:extLst>
        </p:cNvPr>
        <p:cNvGrpSpPr/>
        <p:nvPr/>
      </p:nvGrpSpPr>
      <p:grpSpPr>
        <a:xfrm>
          <a:off x="0" y="0"/>
          <a:ext cx="0" cy="0"/>
          <a:chOff x="0" y="0"/>
          <a:chExt cx="0" cy="0"/>
        </a:xfrm>
      </p:grpSpPr>
      <p:pic>
        <p:nvPicPr>
          <p:cNvPr id="6" name="Bilde 5">
            <a:extLst>
              <a:ext uri="{FF2B5EF4-FFF2-40B4-BE49-F238E27FC236}">
                <a16:creationId xmlns:a16="http://schemas.microsoft.com/office/drawing/2014/main" id="{BC2FA207-2AD7-CF3E-2F9C-656536994F04}"/>
              </a:ext>
            </a:extLst>
          </p:cNvPr>
          <p:cNvPicPr>
            <a:picLocks noChangeAspect="1"/>
          </p:cNvPicPr>
          <p:nvPr/>
        </p:nvPicPr>
        <p:blipFill>
          <a:blip r:embed="rId3"/>
          <a:stretch>
            <a:fillRect/>
          </a:stretch>
        </p:blipFill>
        <p:spPr>
          <a:xfrm>
            <a:off x="5710627" y="589222"/>
            <a:ext cx="3022868" cy="4124319"/>
          </a:xfrm>
          <a:prstGeom prst="rect">
            <a:avLst/>
          </a:prstGeom>
        </p:spPr>
      </p:pic>
      <p:sp>
        <p:nvSpPr>
          <p:cNvPr id="12" name="TekstSylinder 11">
            <a:extLst>
              <a:ext uri="{FF2B5EF4-FFF2-40B4-BE49-F238E27FC236}">
                <a16:creationId xmlns:a16="http://schemas.microsoft.com/office/drawing/2014/main" id="{119907C6-9903-D248-904E-065A745F8808}"/>
              </a:ext>
            </a:extLst>
          </p:cNvPr>
          <p:cNvSpPr txBox="1"/>
          <p:nvPr/>
        </p:nvSpPr>
        <p:spPr>
          <a:xfrm>
            <a:off x="568353" y="2193141"/>
            <a:ext cx="4876483" cy="2246769"/>
          </a:xfrm>
          <a:prstGeom prst="rect">
            <a:avLst/>
          </a:prstGeom>
          <a:noFill/>
        </p:spPr>
        <p:txBody>
          <a:bodyPr wrap="square">
            <a:spAutoFit/>
          </a:bodyPr>
          <a:lstStyle/>
          <a:p>
            <a:pPr marL="342900" lvl="0" indent="-342900">
              <a:buSzPts val="1000"/>
              <a:buFont typeface="Symbol" panose="05050102010706020507" pitchFamily="18" charset="2"/>
              <a:buChar char=""/>
              <a:tabLst>
                <a:tab pos="457200" algn="l"/>
              </a:tabLst>
            </a:pPr>
            <a:r>
              <a:rPr lang="nb-NO" sz="2000" dirty="0">
                <a:solidFill>
                  <a:schemeClr val="bg1"/>
                </a:solidFill>
                <a:effectLst/>
                <a:latin typeface="Segoe UI" panose="020B0502040204020203" pitchFamily="34" charset="0"/>
                <a:ea typeface="Times New Roman" panose="02020603050405020304" pitchFamily="18" charset="0"/>
                <a:cs typeface="Times New Roman" panose="02020603050405020304" pitchFamily="18" charset="0"/>
              </a:rPr>
              <a:t>Kvinner lever lenger enn menn, men er overrepresentert i sykefraværs- og uførestatistikken.</a:t>
            </a:r>
            <a:endParaRPr lang="nb-NO" sz="20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nb-NO" sz="2000" dirty="0">
                <a:solidFill>
                  <a:schemeClr val="bg1"/>
                </a:solidFill>
                <a:effectLst/>
                <a:latin typeface="Segoe UI" panose="020B0502040204020203" pitchFamily="34" charset="0"/>
                <a:ea typeface="Times New Roman" panose="02020603050405020304" pitchFamily="18" charset="0"/>
                <a:cs typeface="Times New Roman" panose="02020603050405020304" pitchFamily="18" charset="0"/>
              </a:rPr>
              <a:t>Psykiske plager og muskel- og skjelettlidelser er vanlige årsaker.</a:t>
            </a:r>
            <a:endParaRPr lang="nb-NO" sz="20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nb-NO" sz="2000" dirty="0">
                <a:solidFill>
                  <a:schemeClr val="bg1"/>
                </a:solidFill>
                <a:effectLst/>
                <a:latin typeface="Segoe UI" panose="020B0502040204020203" pitchFamily="34" charset="0"/>
                <a:ea typeface="Times New Roman" panose="02020603050405020304" pitchFamily="18" charset="0"/>
                <a:cs typeface="Times New Roman" panose="02020603050405020304" pitchFamily="18" charset="0"/>
              </a:rPr>
              <a:t>Kvinners arbeidshelse har vært underprioritert i forskning og politikk.</a:t>
            </a:r>
            <a:endParaRPr lang="nb-NO" sz="20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kstSylinder 13">
            <a:extLst>
              <a:ext uri="{FF2B5EF4-FFF2-40B4-BE49-F238E27FC236}">
                <a16:creationId xmlns:a16="http://schemas.microsoft.com/office/drawing/2014/main" id="{43EDD04B-137C-5BD9-8A8D-751140CA4908}"/>
              </a:ext>
            </a:extLst>
          </p:cNvPr>
          <p:cNvSpPr txBox="1"/>
          <p:nvPr/>
        </p:nvSpPr>
        <p:spPr>
          <a:xfrm>
            <a:off x="872836" y="703590"/>
            <a:ext cx="4572000" cy="1261884"/>
          </a:xfrm>
          <a:prstGeom prst="rect">
            <a:avLst/>
          </a:prstGeom>
          <a:noFill/>
        </p:spPr>
        <p:txBody>
          <a:bodyPr wrap="square">
            <a:spAutoFit/>
          </a:bodyPr>
          <a:lstStyle/>
          <a:p>
            <a:r>
              <a:rPr lang="nb-NO" sz="2800" b="1" dirty="0">
                <a:solidFill>
                  <a:schemeClr val="bg1"/>
                </a:solidFill>
                <a:effectLst/>
                <a:latin typeface="Segoe UI" panose="020B0502040204020203" pitchFamily="34" charset="0"/>
                <a:ea typeface="Times New Roman" panose="02020603050405020304" pitchFamily="18" charset="0"/>
              </a:rPr>
              <a:t>NOU 2025:5 – Kvinners arbeidshelse</a:t>
            </a:r>
            <a:br>
              <a:rPr lang="nb-NO" sz="2000" dirty="0">
                <a:solidFill>
                  <a:schemeClr val="bg1"/>
                </a:solidFill>
                <a:effectLst/>
                <a:latin typeface="Segoe UI" panose="020B0502040204020203" pitchFamily="34" charset="0"/>
                <a:ea typeface="Times New Roman" panose="02020603050405020304" pitchFamily="18" charset="0"/>
              </a:rPr>
            </a:br>
            <a:endParaRPr lang="nb-NO" sz="2000" dirty="0">
              <a:solidFill>
                <a:schemeClr val="bg1"/>
              </a:solidFill>
            </a:endParaRPr>
          </a:p>
        </p:txBody>
      </p:sp>
    </p:spTree>
    <p:extLst>
      <p:ext uri="{BB962C8B-B14F-4D97-AF65-F5344CB8AC3E}">
        <p14:creationId xmlns:p14="http://schemas.microsoft.com/office/powerpoint/2010/main" val="86036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C4896-10CF-2EA5-2211-D8A2D356F449}"/>
            </a:ext>
          </a:extLst>
        </p:cNvPr>
        <p:cNvGrpSpPr/>
        <p:nvPr/>
      </p:nvGrpSpPr>
      <p:grpSpPr>
        <a:xfrm>
          <a:off x="0" y="0"/>
          <a:ext cx="0" cy="0"/>
          <a:chOff x="0" y="0"/>
          <a:chExt cx="0" cy="0"/>
        </a:xfrm>
      </p:grpSpPr>
      <p:pic>
        <p:nvPicPr>
          <p:cNvPr id="6" name="Bilde 5">
            <a:extLst>
              <a:ext uri="{FF2B5EF4-FFF2-40B4-BE49-F238E27FC236}">
                <a16:creationId xmlns:a16="http://schemas.microsoft.com/office/drawing/2014/main" id="{BB42BEE4-9FBC-4978-BDB7-C01D9913E6F4}"/>
              </a:ext>
            </a:extLst>
          </p:cNvPr>
          <p:cNvPicPr>
            <a:picLocks noChangeAspect="1"/>
          </p:cNvPicPr>
          <p:nvPr/>
        </p:nvPicPr>
        <p:blipFill>
          <a:blip r:embed="rId3"/>
          <a:stretch>
            <a:fillRect/>
          </a:stretch>
        </p:blipFill>
        <p:spPr>
          <a:xfrm>
            <a:off x="5748308" y="589221"/>
            <a:ext cx="3022868" cy="4124319"/>
          </a:xfrm>
          <a:prstGeom prst="rect">
            <a:avLst/>
          </a:prstGeom>
          <a:effectLst>
            <a:outerShdw blurRad="50800" dist="38100" dir="2700000" algn="tl" rotWithShape="0">
              <a:prstClr val="black">
                <a:alpha val="40000"/>
              </a:prstClr>
            </a:outerShdw>
            <a:softEdge rad="12700"/>
          </a:effectLst>
        </p:spPr>
      </p:pic>
      <p:sp>
        <p:nvSpPr>
          <p:cNvPr id="12" name="TekstSylinder 11">
            <a:extLst>
              <a:ext uri="{FF2B5EF4-FFF2-40B4-BE49-F238E27FC236}">
                <a16:creationId xmlns:a16="http://schemas.microsoft.com/office/drawing/2014/main" id="{AA61DBF9-B6EB-8304-CA5E-0C5B77D3ADA4}"/>
              </a:ext>
            </a:extLst>
          </p:cNvPr>
          <p:cNvSpPr txBox="1"/>
          <p:nvPr/>
        </p:nvSpPr>
        <p:spPr>
          <a:xfrm>
            <a:off x="372824" y="2116360"/>
            <a:ext cx="5303047" cy="1631216"/>
          </a:xfrm>
          <a:prstGeom prst="rect">
            <a:avLst/>
          </a:prstGeom>
          <a:noFill/>
        </p:spPr>
        <p:txBody>
          <a:bodyPr wrap="square">
            <a:spAutoFit/>
          </a:bodyPr>
          <a:lstStyle/>
          <a:p>
            <a:pPr marL="342900" indent="-342900">
              <a:buFont typeface="Arial" panose="020B0604020202020204" pitchFamily="34" charset="0"/>
              <a:buChar char="•"/>
            </a:pPr>
            <a:r>
              <a:rPr lang="nb-NO" sz="2000" dirty="0">
                <a:solidFill>
                  <a:schemeClr val="bg1"/>
                </a:solidFill>
              </a:rPr>
              <a:t>59 milliarder kroner går tapt årlig på grunn av nedsatt kvinnearbeidshelse.</a:t>
            </a:r>
          </a:p>
          <a:p>
            <a:pPr marL="342900" indent="-342900">
              <a:buFont typeface="Arial" panose="020B0604020202020204" pitchFamily="34" charset="0"/>
              <a:buChar char="•"/>
            </a:pPr>
            <a:r>
              <a:rPr lang="nb-NO" sz="2000" dirty="0">
                <a:solidFill>
                  <a:schemeClr val="bg1"/>
                </a:solidFill>
              </a:rPr>
              <a:t>34 000 tapte årsverk.</a:t>
            </a:r>
          </a:p>
          <a:p>
            <a:pPr marL="342900" indent="-342900">
              <a:buFont typeface="Arial" panose="020B0604020202020204" pitchFamily="34" charset="0"/>
              <a:buChar char="•"/>
            </a:pPr>
            <a:r>
              <a:rPr lang="nb-NO" sz="2000" dirty="0">
                <a:solidFill>
                  <a:schemeClr val="bg1"/>
                </a:solidFill>
              </a:rPr>
              <a:t>Investering i kvinnehelse gir gevinst for individ, arbeidsliv og samfunn.</a:t>
            </a:r>
          </a:p>
        </p:txBody>
      </p:sp>
      <p:sp>
        <p:nvSpPr>
          <p:cNvPr id="2" name="Tittel 1">
            <a:extLst>
              <a:ext uri="{FF2B5EF4-FFF2-40B4-BE49-F238E27FC236}">
                <a16:creationId xmlns:a16="http://schemas.microsoft.com/office/drawing/2014/main" id="{FDDEF9FD-07C1-F708-763A-F929A831FB1B}"/>
              </a:ext>
            </a:extLst>
          </p:cNvPr>
          <p:cNvSpPr>
            <a:spLocks noGrp="1"/>
          </p:cNvSpPr>
          <p:nvPr>
            <p:ph type="title"/>
          </p:nvPr>
        </p:nvSpPr>
        <p:spPr>
          <a:xfrm>
            <a:off x="818854" y="823709"/>
            <a:ext cx="6776432" cy="1290745"/>
          </a:xfrm>
        </p:spPr>
        <p:txBody>
          <a:bodyPr>
            <a:normAutofit/>
          </a:bodyPr>
          <a:lstStyle/>
          <a:p>
            <a:r>
              <a:rPr lang="nb-NO" sz="2800" b="0" dirty="0"/>
              <a:t>Samfunnsøkonomisk </a:t>
            </a:r>
            <a:br>
              <a:rPr lang="nb-NO" sz="2800" b="0" dirty="0"/>
            </a:br>
            <a:r>
              <a:rPr lang="nb-NO" sz="2800" b="0" dirty="0"/>
              <a:t>betydning</a:t>
            </a:r>
          </a:p>
        </p:txBody>
      </p:sp>
    </p:spTree>
    <p:extLst>
      <p:ext uri="{BB962C8B-B14F-4D97-AF65-F5344CB8AC3E}">
        <p14:creationId xmlns:p14="http://schemas.microsoft.com/office/powerpoint/2010/main" val="178288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B8C48-FA5D-9524-A16B-AAC167291BD4}"/>
            </a:ext>
          </a:extLst>
        </p:cNvPr>
        <p:cNvGrpSpPr/>
        <p:nvPr/>
      </p:nvGrpSpPr>
      <p:grpSpPr>
        <a:xfrm>
          <a:off x="0" y="0"/>
          <a:ext cx="0" cy="0"/>
          <a:chOff x="0" y="0"/>
          <a:chExt cx="0" cy="0"/>
        </a:xfrm>
      </p:grpSpPr>
      <p:sp>
        <p:nvSpPr>
          <p:cNvPr id="12" name="TekstSylinder 11">
            <a:extLst>
              <a:ext uri="{FF2B5EF4-FFF2-40B4-BE49-F238E27FC236}">
                <a16:creationId xmlns:a16="http://schemas.microsoft.com/office/drawing/2014/main" id="{6B0B16CA-2EE7-BC9D-4A71-3D956FD48F98}"/>
              </a:ext>
            </a:extLst>
          </p:cNvPr>
          <p:cNvSpPr txBox="1"/>
          <p:nvPr/>
        </p:nvSpPr>
        <p:spPr>
          <a:xfrm>
            <a:off x="528212" y="1500783"/>
            <a:ext cx="4922330" cy="2516073"/>
          </a:xfrm>
          <a:prstGeom prst="rect">
            <a:avLst/>
          </a:prstGeom>
          <a:noFill/>
        </p:spPr>
        <p:txBody>
          <a:bodyPr wrap="square">
            <a:spAutoFit/>
          </a:bodyPr>
          <a:lstStyle/>
          <a:p>
            <a:endParaRPr lang="nb-NO" dirty="0"/>
          </a:p>
          <a:p>
            <a:r>
              <a:rPr lang="nb-NO" sz="1600" dirty="0">
                <a:solidFill>
                  <a:schemeClr val="bg1"/>
                </a:solidFill>
              </a:rPr>
              <a:t>Vi mangler kunnskap i nordisk kontekst om hvilken betydning arbeidsmiljøfaktorer har for kvinners ulike livsfaser med hormonell påvirkning, herunder menstruasjon, premenstruelt syndrom (PMS), menstruasjonssmerter (dysmenoré), endometriose og </a:t>
            </a:r>
            <a:r>
              <a:rPr lang="nb-NO" sz="1600" b="1" dirty="0">
                <a:solidFill>
                  <a:schemeClr val="bg1"/>
                </a:solidFill>
              </a:rPr>
              <a:t>overgangsalder. </a:t>
            </a:r>
          </a:p>
          <a:p>
            <a:r>
              <a:rPr lang="nb-NO" sz="1600" dirty="0">
                <a:solidFill>
                  <a:schemeClr val="bg1"/>
                </a:solidFill>
              </a:rPr>
              <a:t>Vi mangler også kunnskap om arbeidsmiljøfaktorens betydning for arbeidstilknytning når kvinner har symptomer relatert til disse livsfasene.</a:t>
            </a:r>
            <a:endParaRPr lang="nb-NO" sz="2800" dirty="0">
              <a:solidFill>
                <a:schemeClr val="bg1"/>
              </a:solidFill>
            </a:endParaRPr>
          </a:p>
        </p:txBody>
      </p:sp>
      <p:pic>
        <p:nvPicPr>
          <p:cNvPr id="4" name="Bilde 3">
            <a:extLst>
              <a:ext uri="{FF2B5EF4-FFF2-40B4-BE49-F238E27FC236}">
                <a16:creationId xmlns:a16="http://schemas.microsoft.com/office/drawing/2014/main" id="{71E65902-63AD-C419-126F-C88EF6CE1085}"/>
              </a:ext>
            </a:extLst>
          </p:cNvPr>
          <p:cNvPicPr>
            <a:picLocks noChangeAspect="1"/>
          </p:cNvPicPr>
          <p:nvPr/>
        </p:nvPicPr>
        <p:blipFill>
          <a:blip r:embed="rId3"/>
          <a:stretch>
            <a:fillRect/>
          </a:stretch>
        </p:blipFill>
        <p:spPr>
          <a:xfrm>
            <a:off x="5675871" y="255615"/>
            <a:ext cx="3288190" cy="4644000"/>
          </a:xfrm>
          <a:prstGeom prst="rect">
            <a:avLst/>
          </a:prstGeom>
        </p:spPr>
      </p:pic>
      <p:sp>
        <p:nvSpPr>
          <p:cNvPr id="10" name="TekstSylinder 9">
            <a:extLst>
              <a:ext uri="{FF2B5EF4-FFF2-40B4-BE49-F238E27FC236}">
                <a16:creationId xmlns:a16="http://schemas.microsoft.com/office/drawing/2014/main" id="{28CD0832-F7A8-6ED2-B4F9-E4A68B24C1A2}"/>
              </a:ext>
            </a:extLst>
          </p:cNvPr>
          <p:cNvSpPr txBox="1"/>
          <p:nvPr/>
        </p:nvSpPr>
        <p:spPr>
          <a:xfrm>
            <a:off x="519948" y="639482"/>
            <a:ext cx="2464457" cy="707886"/>
          </a:xfrm>
          <a:prstGeom prst="rect">
            <a:avLst/>
          </a:prstGeom>
          <a:noFill/>
        </p:spPr>
        <p:txBody>
          <a:bodyPr wrap="none" rtlCol="0">
            <a:spAutoFit/>
          </a:bodyPr>
          <a:lstStyle/>
          <a:p>
            <a:r>
              <a:rPr lang="nb-NO" sz="4000" dirty="0">
                <a:solidFill>
                  <a:schemeClr val="bg1"/>
                </a:solidFill>
              </a:rPr>
              <a:t>Konklusjon</a:t>
            </a:r>
          </a:p>
        </p:txBody>
      </p:sp>
    </p:spTree>
    <p:extLst>
      <p:ext uri="{BB962C8B-B14F-4D97-AF65-F5344CB8AC3E}">
        <p14:creationId xmlns:p14="http://schemas.microsoft.com/office/powerpoint/2010/main" val="2219738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E5088-8F2E-7E60-4941-F981D17AEB8E}"/>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262F6F43-B928-E301-8AE9-BBE1703CE3C8}"/>
              </a:ext>
            </a:extLst>
          </p:cNvPr>
          <p:cNvSpPr>
            <a:spLocks noGrp="1"/>
          </p:cNvSpPr>
          <p:nvPr>
            <p:ph type="title"/>
          </p:nvPr>
        </p:nvSpPr>
        <p:spPr>
          <a:xfrm>
            <a:off x="733361" y="3071170"/>
            <a:ext cx="7704000" cy="613394"/>
          </a:xfrm>
        </p:spPr>
        <p:txBody>
          <a:bodyPr>
            <a:noAutofit/>
          </a:bodyPr>
          <a:lstStyle/>
          <a:p>
            <a:pPr algn="ctr"/>
            <a:r>
              <a:rPr lang="en-GB" sz="2400" b="1">
                <a:latin typeface="Myriad Pro" panose="020B0503030403020204" pitchFamily="34" charset="0"/>
              </a:rPr>
              <a:t>KLAR: </a:t>
            </a:r>
            <a:r>
              <a:rPr lang="en-GB" sz="2400" b="1" err="1">
                <a:latin typeface="Myriad Pro" panose="020B0503030403020204" pitchFamily="34" charset="0"/>
              </a:rPr>
              <a:t>Kvinnehelse</a:t>
            </a:r>
            <a:r>
              <a:rPr lang="en-GB" sz="2400" b="1">
                <a:latin typeface="Myriad Pro" panose="020B0503030403020204" pitchFamily="34" charset="0"/>
              </a:rPr>
              <a:t>, </a:t>
            </a:r>
            <a:r>
              <a:rPr lang="en-GB" sz="2400" b="1" err="1">
                <a:latin typeface="Myriad Pro" panose="020B0503030403020204" pitchFamily="34" charset="0"/>
              </a:rPr>
              <a:t>overgangsalder</a:t>
            </a:r>
            <a:r>
              <a:rPr lang="en-GB" sz="2400" b="1">
                <a:latin typeface="Myriad Pro" panose="020B0503030403020204" pitchFamily="34" charset="0"/>
              </a:rPr>
              <a:t> </a:t>
            </a:r>
            <a:r>
              <a:rPr lang="en-GB" sz="2400" b="1" err="1">
                <a:latin typeface="Myriad Pro" panose="020B0503030403020204" pitchFamily="34" charset="0"/>
              </a:rPr>
              <a:t>og</a:t>
            </a:r>
            <a:r>
              <a:rPr lang="en-GB" sz="2400" b="1">
                <a:latin typeface="Myriad Pro" panose="020B0503030403020204" pitchFamily="34" charset="0"/>
              </a:rPr>
              <a:t> </a:t>
            </a:r>
            <a:r>
              <a:rPr lang="en-GB" sz="2400" b="1" err="1">
                <a:latin typeface="Myriad Pro" panose="020B0503030403020204" pitchFamily="34" charset="0"/>
              </a:rPr>
              <a:t>arbeidsliv</a:t>
            </a:r>
            <a:endParaRPr lang="en-GB" sz="2400" b="1">
              <a:latin typeface="Myriad Pro" panose="020B0503030403020204" pitchFamily="34" charset="0"/>
            </a:endParaRPr>
          </a:p>
        </p:txBody>
      </p:sp>
      <p:sp>
        <p:nvSpPr>
          <p:cNvPr id="5" name="Plassholder for innhold 2">
            <a:extLst>
              <a:ext uri="{FF2B5EF4-FFF2-40B4-BE49-F238E27FC236}">
                <a16:creationId xmlns:a16="http://schemas.microsoft.com/office/drawing/2014/main" id="{971B0539-FC49-8E09-7B8A-CC4FC54907C1}"/>
              </a:ext>
            </a:extLst>
          </p:cNvPr>
          <p:cNvSpPr txBox="1">
            <a:spLocks/>
          </p:cNvSpPr>
          <p:nvPr/>
        </p:nvSpPr>
        <p:spPr>
          <a:xfrm>
            <a:off x="913913" y="3529852"/>
            <a:ext cx="7342895" cy="1036997"/>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800" kern="1200">
                <a:solidFill>
                  <a:srgbClr val="012050"/>
                </a:solidFill>
                <a:latin typeface="+mn-lt"/>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514337">
              <a:spcBef>
                <a:spcPts val="563"/>
              </a:spcBef>
              <a:buNone/>
            </a:pPr>
            <a:r>
              <a:rPr lang="en-GB" err="1">
                <a:solidFill>
                  <a:prstClr val="white"/>
                </a:solidFill>
                <a:latin typeface="Myriad Pro" panose="020B0503030403020204" pitchFamily="34" charset="0"/>
              </a:rPr>
              <a:t>Forskningsgruppe</a:t>
            </a:r>
            <a:r>
              <a:rPr lang="en-GB">
                <a:solidFill>
                  <a:prstClr val="white"/>
                </a:solidFill>
                <a:latin typeface="Myriad Pro" panose="020B0503030403020204" pitchFamily="34" charset="0"/>
              </a:rPr>
              <a:t> for Arbeid, </a:t>
            </a:r>
            <a:r>
              <a:rPr lang="en-GB" err="1">
                <a:solidFill>
                  <a:prstClr val="white"/>
                </a:solidFill>
                <a:latin typeface="Myriad Pro" panose="020B0503030403020204" pitchFamily="34" charset="0"/>
              </a:rPr>
              <a:t>helse</a:t>
            </a:r>
            <a:r>
              <a:rPr lang="en-GB">
                <a:solidFill>
                  <a:prstClr val="white"/>
                </a:solidFill>
                <a:latin typeface="Myriad Pro" panose="020B0503030403020204" pitchFamily="34" charset="0"/>
              </a:rPr>
              <a:t> </a:t>
            </a:r>
            <a:r>
              <a:rPr lang="en-GB" err="1">
                <a:solidFill>
                  <a:prstClr val="white"/>
                </a:solidFill>
                <a:latin typeface="Myriad Pro" panose="020B0503030403020204" pitchFamily="34" charset="0"/>
              </a:rPr>
              <a:t>og</a:t>
            </a:r>
            <a:r>
              <a:rPr lang="en-GB">
                <a:solidFill>
                  <a:prstClr val="white"/>
                </a:solidFill>
                <a:latin typeface="Myriad Pro" panose="020B0503030403020204" pitchFamily="34" charset="0"/>
              </a:rPr>
              <a:t> </a:t>
            </a:r>
            <a:r>
              <a:rPr lang="en-GB" err="1">
                <a:solidFill>
                  <a:prstClr val="white"/>
                </a:solidFill>
                <a:latin typeface="Myriad Pro" panose="020B0503030403020204" pitchFamily="34" charset="0"/>
              </a:rPr>
              <a:t>kjønn</a:t>
            </a:r>
            <a:endParaRPr lang="en-GB">
              <a:solidFill>
                <a:prstClr val="white"/>
              </a:solidFill>
              <a:latin typeface="Myriad Pro" panose="020B0503030403020204" pitchFamily="34" charset="0"/>
            </a:endParaRPr>
          </a:p>
          <a:p>
            <a:pPr marL="0" indent="0" algn="ctr" defTabSz="514337">
              <a:spcBef>
                <a:spcPts val="563"/>
              </a:spcBef>
              <a:buNone/>
            </a:pPr>
            <a:r>
              <a:rPr lang="en-GB" err="1">
                <a:solidFill>
                  <a:prstClr val="white"/>
                </a:solidFill>
                <a:latin typeface="Myriad Pro" panose="020B0503030403020204" pitchFamily="34" charset="0"/>
              </a:rPr>
              <a:t>Institutt</a:t>
            </a:r>
            <a:r>
              <a:rPr lang="en-GB">
                <a:solidFill>
                  <a:prstClr val="white"/>
                </a:solidFill>
                <a:latin typeface="Myriad Pro" panose="020B0503030403020204" pitchFamily="34" charset="0"/>
              </a:rPr>
              <a:t> for global </a:t>
            </a:r>
            <a:r>
              <a:rPr lang="en-GB" err="1">
                <a:solidFill>
                  <a:prstClr val="white"/>
                </a:solidFill>
                <a:latin typeface="Myriad Pro" panose="020B0503030403020204" pitchFamily="34" charset="0"/>
              </a:rPr>
              <a:t>helse</a:t>
            </a:r>
            <a:r>
              <a:rPr lang="en-GB">
                <a:solidFill>
                  <a:prstClr val="white"/>
                </a:solidFill>
                <a:latin typeface="Myriad Pro" panose="020B0503030403020204" pitchFamily="34" charset="0"/>
              </a:rPr>
              <a:t> </a:t>
            </a:r>
            <a:r>
              <a:rPr lang="en-GB" err="1">
                <a:solidFill>
                  <a:prstClr val="white"/>
                </a:solidFill>
                <a:latin typeface="Myriad Pro" panose="020B0503030403020204" pitchFamily="34" charset="0"/>
              </a:rPr>
              <a:t>og</a:t>
            </a:r>
            <a:r>
              <a:rPr lang="en-GB">
                <a:solidFill>
                  <a:prstClr val="white"/>
                </a:solidFill>
                <a:latin typeface="Myriad Pro" panose="020B0503030403020204" pitchFamily="34" charset="0"/>
              </a:rPr>
              <a:t> </a:t>
            </a:r>
            <a:r>
              <a:rPr lang="en-GB" err="1">
                <a:solidFill>
                  <a:prstClr val="white"/>
                </a:solidFill>
                <a:latin typeface="Myriad Pro" panose="020B0503030403020204" pitchFamily="34" charset="0"/>
              </a:rPr>
              <a:t>samfunnsmedisin,UiB</a:t>
            </a:r>
            <a:endParaRPr lang="en-GB">
              <a:solidFill>
                <a:prstClr val="white"/>
              </a:solidFill>
              <a:latin typeface="Myriad Pro" panose="020B0503030403020204" pitchFamily="34" charset="0"/>
            </a:endParaRPr>
          </a:p>
          <a:p>
            <a:pPr marL="0" indent="0" algn="ctr" defTabSz="514337">
              <a:spcBef>
                <a:spcPts val="563"/>
              </a:spcBef>
              <a:buNone/>
            </a:pPr>
            <a:endParaRPr lang="en-GB" sz="1350" b="1">
              <a:solidFill>
                <a:prstClr val="white"/>
              </a:solidFill>
              <a:latin typeface="Myriad Pro" panose="020B0503030403020204" pitchFamily="34" charset="0"/>
            </a:endParaRPr>
          </a:p>
          <a:p>
            <a:pPr marL="0" indent="0" algn="ctr" defTabSz="514337">
              <a:spcBef>
                <a:spcPts val="563"/>
              </a:spcBef>
              <a:buNone/>
            </a:pPr>
            <a:endParaRPr lang="en-GB" sz="1350">
              <a:solidFill>
                <a:prstClr val="white"/>
              </a:solidFill>
              <a:latin typeface="Myriad Pro" panose="020B0503030403020204" pitchFamily="34" charset="0"/>
            </a:endParaRPr>
          </a:p>
        </p:txBody>
      </p:sp>
      <p:pic>
        <p:nvPicPr>
          <p:cNvPr id="3" name="Picture 24">
            <a:extLst>
              <a:ext uri="{FF2B5EF4-FFF2-40B4-BE49-F238E27FC236}">
                <a16:creationId xmlns:a16="http://schemas.microsoft.com/office/drawing/2014/main" id="{FCE56CEF-FAA4-942A-459E-05D33FE88505}"/>
              </a:ext>
            </a:extLst>
          </p:cNvPr>
          <p:cNvPicPr>
            <a:picLocks noChangeAspect="1"/>
          </p:cNvPicPr>
          <p:nvPr/>
        </p:nvPicPr>
        <p:blipFill>
          <a:blip r:embed="rId3"/>
          <a:srcRect t="5566" b="5566"/>
          <a:stretch/>
        </p:blipFill>
        <p:spPr>
          <a:xfrm>
            <a:off x="4600317" y="267195"/>
            <a:ext cx="4258675" cy="2520538"/>
          </a:xfrm>
          <a:prstGeom prst="rect">
            <a:avLst/>
          </a:prstGeom>
          <a:ln w="28575">
            <a:noFill/>
          </a:ln>
        </p:spPr>
      </p:pic>
      <p:pic>
        <p:nvPicPr>
          <p:cNvPr id="6" name="Picture 4">
            <a:extLst>
              <a:ext uri="{FF2B5EF4-FFF2-40B4-BE49-F238E27FC236}">
                <a16:creationId xmlns:a16="http://schemas.microsoft.com/office/drawing/2014/main" id="{ACE18EB3-554A-B6E4-CA7F-550DEEC301F6}"/>
              </a:ext>
            </a:extLst>
          </p:cNvPr>
          <p:cNvPicPr>
            <a:picLocks noChangeAspect="1"/>
          </p:cNvPicPr>
          <p:nvPr/>
        </p:nvPicPr>
        <p:blipFill>
          <a:blip r:embed="rId4"/>
          <a:srcRect t="9067" b="9067"/>
          <a:stretch/>
        </p:blipFill>
        <p:spPr>
          <a:xfrm>
            <a:off x="282149" y="267195"/>
            <a:ext cx="4312118" cy="2520539"/>
          </a:xfrm>
          <a:prstGeom prst="rect">
            <a:avLst/>
          </a:prstGeom>
          <a:ln w="28575">
            <a:noFill/>
          </a:ln>
        </p:spPr>
      </p:pic>
      <p:pic>
        <p:nvPicPr>
          <p:cNvPr id="7" name="Bilde 6" descr="Et bilde som inneholder Font, tekst, Grafikk, logo&#10;&#10;KI-generert innhold kan være feil.">
            <a:extLst>
              <a:ext uri="{FF2B5EF4-FFF2-40B4-BE49-F238E27FC236}">
                <a16:creationId xmlns:a16="http://schemas.microsoft.com/office/drawing/2014/main" id="{920E041C-0350-F565-61B9-BC12DD05C807}"/>
              </a:ext>
            </a:extLst>
          </p:cNvPr>
          <p:cNvPicPr>
            <a:picLocks noChangeAspect="1"/>
          </p:cNvPicPr>
          <p:nvPr/>
        </p:nvPicPr>
        <p:blipFill>
          <a:blip r:embed="rId5"/>
          <a:stretch>
            <a:fillRect/>
          </a:stretch>
        </p:blipFill>
        <p:spPr>
          <a:xfrm>
            <a:off x="424541" y="3888546"/>
            <a:ext cx="1924521" cy="821543"/>
          </a:xfrm>
          <a:prstGeom prst="rect">
            <a:avLst/>
          </a:prstGeom>
        </p:spPr>
      </p:pic>
    </p:spTree>
    <p:extLst>
      <p:ext uri="{BB962C8B-B14F-4D97-AF65-F5344CB8AC3E}">
        <p14:creationId xmlns:p14="http://schemas.microsoft.com/office/powerpoint/2010/main" val="1468039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1A98C8-FB36-E206-4694-6503E2EAC1AB}"/>
              </a:ext>
            </a:extLst>
          </p:cNvPr>
          <p:cNvPicPr>
            <a:picLocks noChangeAspect="1"/>
          </p:cNvPicPr>
          <p:nvPr/>
        </p:nvPicPr>
        <p:blipFill>
          <a:blip r:embed="rId3"/>
          <a:stretch>
            <a:fillRect/>
          </a:stretch>
        </p:blipFill>
        <p:spPr>
          <a:xfrm>
            <a:off x="2386025" y="1020127"/>
            <a:ext cx="3783015" cy="3240000"/>
          </a:xfrm>
          <a:prstGeom prst="rect">
            <a:avLst/>
          </a:prstGeom>
          <a:ln w="12700">
            <a:solidFill>
              <a:srgbClr val="C00000"/>
            </a:solidFill>
          </a:ln>
        </p:spPr>
      </p:pic>
      <p:pic>
        <p:nvPicPr>
          <p:cNvPr id="6" name="Picture 5">
            <a:extLst>
              <a:ext uri="{FF2B5EF4-FFF2-40B4-BE49-F238E27FC236}">
                <a16:creationId xmlns:a16="http://schemas.microsoft.com/office/drawing/2014/main" id="{F6290DAE-29A9-891C-6496-4CD88F834563}"/>
              </a:ext>
            </a:extLst>
          </p:cNvPr>
          <p:cNvPicPr>
            <a:picLocks noChangeAspect="1"/>
          </p:cNvPicPr>
          <p:nvPr/>
        </p:nvPicPr>
        <p:blipFill>
          <a:blip r:embed="rId4"/>
          <a:stretch>
            <a:fillRect/>
          </a:stretch>
        </p:blipFill>
        <p:spPr>
          <a:xfrm>
            <a:off x="5149816" y="3936127"/>
            <a:ext cx="963584" cy="324000"/>
          </a:xfrm>
          <a:prstGeom prst="rect">
            <a:avLst/>
          </a:prstGeom>
        </p:spPr>
      </p:pic>
      <p:sp>
        <p:nvSpPr>
          <p:cNvPr id="7" name="TextBox 6">
            <a:extLst>
              <a:ext uri="{FF2B5EF4-FFF2-40B4-BE49-F238E27FC236}">
                <a16:creationId xmlns:a16="http://schemas.microsoft.com/office/drawing/2014/main" id="{5ED47F80-8260-A0BA-AF9F-AE42D278538A}"/>
              </a:ext>
            </a:extLst>
          </p:cNvPr>
          <p:cNvSpPr txBox="1"/>
          <p:nvPr/>
        </p:nvSpPr>
        <p:spPr>
          <a:xfrm>
            <a:off x="1120723" y="288678"/>
            <a:ext cx="7455512" cy="461665"/>
          </a:xfrm>
          <a:prstGeom prst="rect">
            <a:avLst/>
          </a:prstGeom>
          <a:noFill/>
        </p:spPr>
        <p:txBody>
          <a:bodyPr wrap="square" rtlCol="0">
            <a:spAutoFit/>
          </a:bodyPr>
          <a:lstStyle/>
          <a:p>
            <a:r>
              <a:rPr lang="nb-NO" sz="2400" b="1" dirty="0">
                <a:latin typeface="Arial Narrow" panose="020B0606020202030204" pitchFamily="34" charset="0"/>
                <a:cs typeface="Times New Roman" panose="02020603050405020304" pitchFamily="18" charset="0"/>
              </a:rPr>
              <a:t>Støttet med 20 millioner (2024 to 2027) av Grieg Foundation </a:t>
            </a:r>
          </a:p>
        </p:txBody>
      </p:sp>
    </p:spTree>
    <p:extLst>
      <p:ext uri="{BB962C8B-B14F-4D97-AF65-F5344CB8AC3E}">
        <p14:creationId xmlns:p14="http://schemas.microsoft.com/office/powerpoint/2010/main" val="3444033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8F39-8865-CA52-7F4D-2B86EE236513}"/>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639DFEF1-E76C-8BCC-F926-C42663F96043}"/>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nb-NO">
              <a:solidFill>
                <a:prstClr val="white"/>
              </a:solidFill>
              <a:latin typeface="Aptos" panose="02110004020202020204"/>
            </a:endParaRPr>
          </a:p>
        </p:txBody>
      </p:sp>
      <p:sp>
        <p:nvSpPr>
          <p:cNvPr id="7" name="Tittel 5">
            <a:extLst>
              <a:ext uri="{FF2B5EF4-FFF2-40B4-BE49-F238E27FC236}">
                <a16:creationId xmlns:a16="http://schemas.microsoft.com/office/drawing/2014/main" id="{AF10B901-A82C-87C8-BDC2-6A4AEE409621}"/>
              </a:ext>
            </a:extLst>
          </p:cNvPr>
          <p:cNvSpPr>
            <a:spLocks noGrp="1"/>
          </p:cNvSpPr>
          <p:nvPr>
            <p:ph type="title"/>
          </p:nvPr>
        </p:nvSpPr>
        <p:spPr>
          <a:xfrm>
            <a:off x="591480" y="621493"/>
            <a:ext cx="5560740" cy="487366"/>
          </a:xfrm>
        </p:spPr>
        <p:txBody>
          <a:bodyPr>
            <a:normAutofit fontScale="90000"/>
          </a:bodyPr>
          <a:lstStyle/>
          <a:p>
            <a:r>
              <a:rPr lang="nb-NO" sz="3000" b="1" noProof="0" dirty="0">
                <a:latin typeface="Aptos" panose="020B0004020202020204" pitchFamily="34" charset="0"/>
              </a:rPr>
              <a:t>Interdisiplinær organisering</a:t>
            </a:r>
            <a:br>
              <a:rPr lang="en-US" sz="2400" dirty="0">
                <a:latin typeface="Aptos" panose="020B0004020202020204" pitchFamily="34" charset="0"/>
              </a:rPr>
            </a:br>
            <a:endParaRPr lang="en-GB" dirty="0">
              <a:latin typeface="Aptos" panose="020B0004020202020204" pitchFamily="34" charset="0"/>
            </a:endParaRPr>
          </a:p>
        </p:txBody>
      </p:sp>
      <p:sp>
        <p:nvSpPr>
          <p:cNvPr id="2" name="TekstSylinder 1">
            <a:extLst>
              <a:ext uri="{FF2B5EF4-FFF2-40B4-BE49-F238E27FC236}">
                <a16:creationId xmlns:a16="http://schemas.microsoft.com/office/drawing/2014/main" id="{11D08847-1840-67A0-2E53-76FBF860CD2D}"/>
              </a:ext>
            </a:extLst>
          </p:cNvPr>
          <p:cNvSpPr txBox="1"/>
          <p:nvPr/>
        </p:nvSpPr>
        <p:spPr>
          <a:xfrm>
            <a:off x="591481" y="1192877"/>
            <a:ext cx="4387280" cy="3323987"/>
          </a:xfrm>
          <a:prstGeom prst="rect">
            <a:avLst/>
          </a:prstGeom>
          <a:noFill/>
        </p:spPr>
        <p:txBody>
          <a:bodyPr wrap="square" rtlCol="0">
            <a:spAutoFit/>
          </a:bodyPr>
          <a:lstStyle/>
          <a:p>
            <a:pPr defTabSz="685800"/>
            <a:r>
              <a:rPr lang="nb-NO" sz="1500" b="1" dirty="0">
                <a:solidFill>
                  <a:srgbClr val="EAFBFE"/>
                </a:solidFill>
                <a:latin typeface="Aptos" panose="020B0004020202020204" pitchFamily="34" charset="0"/>
              </a:rPr>
              <a:t>KLAR medarbeidere</a:t>
            </a:r>
          </a:p>
          <a:p>
            <a:pPr defTabSz="685800"/>
            <a:endParaRPr lang="nb-NO" sz="1500" b="1" dirty="0">
              <a:solidFill>
                <a:srgbClr val="EAFBFE"/>
              </a:solidFill>
              <a:latin typeface="Aptos" panose="020B0004020202020204" pitchFamily="34" charset="0"/>
            </a:endParaRPr>
          </a:p>
          <a:p>
            <a:pPr defTabSz="685800"/>
            <a:r>
              <a:rPr lang="nb-NO" sz="1500" b="1" dirty="0">
                <a:solidFill>
                  <a:srgbClr val="EAFBFE"/>
                </a:solidFill>
                <a:latin typeface="Aptos" panose="020B0004020202020204" pitchFamily="34" charset="0"/>
              </a:rPr>
              <a:t>Inger Haukenes</a:t>
            </a:r>
            <a:r>
              <a:rPr lang="nb-NO" sz="1500" dirty="0">
                <a:solidFill>
                  <a:srgbClr val="EAFBFE"/>
                </a:solidFill>
                <a:latin typeface="Aptos" panose="020B0004020202020204" pitchFamily="34" charset="0"/>
              </a:rPr>
              <a:t>, fysioterapeut, filosof, UiB</a:t>
            </a:r>
          </a:p>
          <a:p>
            <a:pPr defTabSz="685800"/>
            <a:r>
              <a:rPr lang="nb-NO" sz="1500" b="1" dirty="0">
                <a:solidFill>
                  <a:srgbClr val="EAFBFE"/>
                </a:solidFill>
                <a:latin typeface="Aptos" panose="020B0004020202020204" pitchFamily="34" charset="0"/>
              </a:rPr>
              <a:t>Silje Mæland</a:t>
            </a:r>
            <a:r>
              <a:rPr lang="nb-NO" sz="1500" dirty="0">
                <a:solidFill>
                  <a:srgbClr val="EAFBFE"/>
                </a:solidFill>
                <a:latin typeface="Aptos" panose="020B0004020202020204" pitchFamily="34" charset="0"/>
              </a:rPr>
              <a:t>: fysioterapeut, UiB</a:t>
            </a:r>
          </a:p>
          <a:p>
            <a:pPr defTabSz="685800"/>
            <a:r>
              <a:rPr lang="nb-NO" sz="1500" b="1" dirty="0">
                <a:solidFill>
                  <a:srgbClr val="EAFBFE"/>
                </a:solidFill>
                <a:latin typeface="Aptos" panose="020B0004020202020204" pitchFamily="34" charset="0"/>
              </a:rPr>
              <a:t>Anette Fagertun</a:t>
            </a:r>
            <a:r>
              <a:rPr lang="nb-NO" sz="1500" dirty="0">
                <a:solidFill>
                  <a:srgbClr val="EAFBFE"/>
                </a:solidFill>
                <a:latin typeface="Aptos" panose="020B0004020202020204" pitchFamily="34" charset="0"/>
              </a:rPr>
              <a:t>: sosialantropolog, HVL</a:t>
            </a:r>
          </a:p>
          <a:p>
            <a:pPr defTabSz="685800"/>
            <a:r>
              <a:rPr lang="nb-NO" sz="1500" b="1" dirty="0">
                <a:solidFill>
                  <a:srgbClr val="EAFBFE"/>
                </a:solidFill>
                <a:latin typeface="Aptos" panose="020B0004020202020204" pitchFamily="34" charset="0"/>
              </a:rPr>
              <a:t>Una Ø Sølvik</a:t>
            </a:r>
            <a:r>
              <a:rPr lang="nb-NO" sz="1500" dirty="0">
                <a:solidFill>
                  <a:srgbClr val="EAFBFE"/>
                </a:solidFill>
                <a:latin typeface="Aptos" panose="020B0004020202020204" pitchFamily="34" charset="0"/>
              </a:rPr>
              <a:t>: </a:t>
            </a:r>
            <a:r>
              <a:rPr lang="nb-NO" sz="1500" dirty="0" err="1">
                <a:solidFill>
                  <a:srgbClr val="EAFBFE"/>
                </a:solidFill>
                <a:latin typeface="Aptos" panose="020B0004020202020204" pitchFamily="34" charset="0"/>
              </a:rPr>
              <a:t>siv.ing</a:t>
            </a:r>
            <a:r>
              <a:rPr lang="nb-NO" sz="1500" dirty="0">
                <a:solidFill>
                  <a:srgbClr val="EAFBFE"/>
                </a:solidFill>
                <a:latin typeface="Aptos" panose="020B0004020202020204" pitchFamily="34" charset="0"/>
              </a:rPr>
              <a:t>/biologi, UiB</a:t>
            </a:r>
          </a:p>
          <a:p>
            <a:pPr defTabSz="685800"/>
            <a:r>
              <a:rPr lang="nb-NO" sz="1500" dirty="0">
                <a:solidFill>
                  <a:srgbClr val="EAFBFE"/>
                </a:solidFill>
                <a:latin typeface="Aptos" panose="020B0004020202020204" pitchFamily="34" charset="0"/>
              </a:rPr>
              <a:t>Silje Vik Pedersen: kommunikasjon, UiB</a:t>
            </a:r>
          </a:p>
          <a:p>
            <a:pPr defTabSz="685800"/>
            <a:r>
              <a:rPr lang="nb-NO" sz="1500" dirty="0">
                <a:solidFill>
                  <a:srgbClr val="EAFBFE"/>
                </a:solidFill>
                <a:latin typeface="Aptos" panose="020B0004020202020204" pitchFamily="34" charset="0"/>
              </a:rPr>
              <a:t>Kjartan Fersum: manuell terapeut, UiB</a:t>
            </a:r>
          </a:p>
          <a:p>
            <a:pPr defTabSz="685800"/>
            <a:r>
              <a:rPr lang="nb-NO" sz="1500" dirty="0">
                <a:solidFill>
                  <a:srgbClr val="EAFBFE"/>
                </a:solidFill>
                <a:latin typeface="Aptos" panose="020B0004020202020204" pitchFamily="34" charset="0"/>
              </a:rPr>
              <a:t>Åshild Lunde: genetisk veileder, UiB</a:t>
            </a:r>
          </a:p>
          <a:p>
            <a:pPr defTabSz="685800"/>
            <a:r>
              <a:rPr lang="nb-NO" sz="1500" dirty="0">
                <a:solidFill>
                  <a:srgbClr val="EAFBFE"/>
                </a:solidFill>
                <a:latin typeface="Aptos" panose="020B0004020202020204" pitchFamily="34" charset="0"/>
              </a:rPr>
              <a:t>Anita Prante: stipendiat, jordmor, UiB</a:t>
            </a:r>
          </a:p>
          <a:p>
            <a:pPr defTabSz="685800"/>
            <a:r>
              <a:rPr lang="nb-NO" sz="1500" dirty="0">
                <a:solidFill>
                  <a:srgbClr val="EAFBFE"/>
                </a:solidFill>
                <a:latin typeface="Aptos" panose="020B0004020202020204" pitchFamily="34" charset="0"/>
              </a:rPr>
              <a:t>Valborg Baste: statistiker, NORCE</a:t>
            </a:r>
          </a:p>
          <a:p>
            <a:pPr defTabSz="685800"/>
            <a:r>
              <a:rPr lang="nb-NO" sz="1500" dirty="0">
                <a:solidFill>
                  <a:srgbClr val="EAFBFE"/>
                </a:solidFill>
                <a:latin typeface="Aptos" panose="020B0004020202020204" pitchFamily="34" charset="0"/>
              </a:rPr>
              <a:t>Ingrid Jerve Ramsøy: sosiolog, HVL</a:t>
            </a:r>
          </a:p>
          <a:p>
            <a:pPr defTabSz="685800"/>
            <a:r>
              <a:rPr lang="nb-NO" sz="1500" dirty="0">
                <a:solidFill>
                  <a:srgbClr val="EAFBFE"/>
                </a:solidFill>
                <a:latin typeface="Aptos" panose="020B0004020202020204" pitchFamily="34" charset="0"/>
              </a:rPr>
              <a:t>Oscar Tranvåg: sykepleier, HVL</a:t>
            </a:r>
          </a:p>
          <a:p>
            <a:pPr defTabSz="685800"/>
            <a:r>
              <a:rPr lang="nb-NO" sz="1500" dirty="0">
                <a:solidFill>
                  <a:srgbClr val="EAFBFE"/>
                </a:solidFill>
                <a:latin typeface="Aptos" panose="020B0004020202020204" pitchFamily="34" charset="0"/>
              </a:rPr>
              <a:t>Sigrund </a:t>
            </a:r>
            <a:r>
              <a:rPr lang="nb-NO" sz="1500" dirty="0" err="1">
                <a:solidFill>
                  <a:srgbClr val="EAFBFE"/>
                </a:solidFill>
                <a:latin typeface="Aptos" panose="020B0004020202020204" pitchFamily="34" charset="0"/>
              </a:rPr>
              <a:t>Breistig</a:t>
            </a:r>
            <a:r>
              <a:rPr lang="nb-NO" sz="1500" dirty="0">
                <a:solidFill>
                  <a:srgbClr val="EAFBFE"/>
                </a:solidFill>
                <a:latin typeface="Aptos" panose="020B0004020202020204" pitchFamily="34" charset="0"/>
              </a:rPr>
              <a:t>, sykepleier, HVL</a:t>
            </a:r>
          </a:p>
        </p:txBody>
      </p:sp>
      <p:sp>
        <p:nvSpPr>
          <p:cNvPr id="9" name="Rektangel 8">
            <a:extLst>
              <a:ext uri="{FF2B5EF4-FFF2-40B4-BE49-F238E27FC236}">
                <a16:creationId xmlns:a16="http://schemas.microsoft.com/office/drawing/2014/main" id="{34C7E6A3-473D-5B29-AEE5-E955A0DC4AB8}"/>
              </a:ext>
            </a:extLst>
          </p:cNvPr>
          <p:cNvSpPr/>
          <p:nvPr/>
        </p:nvSpPr>
        <p:spPr>
          <a:xfrm>
            <a:off x="5340786" y="404941"/>
            <a:ext cx="3365312" cy="1038611"/>
          </a:xfrm>
          <a:prstGeom prst="rect">
            <a:avLst/>
          </a:prstGeom>
          <a:solidFill>
            <a:srgbClr val="EA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nb-NO">
              <a:solidFill>
                <a:srgbClr val="EAFBFF"/>
              </a:solidFill>
              <a:latin typeface="Aptos" panose="02110004020202020204"/>
            </a:endParaRPr>
          </a:p>
        </p:txBody>
      </p:sp>
      <p:sp>
        <p:nvSpPr>
          <p:cNvPr id="10" name="Rektangel 9">
            <a:extLst>
              <a:ext uri="{FF2B5EF4-FFF2-40B4-BE49-F238E27FC236}">
                <a16:creationId xmlns:a16="http://schemas.microsoft.com/office/drawing/2014/main" id="{24CE23FD-EE11-30EB-EAA2-5529193B5C26}"/>
              </a:ext>
            </a:extLst>
          </p:cNvPr>
          <p:cNvSpPr/>
          <p:nvPr/>
        </p:nvSpPr>
        <p:spPr>
          <a:xfrm>
            <a:off x="5340785" y="1538472"/>
            <a:ext cx="3365312" cy="1218085"/>
          </a:xfrm>
          <a:prstGeom prst="rect">
            <a:avLst/>
          </a:prstGeom>
          <a:solidFill>
            <a:srgbClr val="EA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nb-NO">
              <a:solidFill>
                <a:srgbClr val="EAFBFF"/>
              </a:solidFill>
              <a:latin typeface="Aptos" panose="02110004020202020204"/>
            </a:endParaRPr>
          </a:p>
        </p:txBody>
      </p:sp>
      <p:sp>
        <p:nvSpPr>
          <p:cNvPr id="12" name="Rektangel 11">
            <a:extLst>
              <a:ext uri="{FF2B5EF4-FFF2-40B4-BE49-F238E27FC236}">
                <a16:creationId xmlns:a16="http://schemas.microsoft.com/office/drawing/2014/main" id="{9D79F915-D924-7154-8CC9-8B773B5DB167}"/>
              </a:ext>
            </a:extLst>
          </p:cNvPr>
          <p:cNvSpPr/>
          <p:nvPr/>
        </p:nvSpPr>
        <p:spPr>
          <a:xfrm>
            <a:off x="5340785" y="2859000"/>
            <a:ext cx="3365312" cy="1879561"/>
          </a:xfrm>
          <a:prstGeom prst="rect">
            <a:avLst/>
          </a:prstGeom>
          <a:solidFill>
            <a:srgbClr val="EA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nb-NO">
              <a:solidFill>
                <a:srgbClr val="EAFBFF"/>
              </a:solidFill>
              <a:latin typeface="Aptos" panose="02110004020202020204"/>
            </a:endParaRPr>
          </a:p>
        </p:txBody>
      </p:sp>
      <p:sp>
        <p:nvSpPr>
          <p:cNvPr id="13" name="TekstSylinder 12">
            <a:extLst>
              <a:ext uri="{FF2B5EF4-FFF2-40B4-BE49-F238E27FC236}">
                <a16:creationId xmlns:a16="http://schemas.microsoft.com/office/drawing/2014/main" id="{648D11CF-A5B9-094B-3CD4-D35012AB949E}"/>
              </a:ext>
            </a:extLst>
          </p:cNvPr>
          <p:cNvSpPr txBox="1"/>
          <p:nvPr/>
        </p:nvSpPr>
        <p:spPr>
          <a:xfrm>
            <a:off x="5447165" y="511662"/>
            <a:ext cx="3225165" cy="1015663"/>
          </a:xfrm>
          <a:prstGeom prst="rect">
            <a:avLst/>
          </a:prstGeom>
          <a:noFill/>
        </p:spPr>
        <p:txBody>
          <a:bodyPr wrap="square" rtlCol="0">
            <a:spAutoFit/>
          </a:bodyPr>
          <a:lstStyle/>
          <a:p>
            <a:pPr defTabSz="685800"/>
            <a:r>
              <a:rPr lang="nb-NO" sz="1200" b="1" dirty="0">
                <a:solidFill>
                  <a:srgbClr val="156082"/>
                </a:solidFill>
                <a:latin typeface="Aptos" panose="020B0004020202020204" pitchFamily="34" charset="0"/>
              </a:rPr>
              <a:t>Forskerkolleger i prosjektet</a:t>
            </a:r>
            <a:endParaRPr lang="nb-NO" sz="1200" i="1" dirty="0">
              <a:solidFill>
                <a:srgbClr val="156082"/>
              </a:solidFill>
              <a:latin typeface="Aptos" panose="020B0004020202020204" pitchFamily="34" charset="0"/>
            </a:endParaRPr>
          </a:p>
          <a:p>
            <a:pPr defTabSz="685800"/>
            <a:r>
              <a:rPr lang="nb-NO" sz="1200" dirty="0">
                <a:solidFill>
                  <a:srgbClr val="156082"/>
                </a:solidFill>
                <a:latin typeface="Aptos" panose="020B0004020202020204" pitchFamily="34" charset="0"/>
              </a:rPr>
              <a:t>Fransisco Gomez Real, spesialist i gynekologi </a:t>
            </a:r>
          </a:p>
          <a:p>
            <a:pPr defTabSz="685800"/>
            <a:r>
              <a:rPr lang="nb-NO" sz="1200" dirty="0">
                <a:solidFill>
                  <a:srgbClr val="156082"/>
                </a:solidFill>
                <a:latin typeface="Aptos" panose="020B0004020202020204" pitchFamily="34" charset="0"/>
              </a:rPr>
              <a:t>Øystein Hetlevik, spesialist i allmennmedisin</a:t>
            </a:r>
          </a:p>
          <a:p>
            <a:pPr defTabSz="685800"/>
            <a:r>
              <a:rPr lang="nb-NO" sz="1200" dirty="0">
                <a:solidFill>
                  <a:srgbClr val="156082"/>
                </a:solidFill>
                <a:latin typeface="Aptos" panose="020B0004020202020204" pitchFamily="34" charset="0"/>
              </a:rPr>
              <a:t>Elisabeth Flo, psykolog, søvnforsker </a:t>
            </a:r>
          </a:p>
          <a:p>
            <a:pPr defTabSz="685800"/>
            <a:endParaRPr lang="nb-NO" sz="1200" dirty="0">
              <a:solidFill>
                <a:srgbClr val="156082"/>
              </a:solidFill>
              <a:latin typeface="Aptos" panose="020B0004020202020204" pitchFamily="34" charset="0"/>
            </a:endParaRPr>
          </a:p>
        </p:txBody>
      </p:sp>
      <p:sp>
        <p:nvSpPr>
          <p:cNvPr id="14" name="TekstSylinder 13">
            <a:extLst>
              <a:ext uri="{FF2B5EF4-FFF2-40B4-BE49-F238E27FC236}">
                <a16:creationId xmlns:a16="http://schemas.microsoft.com/office/drawing/2014/main" id="{5B1F631C-933A-3735-5A51-ECAF772A5447}"/>
              </a:ext>
            </a:extLst>
          </p:cNvPr>
          <p:cNvSpPr txBox="1"/>
          <p:nvPr/>
        </p:nvSpPr>
        <p:spPr>
          <a:xfrm>
            <a:off x="5441868" y="1648388"/>
            <a:ext cx="3558145" cy="1015663"/>
          </a:xfrm>
          <a:prstGeom prst="rect">
            <a:avLst/>
          </a:prstGeom>
          <a:noFill/>
        </p:spPr>
        <p:txBody>
          <a:bodyPr wrap="square" rtlCol="0">
            <a:spAutoFit/>
          </a:bodyPr>
          <a:lstStyle/>
          <a:p>
            <a:pPr defTabSz="685800"/>
            <a:r>
              <a:rPr lang="nb-NO" sz="1200" b="1">
                <a:solidFill>
                  <a:srgbClr val="156082"/>
                </a:solidFill>
                <a:latin typeface="Aptos" panose="020B0004020202020204" pitchFamily="34" charset="0"/>
              </a:rPr>
              <a:t>Internasjonale samarbeidspartnere</a:t>
            </a:r>
          </a:p>
          <a:p>
            <a:pPr defTabSz="685800"/>
            <a:r>
              <a:rPr lang="nb-NO" sz="1200">
                <a:solidFill>
                  <a:srgbClr val="156082"/>
                </a:solidFill>
                <a:latin typeface="Aptos" panose="020B0004020202020204" pitchFamily="34" charset="0"/>
              </a:rPr>
              <a:t>Clair Hardy, </a:t>
            </a:r>
            <a:r>
              <a:rPr lang="nb-NO" sz="1200" err="1">
                <a:solidFill>
                  <a:srgbClr val="156082"/>
                </a:solidFill>
                <a:latin typeface="Aptos" panose="020B0004020202020204" pitchFamily="34" charset="0"/>
              </a:rPr>
              <a:t>arbeidspsykolog</a:t>
            </a:r>
            <a:r>
              <a:rPr lang="nb-NO" sz="1200">
                <a:solidFill>
                  <a:srgbClr val="156082"/>
                </a:solidFill>
                <a:latin typeface="Aptos" panose="020B0004020202020204" pitchFamily="34" charset="0"/>
              </a:rPr>
              <a:t>, </a:t>
            </a:r>
          </a:p>
          <a:p>
            <a:pPr defTabSz="685800"/>
            <a:r>
              <a:rPr lang="nb-NO" sz="1200">
                <a:solidFill>
                  <a:srgbClr val="156082"/>
                </a:solidFill>
                <a:latin typeface="Aptos" panose="020B0004020202020204" pitchFamily="34" charset="0"/>
              </a:rPr>
              <a:t>Lancaster </a:t>
            </a:r>
            <a:r>
              <a:rPr lang="nb-NO" sz="1200" err="1">
                <a:solidFill>
                  <a:srgbClr val="156082"/>
                </a:solidFill>
                <a:latin typeface="Aptos" panose="020B0004020202020204" pitchFamily="34" charset="0"/>
              </a:rPr>
              <a:t>University</a:t>
            </a:r>
            <a:r>
              <a:rPr lang="nb-NO" sz="1200">
                <a:solidFill>
                  <a:srgbClr val="156082"/>
                </a:solidFill>
                <a:latin typeface="Aptos" panose="020B0004020202020204" pitchFamily="34" charset="0"/>
              </a:rPr>
              <a:t>, UK</a:t>
            </a:r>
          </a:p>
          <a:p>
            <a:pPr defTabSz="685800"/>
            <a:r>
              <a:rPr lang="nb-NO" sz="1200">
                <a:solidFill>
                  <a:srgbClr val="156082"/>
                </a:solidFill>
                <a:latin typeface="Aptos" panose="020B0004020202020204" pitchFamily="34" charset="0"/>
              </a:rPr>
              <a:t>Karen Christensen, sosiolog, </a:t>
            </a:r>
          </a:p>
          <a:p>
            <a:pPr defTabSz="685800"/>
            <a:r>
              <a:rPr lang="nb-NO" sz="1200">
                <a:solidFill>
                  <a:srgbClr val="156082"/>
                </a:solidFill>
                <a:latin typeface="Aptos" panose="020B0004020202020204" pitchFamily="34" charset="0"/>
              </a:rPr>
              <a:t>Roskilde Universitet, Danmark</a:t>
            </a:r>
          </a:p>
        </p:txBody>
      </p:sp>
      <p:sp>
        <p:nvSpPr>
          <p:cNvPr id="15" name="TekstSylinder 14">
            <a:extLst>
              <a:ext uri="{FF2B5EF4-FFF2-40B4-BE49-F238E27FC236}">
                <a16:creationId xmlns:a16="http://schemas.microsoft.com/office/drawing/2014/main" id="{7E20E221-DE82-058B-0EB1-259AE570334F}"/>
              </a:ext>
            </a:extLst>
          </p:cNvPr>
          <p:cNvSpPr txBox="1"/>
          <p:nvPr/>
        </p:nvSpPr>
        <p:spPr>
          <a:xfrm>
            <a:off x="5441868" y="2948032"/>
            <a:ext cx="3032569" cy="1754326"/>
          </a:xfrm>
          <a:prstGeom prst="rect">
            <a:avLst/>
          </a:prstGeom>
          <a:noFill/>
        </p:spPr>
        <p:txBody>
          <a:bodyPr wrap="square" rtlCol="0">
            <a:spAutoFit/>
          </a:bodyPr>
          <a:lstStyle/>
          <a:p>
            <a:pPr defTabSz="685800"/>
            <a:r>
              <a:rPr lang="nb-NO" sz="1200" b="1">
                <a:solidFill>
                  <a:srgbClr val="156082"/>
                </a:solidFill>
                <a:latin typeface="Aptos" panose="020B0004020202020204" pitchFamily="34" charset="0"/>
              </a:rPr>
              <a:t>Brukergruppe</a:t>
            </a:r>
          </a:p>
          <a:p>
            <a:pPr defTabSz="685800"/>
            <a:r>
              <a:rPr lang="nb-NO" sz="1200">
                <a:solidFill>
                  <a:srgbClr val="156082"/>
                </a:solidFill>
                <a:latin typeface="Aptos" panose="020B0004020202020204" pitchFamily="34" charset="0"/>
              </a:rPr>
              <a:t>Spesialist allmennmedisin </a:t>
            </a:r>
          </a:p>
          <a:p>
            <a:pPr defTabSz="685800"/>
            <a:r>
              <a:rPr lang="nb-NO" sz="1200">
                <a:solidFill>
                  <a:srgbClr val="156082"/>
                </a:solidFill>
                <a:latin typeface="Aptos" panose="020B0004020202020204" pitchFamily="34" charset="0"/>
              </a:rPr>
              <a:t>Spesialist kvinnfysioterapi</a:t>
            </a:r>
          </a:p>
          <a:p>
            <a:pPr defTabSz="685800"/>
            <a:r>
              <a:rPr lang="nb-NO" sz="1200">
                <a:solidFill>
                  <a:srgbClr val="156082"/>
                </a:solidFill>
                <a:latin typeface="Aptos" panose="020B0004020202020204" pitchFamily="34" charset="0"/>
              </a:rPr>
              <a:t>Leikny Hovda: </a:t>
            </a:r>
            <a:r>
              <a:rPr lang="nb-NO" sz="1200" err="1">
                <a:solidFill>
                  <a:srgbClr val="156082"/>
                </a:solidFill>
                <a:latin typeface="Aptos" panose="020B0004020202020204" pitchFamily="34" charset="0"/>
              </a:rPr>
              <a:t>Medforsker</a:t>
            </a:r>
            <a:r>
              <a:rPr lang="nb-NO" sz="1200">
                <a:solidFill>
                  <a:srgbClr val="156082"/>
                </a:solidFill>
                <a:latin typeface="Aptos" panose="020B0004020202020204" pitchFamily="34" charset="0"/>
              </a:rPr>
              <a:t>, NKS</a:t>
            </a:r>
          </a:p>
          <a:p>
            <a:pPr defTabSz="685800"/>
            <a:r>
              <a:rPr lang="nb-NO" sz="1200">
                <a:solidFill>
                  <a:srgbClr val="156082"/>
                </a:solidFill>
                <a:latin typeface="Aptos" panose="020B0004020202020204" pitchFamily="34" charset="0"/>
              </a:rPr>
              <a:t>Kunnskapskommunen Bergen</a:t>
            </a:r>
          </a:p>
          <a:p>
            <a:pPr defTabSz="685800"/>
            <a:r>
              <a:rPr lang="nb-NO" sz="1200">
                <a:solidFill>
                  <a:srgbClr val="156082"/>
                </a:solidFill>
                <a:latin typeface="Aptos" panose="020B0004020202020204" pitchFamily="34" charset="0"/>
              </a:rPr>
              <a:t>Helsearbeider, offentlig sektor</a:t>
            </a:r>
          </a:p>
          <a:p>
            <a:pPr defTabSz="685800"/>
            <a:r>
              <a:rPr lang="nb-NO" sz="1200">
                <a:solidFill>
                  <a:srgbClr val="156082"/>
                </a:solidFill>
                <a:latin typeface="Aptos" panose="020B0004020202020204" pitchFamily="34" charset="0"/>
              </a:rPr>
              <a:t>Helsearbeider, offentlig sektor</a:t>
            </a:r>
          </a:p>
          <a:p>
            <a:pPr defTabSz="685800"/>
            <a:r>
              <a:rPr lang="nb-NO" sz="1200">
                <a:solidFill>
                  <a:srgbClr val="156082"/>
                </a:solidFill>
                <a:latin typeface="Aptos" panose="020B0004020202020204" pitchFamily="34" charset="0"/>
              </a:rPr>
              <a:t>Kvinne, privat sektor</a:t>
            </a:r>
          </a:p>
          <a:p>
            <a:pPr defTabSz="685800"/>
            <a:r>
              <a:rPr lang="nb-NO" sz="1200">
                <a:solidFill>
                  <a:srgbClr val="156082"/>
                </a:solidFill>
                <a:latin typeface="Aptos" panose="020B0004020202020204" pitchFamily="34" charset="0"/>
              </a:rPr>
              <a:t>Leder privat sektor</a:t>
            </a:r>
          </a:p>
        </p:txBody>
      </p:sp>
    </p:spTree>
    <p:extLst>
      <p:ext uri="{BB962C8B-B14F-4D97-AF65-F5344CB8AC3E}">
        <p14:creationId xmlns:p14="http://schemas.microsoft.com/office/powerpoint/2010/main" val="3518157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451D3F-7447-5636-7AC9-864115815EB2}"/>
              </a:ext>
            </a:extLst>
          </p:cNvPr>
          <p:cNvSpPr txBox="1">
            <a:spLocks/>
          </p:cNvSpPr>
          <p:nvPr/>
        </p:nvSpPr>
        <p:spPr>
          <a:xfrm>
            <a:off x="685252" y="951280"/>
            <a:ext cx="4698696" cy="2855751"/>
          </a:xfrm>
          <a:prstGeom prst="rect">
            <a:avLst/>
          </a:prstGeom>
        </p:spPr>
        <p:txBody>
          <a:bodyPr vert="horz" lIns="91440" tIns="45720" rIns="91440" bIns="45720" rtlCol="0" anchor="b">
            <a:normAutofit fontScale="77500" lnSpcReduction="20000"/>
          </a:bodyPr>
          <a:lstStyle>
            <a:lvl1pPr algn="l" defTabSz="685783" rtl="0" eaLnBrk="1" latinLnBrk="0" hangingPunct="1">
              <a:lnSpc>
                <a:spcPct val="90000"/>
              </a:lnSpc>
              <a:spcBef>
                <a:spcPct val="0"/>
              </a:spcBef>
              <a:buNone/>
              <a:defRPr sz="3200" b="0" i="0" kern="1200">
                <a:solidFill>
                  <a:srgbClr val="012050"/>
                </a:solidFill>
                <a:latin typeface="Calibri" panose="020F0502020204030204" pitchFamily="34" charset="0"/>
                <a:ea typeface="+mj-ea"/>
                <a:cs typeface="Calibri" panose="020F0502020204030204" pitchFamily="34" charset="0"/>
              </a:defRPr>
            </a:lvl1pPr>
          </a:lstStyle>
          <a:p>
            <a:pPr defTabSz="514337">
              <a:lnSpc>
                <a:spcPct val="120000"/>
              </a:lnSpc>
            </a:pPr>
            <a:r>
              <a:rPr lang="nb-NO" sz="6000" b="1">
                <a:solidFill>
                  <a:srgbClr val="00417E"/>
                </a:solidFill>
                <a:latin typeface="Myriad Pro" panose="020B0503030403020204" pitchFamily="34" charset="0"/>
              </a:rPr>
              <a:t>Mål:</a:t>
            </a:r>
            <a:endParaRPr lang="nb-NO" sz="1350">
              <a:solidFill>
                <a:srgbClr val="00417E"/>
              </a:solidFill>
              <a:latin typeface="Myriad Pro" panose="020B0503030403020204" pitchFamily="34" charset="0"/>
            </a:endParaRPr>
          </a:p>
          <a:p>
            <a:pPr defTabSz="514337">
              <a:lnSpc>
                <a:spcPct val="120000"/>
              </a:lnSpc>
            </a:pPr>
            <a:r>
              <a:rPr lang="nb-NO" sz="2475">
                <a:solidFill>
                  <a:srgbClr val="00417E"/>
                </a:solidFill>
                <a:latin typeface="Myriad Pro" panose="020B0503030403020204" pitchFamily="34" charset="0"/>
              </a:rPr>
              <a:t>1. Bedre helse og helsetjenester for kvinner med plager i overgangsalderen.</a:t>
            </a:r>
          </a:p>
          <a:p>
            <a:pPr defTabSz="514337">
              <a:lnSpc>
                <a:spcPct val="120000"/>
              </a:lnSpc>
            </a:pPr>
            <a:endParaRPr lang="nb-NO" sz="2475">
              <a:solidFill>
                <a:srgbClr val="00417E"/>
              </a:solidFill>
              <a:latin typeface="Myriad Pro" panose="020B0503030403020204" pitchFamily="34" charset="0"/>
            </a:endParaRPr>
          </a:p>
          <a:p>
            <a:pPr defTabSz="514337">
              <a:lnSpc>
                <a:spcPct val="120000"/>
              </a:lnSpc>
            </a:pPr>
            <a:r>
              <a:rPr lang="nb-NO" sz="2475">
                <a:solidFill>
                  <a:srgbClr val="00417E"/>
                </a:solidFill>
                <a:latin typeface="Myriad Pro" panose="020B0503030403020204" pitchFamily="34" charset="0"/>
              </a:rPr>
              <a:t>2. Bærekraftig arbeidsdeltakelse for kvinner med plager i overgangsalderen</a:t>
            </a:r>
            <a:endParaRPr lang="nb-NO" sz="1350">
              <a:solidFill>
                <a:srgbClr val="00417E"/>
              </a:solidFill>
              <a:latin typeface="Myriad Pro" panose="020B0503030403020204" pitchFamily="34" charset="0"/>
            </a:endParaRPr>
          </a:p>
        </p:txBody>
      </p:sp>
      <p:pic>
        <p:nvPicPr>
          <p:cNvPr id="3" name="Picture 2">
            <a:extLst>
              <a:ext uri="{FF2B5EF4-FFF2-40B4-BE49-F238E27FC236}">
                <a16:creationId xmlns:a16="http://schemas.microsoft.com/office/drawing/2014/main" id="{880BBDCB-E406-5CF6-6D60-FE0346AF355B}"/>
              </a:ext>
            </a:extLst>
          </p:cNvPr>
          <p:cNvPicPr>
            <a:picLocks noChangeAspect="1" noChangeArrowheads="1"/>
          </p:cNvPicPr>
          <p:nvPr/>
        </p:nvPicPr>
        <p:blipFill>
          <a:blip r:embed="rId3"/>
          <a:srcRect l="1194" r="1194"/>
          <a:stretch/>
        </p:blipFill>
        <p:spPr bwMode="auto">
          <a:xfrm>
            <a:off x="5800237" y="0"/>
            <a:ext cx="3343764" cy="5143500"/>
          </a:xfrm>
          <a:prstGeom prst="rect">
            <a:avLst/>
          </a:prstGeom>
          <a:solidFill>
            <a:srgbClr val="FFFFFF"/>
          </a:solidFill>
          <a:ln>
            <a:noFill/>
          </a:ln>
        </p:spPr>
      </p:pic>
    </p:spTree>
    <p:extLst>
      <p:ext uri="{BB962C8B-B14F-4D97-AF65-F5344CB8AC3E}">
        <p14:creationId xmlns:p14="http://schemas.microsoft.com/office/powerpoint/2010/main" val="3905683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10EC90-1974-1192-7446-9B7CD1D9DBE8}"/>
              </a:ext>
            </a:extLst>
          </p:cNvPr>
          <p:cNvSpPr txBox="1"/>
          <p:nvPr/>
        </p:nvSpPr>
        <p:spPr>
          <a:xfrm>
            <a:off x="621147" y="881450"/>
            <a:ext cx="5277145" cy="4110680"/>
          </a:xfrm>
          <a:prstGeom prst="rect">
            <a:avLst/>
          </a:prstGeom>
        </p:spPr>
        <p:txBody>
          <a:bodyPr vert="horz" lIns="91440" tIns="45720" rIns="91440" bIns="45720" rtlCol="0" anchor="t">
            <a:normAutofit fontScale="62500" lnSpcReduction="20000"/>
          </a:bodyPr>
          <a:lstStyle/>
          <a:p>
            <a:pPr>
              <a:lnSpc>
                <a:spcPct val="90000"/>
              </a:lnSpc>
              <a:spcBef>
                <a:spcPct val="0"/>
              </a:spcBef>
              <a:spcAft>
                <a:spcPts val="600"/>
              </a:spcAft>
              <a:defRPr/>
            </a:pPr>
            <a:r>
              <a:rPr kumimoji="0" lang="en-US" sz="40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KLAR</a:t>
            </a:r>
            <a:r>
              <a:rPr lang="en-US" sz="4000" dirty="0">
                <a:solidFill>
                  <a:srgbClr val="EAFAFE"/>
                </a:solidFill>
                <a:latin typeface="Calibri" panose="020F0502020204030204" pitchFamily="34" charset="0"/>
                <a:ea typeface="+mj-ea"/>
                <a:cs typeface="Calibri" panose="020F0502020204030204" pitchFamily="34" charset="0"/>
              </a:rPr>
              <a:t>: </a:t>
            </a:r>
            <a:r>
              <a:rPr lang="en-US" sz="4000" dirty="0" err="1">
                <a:solidFill>
                  <a:srgbClr val="EAFAFE"/>
                </a:solidFill>
                <a:latin typeface="Calibri" panose="020F0502020204030204" pitchFamily="34" charset="0"/>
                <a:ea typeface="+mj-ea"/>
                <a:cs typeface="Calibri" panose="020F0502020204030204" pitchFamily="34" charset="0"/>
              </a:rPr>
              <a:t>Kvinnehelse</a:t>
            </a:r>
            <a:r>
              <a:rPr lang="en-US" sz="4000" dirty="0">
                <a:solidFill>
                  <a:srgbClr val="EAFAFE"/>
                </a:solidFill>
                <a:latin typeface="Calibri" panose="020F0502020204030204" pitchFamily="34" charset="0"/>
                <a:ea typeface="+mj-ea"/>
                <a:cs typeface="Calibri" panose="020F0502020204030204" pitchFamily="34" charset="0"/>
              </a:rPr>
              <a:t>, </a:t>
            </a:r>
            <a:r>
              <a:rPr lang="en-US" sz="4000" dirty="0" err="1">
                <a:solidFill>
                  <a:srgbClr val="EAFAFE"/>
                </a:solidFill>
                <a:latin typeface="Calibri" panose="020F0502020204030204" pitchFamily="34" charset="0"/>
                <a:ea typeface="+mj-ea"/>
                <a:cs typeface="Calibri" panose="020F0502020204030204" pitchFamily="34" charset="0"/>
              </a:rPr>
              <a:t>overgangsalder</a:t>
            </a:r>
            <a:r>
              <a:rPr lang="en-US" sz="4000" dirty="0">
                <a:solidFill>
                  <a:srgbClr val="EAFAFE"/>
                </a:solidFill>
                <a:latin typeface="Calibri" panose="020F0502020204030204" pitchFamily="34" charset="0"/>
                <a:ea typeface="+mj-ea"/>
                <a:cs typeface="Calibri" panose="020F0502020204030204" pitchFamily="34" charset="0"/>
              </a:rPr>
              <a:t> </a:t>
            </a:r>
            <a:r>
              <a:rPr lang="en-US" sz="4000" dirty="0" err="1">
                <a:solidFill>
                  <a:srgbClr val="EAFAFE"/>
                </a:solidFill>
                <a:latin typeface="Calibri" panose="020F0502020204030204" pitchFamily="34" charset="0"/>
                <a:ea typeface="+mj-ea"/>
                <a:cs typeface="Calibri" panose="020F0502020204030204" pitchFamily="34" charset="0"/>
              </a:rPr>
              <a:t>og</a:t>
            </a:r>
            <a:r>
              <a:rPr lang="en-US" sz="4000" dirty="0">
                <a:solidFill>
                  <a:srgbClr val="EAFAFE"/>
                </a:solidFill>
                <a:latin typeface="Calibri" panose="020F0502020204030204" pitchFamily="34" charset="0"/>
                <a:ea typeface="+mj-ea"/>
                <a:cs typeface="Calibri" panose="020F0502020204030204" pitchFamily="34" charset="0"/>
              </a:rPr>
              <a:t> </a:t>
            </a:r>
            <a:r>
              <a:rPr lang="en-US" sz="4000" dirty="0" err="1">
                <a:solidFill>
                  <a:srgbClr val="EAFAFE"/>
                </a:solidFill>
                <a:latin typeface="Calibri" panose="020F0502020204030204" pitchFamily="34" charset="0"/>
                <a:ea typeface="+mj-ea"/>
                <a:cs typeface="Calibri" panose="020F0502020204030204" pitchFamily="34" charset="0"/>
              </a:rPr>
              <a:t>arbeidsliv</a:t>
            </a:r>
            <a:endParaRPr lang="en-US" sz="4000" dirty="0">
              <a:solidFill>
                <a:srgbClr val="EAFAFE"/>
              </a:solidFill>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r>
              <a:rPr kumimoji="0" lang="en-US" sz="3100" b="1"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4 </a:t>
            </a:r>
            <a:r>
              <a:rPr kumimoji="0" lang="en-US" sz="3100" b="1"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delprosjekter</a:t>
            </a:r>
            <a:r>
              <a:rPr kumimoji="0" lang="en-US" sz="3100" b="1"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a:t>
            </a:r>
          </a:p>
          <a:p>
            <a:pPr marL="0" marR="0" lvl="0" indent="0" fontAlgn="auto">
              <a:lnSpc>
                <a:spcPct val="90000"/>
              </a:lnSpc>
              <a:spcBef>
                <a:spcPct val="0"/>
              </a:spcBef>
              <a:spcAft>
                <a:spcPts val="600"/>
              </a:spcAft>
              <a:buClrTx/>
              <a:buSzTx/>
              <a:tabLst/>
              <a:defRPr/>
            </a:pPr>
            <a:endParaRPr kumimoji="0" lang="en-US" sz="3100" b="1"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1)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Samle</a:t>
            </a: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erfaringer</a:t>
            </a: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2)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Undersøke</a:t>
            </a: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populasjonsmønstre</a:t>
            </a: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3)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Kontekstualisere</a:t>
            </a: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internasjonale</a:t>
            </a: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anbefalinger</a:t>
            </a: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4)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Formidle</a:t>
            </a: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og</a:t>
            </a:r>
            <a:r>
              <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t> </a:t>
            </a:r>
            <a:r>
              <a:rPr kumimoji="0" lang="en-US" sz="3100" u="none" strike="noStrike" cap="none" spc="0" normalizeH="0" baseline="0" noProof="0" dirty="0" err="1">
                <a:ln>
                  <a:noFill/>
                </a:ln>
                <a:solidFill>
                  <a:srgbClr val="EAFAFE"/>
                </a:solidFill>
                <a:effectLst/>
                <a:uLnTx/>
                <a:uFillTx/>
                <a:latin typeface="Calibri" panose="020F0502020204030204" pitchFamily="34" charset="0"/>
                <a:ea typeface="+mj-ea"/>
                <a:cs typeface="Calibri" panose="020F0502020204030204" pitchFamily="34" charset="0"/>
              </a:rPr>
              <a:t>kommunisere</a:t>
            </a:r>
            <a:endParaRPr kumimoji="0" lang="en-US" sz="31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br>
              <a:rPr kumimoji="0" lang="en-US" sz="10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rPr>
            </a:br>
            <a:endParaRPr kumimoji="0" lang="en-US" sz="10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endParaRPr kumimoji="0" lang="en-US" sz="10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a:p>
            <a:pPr marL="0" marR="0" lvl="0" indent="0" fontAlgn="auto">
              <a:lnSpc>
                <a:spcPct val="90000"/>
              </a:lnSpc>
              <a:spcBef>
                <a:spcPct val="0"/>
              </a:spcBef>
              <a:spcAft>
                <a:spcPts val="600"/>
              </a:spcAft>
              <a:buClrTx/>
              <a:buSzTx/>
              <a:tabLst/>
              <a:defRPr/>
            </a:pPr>
            <a:endParaRPr kumimoji="0" lang="en-US" sz="1000" u="none" strike="noStrike" cap="none" spc="0" normalizeH="0" baseline="0" noProof="0" dirty="0">
              <a:ln>
                <a:noFill/>
              </a:ln>
              <a:solidFill>
                <a:srgbClr val="EAFAFE"/>
              </a:solidFill>
              <a:effectLst/>
              <a:uLnTx/>
              <a:uFillTx/>
              <a:latin typeface="Calibri" panose="020F0502020204030204" pitchFamily="34" charset="0"/>
              <a:ea typeface="+mj-ea"/>
              <a:cs typeface="Calibri" panose="020F0502020204030204" pitchFamily="34" charset="0"/>
            </a:endParaRPr>
          </a:p>
        </p:txBody>
      </p:sp>
      <p:pic>
        <p:nvPicPr>
          <p:cNvPr id="7" name="Bilde 6">
            <a:extLst>
              <a:ext uri="{FF2B5EF4-FFF2-40B4-BE49-F238E27FC236}">
                <a16:creationId xmlns:a16="http://schemas.microsoft.com/office/drawing/2014/main" id="{44E585A6-2715-4739-008C-3E90258FF063}"/>
              </a:ext>
            </a:extLst>
          </p:cNvPr>
          <p:cNvPicPr>
            <a:picLocks noChangeAspect="1"/>
          </p:cNvPicPr>
          <p:nvPr/>
        </p:nvPicPr>
        <p:blipFill>
          <a:blip r:embed="rId3"/>
          <a:srcRect l="11796" r="19875"/>
          <a:stretch>
            <a:fillRect/>
          </a:stretch>
        </p:blipFill>
        <p:spPr>
          <a:xfrm>
            <a:off x="6389511" y="255615"/>
            <a:ext cx="2483027" cy="4644000"/>
          </a:xfrm>
          <a:prstGeom prst="rect">
            <a:avLst/>
          </a:prstGeom>
          <a:noFill/>
        </p:spPr>
      </p:pic>
    </p:spTree>
    <p:extLst>
      <p:ext uri="{BB962C8B-B14F-4D97-AF65-F5344CB8AC3E}">
        <p14:creationId xmlns:p14="http://schemas.microsoft.com/office/powerpoint/2010/main" val="438903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E5088-8F2E-7E60-4941-F981D17AEB8E}"/>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4D3C0FE8-899E-84F3-8782-4F93EE405470}"/>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dirty="0"/>
          </a:p>
        </p:txBody>
      </p:sp>
      <p:sp>
        <p:nvSpPr>
          <p:cNvPr id="4" name="Tittel 1">
            <a:extLst>
              <a:ext uri="{FF2B5EF4-FFF2-40B4-BE49-F238E27FC236}">
                <a16:creationId xmlns:a16="http://schemas.microsoft.com/office/drawing/2014/main" id="{262F6F43-B928-E301-8AE9-BBE1703CE3C8}"/>
              </a:ext>
            </a:extLst>
          </p:cNvPr>
          <p:cNvSpPr>
            <a:spLocks noGrp="1"/>
          </p:cNvSpPr>
          <p:nvPr>
            <p:ph type="title"/>
          </p:nvPr>
        </p:nvSpPr>
        <p:spPr>
          <a:xfrm>
            <a:off x="720000" y="687642"/>
            <a:ext cx="7704000" cy="1533457"/>
          </a:xfrm>
        </p:spPr>
        <p:txBody>
          <a:bodyPr>
            <a:noAutofit/>
          </a:bodyPr>
          <a:lstStyle/>
          <a:p>
            <a:pPr algn="ctr"/>
            <a:r>
              <a:rPr lang="en-GB" sz="2400" b="1" dirty="0" err="1">
                <a:latin typeface="Myriad Pro" panose="020B0503030403020204" pitchFamily="34" charset="0"/>
              </a:rPr>
              <a:t>Delprosjekt</a:t>
            </a:r>
            <a:r>
              <a:rPr lang="en-GB" sz="2400" b="1" dirty="0">
                <a:latin typeface="Myriad Pro" panose="020B0503030403020204" pitchFamily="34" charset="0"/>
              </a:rPr>
              <a:t> 1 (WP1) </a:t>
            </a:r>
            <a:br>
              <a:rPr lang="en-GB" sz="2400" b="1" dirty="0">
                <a:latin typeface="Myriad Pro" panose="020B0503030403020204" pitchFamily="34" charset="0"/>
              </a:rPr>
            </a:br>
            <a:br>
              <a:rPr lang="en-GB" sz="3000" b="1" dirty="0">
                <a:latin typeface="Myriad Pro" panose="020B0503030403020204" pitchFamily="34" charset="0"/>
              </a:rPr>
            </a:br>
            <a:br>
              <a:rPr lang="en-GB" sz="1800" b="1" dirty="0">
                <a:latin typeface="Myriad Pro" panose="020B0503030403020204" pitchFamily="34" charset="0"/>
              </a:rPr>
            </a:br>
            <a:r>
              <a:rPr lang="nb-NO" sz="3200" dirty="0">
                <a:latin typeface="Arial Narrow" panose="020B0606020202030204" pitchFamily="34" charset="0"/>
              </a:rPr>
              <a:t>Overgangsalderen som erfart av kvinner, håndtert i helsevesenet og arbeidslivet </a:t>
            </a:r>
            <a:br>
              <a:rPr lang="nb-NO" sz="3200" dirty="0">
                <a:latin typeface="Arial Narrow" panose="020B0606020202030204" pitchFamily="34" charset="0"/>
              </a:rPr>
            </a:br>
            <a:r>
              <a:rPr lang="nb-NO" sz="3200" dirty="0">
                <a:latin typeface="Arial Narrow" panose="020B0606020202030204" pitchFamily="34" charset="0"/>
              </a:rPr>
              <a:t>    – i kontekst av den norske velferdsstaten</a:t>
            </a:r>
            <a:br>
              <a:rPr lang="en-GB" sz="2400" b="1" dirty="0">
                <a:latin typeface="Myriad Pro" panose="020B0503030403020204" pitchFamily="34" charset="0"/>
              </a:rPr>
            </a:br>
            <a:br>
              <a:rPr lang="en-GB" sz="1500" b="1" dirty="0">
                <a:latin typeface="Myriad Pro" panose="020B0503030403020204" pitchFamily="34" charset="0"/>
              </a:rPr>
            </a:br>
            <a:br>
              <a:rPr lang="en-GB" sz="2400" b="1" dirty="0">
                <a:latin typeface="Myriad Pro" panose="020B0503030403020204" pitchFamily="34" charset="0"/>
              </a:rPr>
            </a:br>
            <a:endParaRPr lang="en-GB" sz="2400" b="1" dirty="0">
              <a:latin typeface="Myriad Pro" panose="020B0503030403020204" pitchFamily="34" charset="0"/>
            </a:endParaRPr>
          </a:p>
        </p:txBody>
      </p:sp>
      <p:sp>
        <p:nvSpPr>
          <p:cNvPr id="5" name="Plassholder for innhold 2">
            <a:extLst>
              <a:ext uri="{FF2B5EF4-FFF2-40B4-BE49-F238E27FC236}">
                <a16:creationId xmlns:a16="http://schemas.microsoft.com/office/drawing/2014/main" id="{971B0539-FC49-8E09-7B8A-CC4FC54907C1}"/>
              </a:ext>
            </a:extLst>
          </p:cNvPr>
          <p:cNvSpPr txBox="1">
            <a:spLocks/>
          </p:cNvSpPr>
          <p:nvPr/>
        </p:nvSpPr>
        <p:spPr>
          <a:xfrm>
            <a:off x="900553" y="3422590"/>
            <a:ext cx="7342895" cy="673628"/>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800" kern="1200">
                <a:solidFill>
                  <a:srgbClr val="012050"/>
                </a:solidFill>
                <a:latin typeface="+mn-lt"/>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350" dirty="0">
                <a:solidFill>
                  <a:schemeClr val="bg1"/>
                </a:solidFill>
                <a:latin typeface="Myriad Pro" panose="020B0503030403020204" pitchFamily="34" charset="0"/>
              </a:rPr>
              <a:t>Leder: Professor Anette Fagertun, </a:t>
            </a:r>
          </a:p>
          <a:p>
            <a:pPr marL="0" indent="0" algn="ctr">
              <a:buNone/>
            </a:pPr>
            <a:r>
              <a:rPr lang="en-GB" sz="1350" dirty="0">
                <a:solidFill>
                  <a:schemeClr val="bg1"/>
                </a:solidFill>
                <a:latin typeface="Myriad Pro" panose="020B0503030403020204" pitchFamily="34" charset="0"/>
              </a:rPr>
              <a:t>Senter for </a:t>
            </a:r>
            <a:r>
              <a:rPr lang="en-GB" sz="1350" dirty="0" err="1">
                <a:solidFill>
                  <a:schemeClr val="bg1"/>
                </a:solidFill>
                <a:latin typeface="Myriad Pro" panose="020B0503030403020204" pitchFamily="34" charset="0"/>
              </a:rPr>
              <a:t>omsorgsforskning</a:t>
            </a:r>
            <a:r>
              <a:rPr lang="en-GB" sz="1350" dirty="0">
                <a:solidFill>
                  <a:schemeClr val="bg1"/>
                </a:solidFill>
                <a:latin typeface="Myriad Pro" panose="020B0503030403020204" pitchFamily="34" charset="0"/>
              </a:rPr>
              <a:t>, </a:t>
            </a:r>
            <a:r>
              <a:rPr lang="en-GB" sz="1350" dirty="0" err="1">
                <a:solidFill>
                  <a:schemeClr val="bg1"/>
                </a:solidFill>
                <a:latin typeface="Myriad Pro" panose="020B0503030403020204" pitchFamily="34" charset="0"/>
              </a:rPr>
              <a:t>Høgskulen</a:t>
            </a:r>
            <a:r>
              <a:rPr lang="en-GB" sz="1350" dirty="0">
                <a:solidFill>
                  <a:schemeClr val="bg1"/>
                </a:solidFill>
                <a:latin typeface="Myriad Pro" panose="020B0503030403020204" pitchFamily="34" charset="0"/>
              </a:rPr>
              <a:t> </a:t>
            </a:r>
            <a:r>
              <a:rPr lang="en-GB" sz="1350" dirty="0" err="1">
                <a:solidFill>
                  <a:schemeClr val="bg1"/>
                </a:solidFill>
                <a:latin typeface="Myriad Pro" panose="020B0503030403020204" pitchFamily="34" charset="0"/>
              </a:rPr>
              <a:t>på</a:t>
            </a:r>
            <a:r>
              <a:rPr lang="en-GB" sz="1350" dirty="0">
                <a:solidFill>
                  <a:schemeClr val="bg1"/>
                </a:solidFill>
                <a:latin typeface="Myriad Pro" panose="020B0503030403020204" pitchFamily="34" charset="0"/>
              </a:rPr>
              <a:t> </a:t>
            </a:r>
            <a:r>
              <a:rPr lang="en-GB" sz="1350" dirty="0" err="1">
                <a:solidFill>
                  <a:schemeClr val="bg1"/>
                </a:solidFill>
                <a:latin typeface="Myriad Pro" panose="020B0503030403020204" pitchFamily="34" charset="0"/>
              </a:rPr>
              <a:t>Vestlandet</a:t>
            </a:r>
            <a:endParaRPr lang="en-GB" sz="1350" dirty="0">
              <a:solidFill>
                <a:schemeClr val="bg1"/>
              </a:solidFill>
              <a:latin typeface="Myriad Pro" panose="020B0503030403020204" pitchFamily="34" charset="0"/>
            </a:endParaRPr>
          </a:p>
        </p:txBody>
      </p:sp>
      <p:pic>
        <p:nvPicPr>
          <p:cNvPr id="2" name="Bilde 1" descr="Et bilde som inneholder Font, tekst, Grafikk, logo&#10;&#10;KI-generert innhold kan være feil.">
            <a:extLst>
              <a:ext uri="{FF2B5EF4-FFF2-40B4-BE49-F238E27FC236}">
                <a16:creationId xmlns:a16="http://schemas.microsoft.com/office/drawing/2014/main" id="{0FF603E3-EB53-9F9E-E090-83B4C7949E1F}"/>
              </a:ext>
            </a:extLst>
          </p:cNvPr>
          <p:cNvPicPr>
            <a:picLocks noChangeAspect="1"/>
          </p:cNvPicPr>
          <p:nvPr/>
        </p:nvPicPr>
        <p:blipFill>
          <a:blip r:embed="rId3"/>
          <a:stretch>
            <a:fillRect/>
          </a:stretch>
        </p:blipFill>
        <p:spPr>
          <a:xfrm>
            <a:off x="406728" y="3951508"/>
            <a:ext cx="1836544" cy="783987"/>
          </a:xfrm>
          <a:prstGeom prst="rect">
            <a:avLst/>
          </a:prstGeom>
        </p:spPr>
      </p:pic>
      <p:pic>
        <p:nvPicPr>
          <p:cNvPr id="9" name="Bilde 8" descr="Et bilde som inneholder tekst, Font, Grafikk, grafisk design&#10;&#10;KI-generert innhold kan være feil.">
            <a:extLst>
              <a:ext uri="{FF2B5EF4-FFF2-40B4-BE49-F238E27FC236}">
                <a16:creationId xmlns:a16="http://schemas.microsoft.com/office/drawing/2014/main" id="{BC119C4C-8D74-D16C-0C52-FFE8BECDD172}"/>
              </a:ext>
            </a:extLst>
          </p:cNvPr>
          <p:cNvPicPr>
            <a:picLocks noChangeAspect="1"/>
          </p:cNvPicPr>
          <p:nvPr/>
        </p:nvPicPr>
        <p:blipFill>
          <a:blip r:embed="rId4"/>
          <a:stretch>
            <a:fillRect/>
          </a:stretch>
        </p:blipFill>
        <p:spPr>
          <a:xfrm>
            <a:off x="6755450" y="4139266"/>
            <a:ext cx="1785003" cy="465107"/>
          </a:xfrm>
          <a:prstGeom prst="rect">
            <a:avLst/>
          </a:prstGeom>
        </p:spPr>
      </p:pic>
    </p:spTree>
    <p:extLst>
      <p:ext uri="{BB962C8B-B14F-4D97-AF65-F5344CB8AC3E}">
        <p14:creationId xmlns:p14="http://schemas.microsoft.com/office/powerpoint/2010/main" val="3312455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1B254-C5C5-723C-4ED6-4EA56F0BAF8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2EAA5CA-376F-2F76-994B-AA029DCD3FE9}"/>
              </a:ext>
            </a:extLst>
          </p:cNvPr>
          <p:cNvSpPr txBox="1">
            <a:spLocks/>
          </p:cNvSpPr>
          <p:nvPr/>
        </p:nvSpPr>
        <p:spPr>
          <a:xfrm>
            <a:off x="459337" y="313664"/>
            <a:ext cx="7329392" cy="605895"/>
          </a:xfrm>
          <a:prstGeom prst="rect">
            <a:avLst/>
          </a:prstGeom>
        </p:spPr>
        <p:txBody>
          <a:bodyPr vert="horz" lIns="91440" tIns="45720" rIns="91440" bIns="45720" rtlCol="0" anchor="b">
            <a:normAutofit/>
          </a:bodyPr>
          <a:lstStyle>
            <a:lvl1pPr algn="l" defTabSz="685783" rtl="0" eaLnBrk="1" latinLnBrk="0" hangingPunct="1">
              <a:lnSpc>
                <a:spcPct val="90000"/>
              </a:lnSpc>
              <a:spcBef>
                <a:spcPct val="0"/>
              </a:spcBef>
              <a:buNone/>
              <a:defRPr sz="3200" b="0" i="0" kern="1200">
                <a:solidFill>
                  <a:srgbClr val="012050"/>
                </a:solidFill>
                <a:latin typeface="Calibri" panose="020F0502020204030204" pitchFamily="34" charset="0"/>
                <a:ea typeface="+mj-ea"/>
                <a:cs typeface="Calibri" panose="020F0502020204030204" pitchFamily="34" charset="0"/>
              </a:defRPr>
            </a:lvl1pPr>
          </a:lstStyle>
          <a:p>
            <a:pPr marL="0" marR="0" lvl="0" indent="0" algn="l" defTabSz="685783" rtl="0" eaLnBrk="1" fontAlgn="auto" latinLnBrk="0" hangingPunct="1">
              <a:lnSpc>
                <a:spcPct val="120000"/>
              </a:lnSpc>
              <a:spcBef>
                <a:spcPct val="0"/>
              </a:spcBef>
              <a:spcAft>
                <a:spcPts val="0"/>
              </a:spcAft>
              <a:buClrTx/>
              <a:buSzTx/>
              <a:buFontTx/>
              <a:buNone/>
              <a:tabLst/>
              <a:defRPr/>
            </a:pPr>
            <a:r>
              <a:rPr kumimoji="0" lang="nb-NO" sz="2400" b="1" i="0" u="none" strike="noStrike" kern="1200" cap="none" spc="0" normalizeH="0" baseline="0" noProof="0" dirty="0">
                <a:ln>
                  <a:noFill/>
                </a:ln>
                <a:solidFill>
                  <a:srgbClr val="00417D"/>
                </a:solidFill>
                <a:effectLst/>
                <a:uLnTx/>
                <a:uFillTx/>
                <a:latin typeface="Myriad Pro" panose="020B0503030403020204" pitchFamily="34" charset="0"/>
                <a:ea typeface="+mj-ea"/>
                <a:cs typeface="Calibri" panose="020F0502020204030204" pitchFamily="34" charset="0"/>
              </a:rPr>
              <a:t>Overordna funn</a:t>
            </a:r>
          </a:p>
        </p:txBody>
      </p:sp>
      <p:sp>
        <p:nvSpPr>
          <p:cNvPr id="3" name="TekstSylinder 2">
            <a:extLst>
              <a:ext uri="{FF2B5EF4-FFF2-40B4-BE49-F238E27FC236}">
                <a16:creationId xmlns:a16="http://schemas.microsoft.com/office/drawing/2014/main" id="{168BB007-2C59-476A-D21C-6CC310D3C476}"/>
              </a:ext>
            </a:extLst>
          </p:cNvPr>
          <p:cNvSpPr txBox="1"/>
          <p:nvPr/>
        </p:nvSpPr>
        <p:spPr>
          <a:xfrm>
            <a:off x="459337" y="1191985"/>
            <a:ext cx="8039685" cy="203132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Kvinner i overgangsalder opplever en plikt til å holde ut – både i liv og arbeidsliv. Uro og tvil blant kvinner i overgangsalder, men, også håp.</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 Uro over å ikke kjenne seg igjen </a:t>
            </a:r>
            <a:r>
              <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 fortsette som før, og skjule slik det er nå.</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14357"/>
              </a:solidFill>
              <a:effectLst/>
              <a:uLnTx/>
              <a:uFillTx/>
              <a:latin typeface="Myriad Pro" panose="020B0503030403020204" pitchFamily="34" charset="0"/>
              <a:ea typeface="+mn-ea"/>
              <a:cs typeface="+mn-cs"/>
            </a:endParaRPr>
          </a:p>
        </p:txBody>
      </p:sp>
    </p:spTree>
    <p:extLst>
      <p:ext uri="{BB962C8B-B14F-4D97-AF65-F5344CB8AC3E}">
        <p14:creationId xmlns:p14="http://schemas.microsoft.com/office/powerpoint/2010/main" val="322032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AB5BA-DD94-4DFB-C15A-83CC9A1C66A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25469AB-9D12-2CFF-47DB-16D0FDBB2AA1}"/>
              </a:ext>
            </a:extLst>
          </p:cNvPr>
          <p:cNvSpPr txBox="1">
            <a:spLocks/>
          </p:cNvSpPr>
          <p:nvPr/>
        </p:nvSpPr>
        <p:spPr>
          <a:xfrm>
            <a:off x="459337" y="313664"/>
            <a:ext cx="7329392" cy="605895"/>
          </a:xfrm>
          <a:prstGeom prst="rect">
            <a:avLst/>
          </a:prstGeom>
        </p:spPr>
        <p:txBody>
          <a:bodyPr vert="horz" lIns="91440" tIns="45720" rIns="91440" bIns="45720" rtlCol="0" anchor="b">
            <a:normAutofit/>
          </a:bodyPr>
          <a:lstStyle>
            <a:lvl1pPr algn="l" defTabSz="685783" rtl="0" eaLnBrk="1" latinLnBrk="0" hangingPunct="1">
              <a:lnSpc>
                <a:spcPct val="90000"/>
              </a:lnSpc>
              <a:spcBef>
                <a:spcPct val="0"/>
              </a:spcBef>
              <a:buNone/>
              <a:defRPr sz="3200" b="0" i="0" kern="1200">
                <a:solidFill>
                  <a:srgbClr val="012050"/>
                </a:solidFill>
                <a:latin typeface="Calibri" panose="020F0502020204030204" pitchFamily="34" charset="0"/>
                <a:ea typeface="+mj-ea"/>
                <a:cs typeface="Calibri" panose="020F0502020204030204" pitchFamily="34" charset="0"/>
              </a:defRPr>
            </a:lvl1pPr>
          </a:lstStyle>
          <a:p>
            <a:pPr marL="0" marR="0" lvl="0" indent="0" algn="l" defTabSz="685783" rtl="0" eaLnBrk="1" fontAlgn="auto" latinLnBrk="0" hangingPunct="1">
              <a:lnSpc>
                <a:spcPct val="120000"/>
              </a:lnSpc>
              <a:spcBef>
                <a:spcPct val="0"/>
              </a:spcBef>
              <a:spcAft>
                <a:spcPts val="0"/>
              </a:spcAft>
              <a:buClrTx/>
              <a:buSzTx/>
              <a:buFontTx/>
              <a:buNone/>
              <a:tabLst/>
              <a:defRPr/>
            </a:pPr>
            <a:r>
              <a:rPr kumimoji="0" lang="nb-NO" sz="2400" b="1" i="0" u="none" strike="noStrike" kern="1200" cap="none" spc="0" normalizeH="0" baseline="0" noProof="0" dirty="0">
                <a:ln>
                  <a:noFill/>
                </a:ln>
                <a:solidFill>
                  <a:srgbClr val="00417D"/>
                </a:solidFill>
                <a:effectLst/>
                <a:uLnTx/>
                <a:uFillTx/>
                <a:latin typeface="Myriad Pro" panose="020B0503030403020204" pitchFamily="34" charset="0"/>
                <a:ea typeface="+mj-ea"/>
                <a:cs typeface="Calibri" panose="020F0502020204030204" pitchFamily="34" charset="0"/>
              </a:rPr>
              <a:t>Overordna funn</a:t>
            </a:r>
          </a:p>
        </p:txBody>
      </p:sp>
      <p:sp>
        <p:nvSpPr>
          <p:cNvPr id="3" name="TekstSylinder 2">
            <a:extLst>
              <a:ext uri="{FF2B5EF4-FFF2-40B4-BE49-F238E27FC236}">
                <a16:creationId xmlns:a16="http://schemas.microsoft.com/office/drawing/2014/main" id="{AACF0F6D-2B56-29F6-8F90-FFF881499CC3}"/>
              </a:ext>
            </a:extLst>
          </p:cNvPr>
          <p:cNvSpPr txBox="1"/>
          <p:nvPr/>
        </p:nvSpPr>
        <p:spPr>
          <a:xfrm>
            <a:off x="459337" y="1191985"/>
            <a:ext cx="8039685" cy="2862322"/>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Kvinner i overgangsalder opplever ei plikt til å holde ut – både i liv og arbeidsliv.  Uro og tvil blant kvinner i overgangsalder, men, også håp.</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endParaRPr>
          </a:p>
          <a:p>
            <a:pPr>
              <a:defRPr/>
            </a:pPr>
            <a:r>
              <a:rPr lang="nb-NO" sz="1800" b="1" dirty="0">
                <a:solidFill>
                  <a:schemeClr val="tx2">
                    <a:lumMod val="60000"/>
                    <a:lumOff val="40000"/>
                  </a:schemeClr>
                </a:solidFill>
                <a:latin typeface="Myriad Pro" panose="020B0503030403020204" pitchFamily="34" charset="0"/>
              </a:rPr>
              <a:t>- Uro over å ikke kjenne seg igjen </a:t>
            </a:r>
            <a:r>
              <a:rPr lang="nb-NO" sz="1800" dirty="0">
                <a:solidFill>
                  <a:schemeClr val="tx2">
                    <a:lumMod val="60000"/>
                    <a:lumOff val="40000"/>
                  </a:schemeClr>
                </a:solidFill>
                <a:latin typeface="Myriad Pro" panose="020B0503030403020204" pitchFamily="34" charset="0"/>
              </a:rPr>
              <a:t>- fortsette som før, og skjule slik det er nå.</a:t>
            </a:r>
          </a:p>
          <a:p>
            <a:pPr>
              <a:defRPr/>
            </a:pPr>
            <a:endParaRPr lang="nb-NO" sz="1800" dirty="0">
              <a:solidFill>
                <a:srgbClr val="00417D"/>
              </a:solidFill>
              <a:latin typeface="Myriad Pro" panose="020B0503030403020204" pitchFamily="34"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 Uro for at samfunn og arbeidsliv vil avvise dem</a:t>
            </a:r>
            <a:r>
              <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 og tvil om rom for anerkjenning – marginalisering.</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14357"/>
              </a:solidFill>
              <a:effectLst/>
              <a:uLnTx/>
              <a:uFillTx/>
              <a:latin typeface="Myriad Pro" panose="020B0503030403020204" pitchFamily="34" charset="0"/>
              <a:ea typeface="+mn-ea"/>
              <a:cs typeface="+mn-cs"/>
            </a:endParaRPr>
          </a:p>
        </p:txBody>
      </p:sp>
    </p:spTree>
    <p:extLst>
      <p:ext uri="{BB962C8B-B14F-4D97-AF65-F5344CB8AC3E}">
        <p14:creationId xmlns:p14="http://schemas.microsoft.com/office/powerpoint/2010/main" val="3895295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AB16-C9C5-2177-8B50-BBE82FFE981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90DA103-3E28-F341-C338-2F762ECD9F29}"/>
              </a:ext>
            </a:extLst>
          </p:cNvPr>
          <p:cNvSpPr txBox="1">
            <a:spLocks/>
          </p:cNvSpPr>
          <p:nvPr/>
        </p:nvSpPr>
        <p:spPr>
          <a:xfrm>
            <a:off x="459337" y="313664"/>
            <a:ext cx="7329392" cy="605895"/>
          </a:xfrm>
          <a:prstGeom prst="rect">
            <a:avLst/>
          </a:prstGeom>
        </p:spPr>
        <p:txBody>
          <a:bodyPr vert="horz" lIns="91440" tIns="45720" rIns="91440" bIns="45720" rtlCol="0" anchor="b">
            <a:normAutofit/>
          </a:bodyPr>
          <a:lstStyle>
            <a:lvl1pPr algn="l" defTabSz="685783" rtl="0" eaLnBrk="1" latinLnBrk="0" hangingPunct="1">
              <a:lnSpc>
                <a:spcPct val="90000"/>
              </a:lnSpc>
              <a:spcBef>
                <a:spcPct val="0"/>
              </a:spcBef>
              <a:buNone/>
              <a:defRPr sz="3200" b="0" i="0" kern="1200">
                <a:solidFill>
                  <a:srgbClr val="012050"/>
                </a:solidFill>
                <a:latin typeface="Calibri" panose="020F0502020204030204" pitchFamily="34" charset="0"/>
                <a:ea typeface="+mj-ea"/>
                <a:cs typeface="Calibri" panose="020F0502020204030204" pitchFamily="34" charset="0"/>
              </a:defRPr>
            </a:lvl1pPr>
          </a:lstStyle>
          <a:p>
            <a:pPr marL="0" marR="0" lvl="0" indent="0" algn="l" defTabSz="685783" rtl="0" eaLnBrk="1" fontAlgn="auto" latinLnBrk="0" hangingPunct="1">
              <a:lnSpc>
                <a:spcPct val="120000"/>
              </a:lnSpc>
              <a:spcBef>
                <a:spcPct val="0"/>
              </a:spcBef>
              <a:spcAft>
                <a:spcPts val="0"/>
              </a:spcAft>
              <a:buClrTx/>
              <a:buSzTx/>
              <a:buFontTx/>
              <a:buNone/>
              <a:tabLst/>
              <a:defRPr/>
            </a:pPr>
            <a:r>
              <a:rPr kumimoji="0" lang="nb-NO" sz="2400" b="1" i="0" u="none" strike="noStrike" kern="1200" cap="none" spc="0" normalizeH="0" baseline="0" noProof="0" dirty="0">
                <a:ln>
                  <a:noFill/>
                </a:ln>
                <a:solidFill>
                  <a:srgbClr val="00417D"/>
                </a:solidFill>
                <a:effectLst/>
                <a:uLnTx/>
                <a:uFillTx/>
                <a:latin typeface="Myriad Pro" panose="020B0503030403020204" pitchFamily="34" charset="0"/>
                <a:ea typeface="+mj-ea"/>
                <a:cs typeface="Calibri" panose="020F0502020204030204" pitchFamily="34" charset="0"/>
              </a:rPr>
              <a:t>Overordna funn</a:t>
            </a:r>
          </a:p>
        </p:txBody>
      </p:sp>
      <p:sp>
        <p:nvSpPr>
          <p:cNvPr id="3" name="TekstSylinder 2">
            <a:extLst>
              <a:ext uri="{FF2B5EF4-FFF2-40B4-BE49-F238E27FC236}">
                <a16:creationId xmlns:a16="http://schemas.microsoft.com/office/drawing/2014/main" id="{B3B92941-F0D6-5146-F9CA-BE25D7FC1EB8}"/>
              </a:ext>
            </a:extLst>
          </p:cNvPr>
          <p:cNvSpPr txBox="1"/>
          <p:nvPr/>
        </p:nvSpPr>
        <p:spPr>
          <a:xfrm>
            <a:off x="459337" y="1191985"/>
            <a:ext cx="8039685" cy="341632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Kvinner i overgangsalder opplever ei plikt til å holde ut – både i liv og arbeidsliv. Uro og tvil blant kvinner i overgangsalder, men, også håp.</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endParaRPr>
          </a:p>
          <a:p>
            <a:pPr lvl="0">
              <a:defRPr/>
            </a:pPr>
            <a:r>
              <a:rPr lang="nb-NO" sz="1800" b="1" dirty="0">
                <a:solidFill>
                  <a:schemeClr val="tx2">
                    <a:lumMod val="60000"/>
                    <a:lumOff val="40000"/>
                  </a:schemeClr>
                </a:solidFill>
                <a:latin typeface="Myriad Pro" panose="020B0503030403020204" pitchFamily="34" charset="0"/>
              </a:rPr>
              <a:t>- Uro over å ikke kjenne seg igjen </a:t>
            </a:r>
            <a:r>
              <a:rPr lang="nb-NO" sz="1800" dirty="0">
                <a:solidFill>
                  <a:schemeClr val="tx2">
                    <a:lumMod val="60000"/>
                    <a:lumOff val="40000"/>
                  </a:schemeClr>
                </a:solidFill>
                <a:latin typeface="Myriad Pro" panose="020B0503030403020204" pitchFamily="34" charset="0"/>
              </a:rPr>
              <a:t>- fortsette som før, og skjule slik det er nå</a:t>
            </a:r>
          </a:p>
          <a:p>
            <a:pPr lvl="0">
              <a:defRPr/>
            </a:pPr>
            <a:endParaRPr kumimoji="0" lang="nb-NO" sz="1800" b="0" i="0" u="none" strike="noStrike" kern="1200" cap="none" spc="0" normalizeH="0" baseline="0" noProof="0" dirty="0">
              <a:ln>
                <a:noFill/>
              </a:ln>
              <a:solidFill>
                <a:schemeClr val="tx2">
                  <a:lumMod val="60000"/>
                  <a:lumOff val="40000"/>
                </a:schemeClr>
              </a:solidFill>
              <a:effectLst/>
              <a:uLnTx/>
              <a:uFillTx/>
              <a:latin typeface="Myriad Pro" panose="020B0503030403020204" pitchFamily="34" charset="0"/>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chemeClr val="tx2">
                    <a:lumMod val="60000"/>
                    <a:lumOff val="40000"/>
                  </a:schemeClr>
                </a:solidFill>
                <a:effectLst/>
                <a:uLnTx/>
                <a:uFillTx/>
                <a:latin typeface="Myriad Pro" panose="020B0503030403020204" pitchFamily="34" charset="0"/>
                <a:ea typeface="+mn-ea"/>
                <a:cs typeface="+mn-cs"/>
              </a:rPr>
              <a:t>- Uro for at samfunn og arbeidsliv vil avvise dem</a:t>
            </a:r>
            <a:r>
              <a:rPr kumimoji="0" lang="nb-NO" sz="1800" b="0" i="0" u="none" strike="noStrike" kern="1200" cap="none" spc="0" normalizeH="0" baseline="0" noProof="0" dirty="0">
                <a:ln>
                  <a:noFill/>
                </a:ln>
                <a:solidFill>
                  <a:schemeClr val="tx2">
                    <a:lumMod val="60000"/>
                    <a:lumOff val="40000"/>
                  </a:schemeClr>
                </a:solidFill>
                <a:effectLst/>
                <a:uLnTx/>
                <a:uFillTx/>
                <a:latin typeface="Myriad Pro" panose="020B0503030403020204" pitchFamily="34" charset="0"/>
                <a:ea typeface="+mn-ea"/>
                <a:cs typeface="+mn-cs"/>
              </a:rPr>
              <a:t>, og tvil om rom for anerkjenning – marginalisering.</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 Håp om samfunnsendring</a:t>
            </a:r>
            <a:r>
              <a:rPr kumimoji="0" lang="nb-NO" sz="1800" b="0" i="0" u="none" strike="noStrike" kern="1200" cap="none" spc="0" normalizeH="0" baseline="0" noProof="0" dirty="0">
                <a:ln>
                  <a:noFill/>
                </a:ln>
                <a:solidFill>
                  <a:srgbClr val="00417D"/>
                </a:solidFill>
                <a:effectLst/>
                <a:uLnTx/>
                <a:uFillTx/>
                <a:latin typeface="Myriad Pro" panose="020B0503030403020204" pitchFamily="34" charset="0"/>
                <a:ea typeface="+mn-ea"/>
                <a:cs typeface="+mn-cs"/>
              </a:rPr>
              <a:t>, og for neste generasjon kvinner – samfunnsdiskursen og ny politisk vilje kring kvinnehelse former framtidshorisonten</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14357"/>
              </a:solidFill>
              <a:effectLst/>
              <a:uLnTx/>
              <a:uFillTx/>
              <a:latin typeface="Myriad Pro" panose="020B0503030403020204" pitchFamily="34" charset="0"/>
              <a:ea typeface="+mn-ea"/>
              <a:cs typeface="+mn-cs"/>
            </a:endParaRPr>
          </a:p>
        </p:txBody>
      </p:sp>
    </p:spTree>
    <p:extLst>
      <p:ext uri="{BB962C8B-B14F-4D97-AF65-F5344CB8AC3E}">
        <p14:creationId xmlns:p14="http://schemas.microsoft.com/office/powerpoint/2010/main" val="199297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E5088-8F2E-7E60-4941-F981D17AEB8E}"/>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262F6F43-B928-E301-8AE9-BBE1703CE3C8}"/>
              </a:ext>
            </a:extLst>
          </p:cNvPr>
          <p:cNvSpPr>
            <a:spLocks noGrp="1"/>
          </p:cNvSpPr>
          <p:nvPr>
            <p:ph type="title"/>
          </p:nvPr>
        </p:nvSpPr>
        <p:spPr>
          <a:xfrm>
            <a:off x="720000" y="1629577"/>
            <a:ext cx="7704000" cy="1533457"/>
          </a:xfrm>
        </p:spPr>
        <p:txBody>
          <a:bodyPr>
            <a:noAutofit/>
          </a:bodyPr>
          <a:lstStyle/>
          <a:p>
            <a:pPr algn="ctr"/>
            <a:r>
              <a:rPr lang="en-GB" sz="2400" b="1" dirty="0" err="1">
                <a:latin typeface="Myriad Pro" panose="020B0503030403020204" pitchFamily="34" charset="0"/>
              </a:rPr>
              <a:t>Delprosjekt</a:t>
            </a:r>
            <a:r>
              <a:rPr lang="en-GB" sz="2400" b="1" dirty="0">
                <a:latin typeface="Myriad Pro" panose="020B0503030403020204" pitchFamily="34" charset="0"/>
              </a:rPr>
              <a:t> 3 (WP3)</a:t>
            </a:r>
            <a:br>
              <a:rPr lang="en-GB" sz="2400" b="1" dirty="0">
                <a:latin typeface="Myriad Pro" panose="020B0503030403020204" pitchFamily="34" charset="0"/>
              </a:rPr>
            </a:br>
            <a:br>
              <a:rPr lang="en-GB" sz="2400" b="1" dirty="0">
                <a:latin typeface="Myriad Pro" panose="020B0503030403020204" pitchFamily="34" charset="0"/>
              </a:rPr>
            </a:br>
            <a:r>
              <a:rPr lang="en-GB" sz="2400" b="1" dirty="0" err="1">
                <a:latin typeface="Myriad Pro" panose="020B0503030403020204" pitchFamily="34" charset="0"/>
              </a:rPr>
              <a:t>Relevansen</a:t>
            </a:r>
            <a:r>
              <a:rPr lang="en-GB" sz="2400" b="1" dirty="0">
                <a:latin typeface="Myriad Pro" panose="020B0503030403020204" pitchFamily="34" charset="0"/>
              </a:rPr>
              <a:t> </a:t>
            </a:r>
            <a:r>
              <a:rPr lang="en-GB" sz="2400" b="1" dirty="0" err="1">
                <a:latin typeface="Myriad Pro" panose="020B0503030403020204" pitchFamily="34" charset="0"/>
              </a:rPr>
              <a:t>og</a:t>
            </a:r>
            <a:r>
              <a:rPr lang="en-GB" sz="2400" b="1" dirty="0">
                <a:latin typeface="Myriad Pro" panose="020B0503030403020204" pitchFamily="34" charset="0"/>
              </a:rPr>
              <a:t> </a:t>
            </a:r>
            <a:r>
              <a:rPr lang="en-GB" sz="2400" b="1" dirty="0" err="1">
                <a:latin typeface="Myriad Pro" panose="020B0503030403020204" pitchFamily="34" charset="0"/>
              </a:rPr>
              <a:t>nytten</a:t>
            </a:r>
            <a:r>
              <a:rPr lang="en-GB" sz="2400" b="1" dirty="0">
                <a:latin typeface="Myriad Pro" panose="020B0503030403020204" pitchFamily="34" charset="0"/>
              </a:rPr>
              <a:t> </a:t>
            </a:r>
            <a:r>
              <a:rPr lang="en-GB" sz="2400" b="1" dirty="0" err="1">
                <a:latin typeface="Myriad Pro" panose="020B0503030403020204" pitchFamily="34" charset="0"/>
              </a:rPr>
              <a:t>av</a:t>
            </a:r>
            <a:r>
              <a:rPr lang="en-GB" sz="2400" b="1" dirty="0">
                <a:latin typeface="Myriad Pro" panose="020B0503030403020204" pitchFamily="34" charset="0"/>
              </a:rPr>
              <a:t> </a:t>
            </a:r>
            <a:r>
              <a:rPr lang="en-US" sz="2400" b="1" dirty="0">
                <a:latin typeface="Myriad Pro" panose="020B0503030403020204" pitchFamily="34" charset="0"/>
              </a:rPr>
              <a:t>European Menopause</a:t>
            </a:r>
            <a:br>
              <a:rPr lang="en-US" sz="2400" b="1" dirty="0">
                <a:latin typeface="Myriad Pro" panose="020B0503030403020204" pitchFamily="34" charset="0"/>
              </a:rPr>
            </a:br>
            <a:r>
              <a:rPr lang="en-US" sz="2400" b="1" dirty="0">
                <a:latin typeface="Myriad Pro" panose="020B0503030403020204" pitchFamily="34" charset="0"/>
              </a:rPr>
              <a:t>and Andropause Society (EMAS)</a:t>
            </a:r>
            <a:r>
              <a:rPr lang="en-GB" sz="2400" b="1" dirty="0">
                <a:latin typeface="Myriad Pro" panose="020B0503030403020204" pitchFamily="34" charset="0"/>
              </a:rPr>
              <a:t>-</a:t>
            </a:r>
            <a:r>
              <a:rPr lang="en-GB" sz="2400" b="1" dirty="0" err="1">
                <a:latin typeface="Myriad Pro" panose="020B0503030403020204" pitchFamily="34" charset="0"/>
              </a:rPr>
              <a:t>retningslinjene</a:t>
            </a:r>
            <a:r>
              <a:rPr lang="en-GB" sz="2400" b="1" dirty="0">
                <a:latin typeface="Myriad Pro" panose="020B0503030403020204" pitchFamily="34" charset="0"/>
              </a:rPr>
              <a:t> om </a:t>
            </a:r>
            <a:r>
              <a:rPr lang="en-GB" sz="2400" b="1" dirty="0" err="1">
                <a:latin typeface="Myriad Pro" panose="020B0503030403020204" pitchFamily="34" charset="0"/>
              </a:rPr>
              <a:t>overgangsalder</a:t>
            </a:r>
            <a:r>
              <a:rPr lang="en-GB" sz="2400" b="1" dirty="0">
                <a:latin typeface="Myriad Pro" panose="020B0503030403020204" pitchFamily="34" charset="0"/>
              </a:rPr>
              <a:t> </a:t>
            </a:r>
            <a:r>
              <a:rPr lang="en-GB" sz="2400" b="1" dirty="0" err="1">
                <a:latin typeface="Myriad Pro" panose="020B0503030403020204" pitchFamily="34" charset="0"/>
              </a:rPr>
              <a:t>på</a:t>
            </a:r>
            <a:r>
              <a:rPr lang="en-GB" sz="2400" b="1" dirty="0">
                <a:latin typeface="Myriad Pro" panose="020B0503030403020204" pitchFamily="34" charset="0"/>
              </a:rPr>
              <a:t> </a:t>
            </a:r>
            <a:r>
              <a:rPr lang="en-GB" sz="2400" b="1" dirty="0" err="1">
                <a:latin typeface="Myriad Pro" panose="020B0503030403020204" pitchFamily="34" charset="0"/>
              </a:rPr>
              <a:t>arbeidsplassen</a:t>
            </a:r>
            <a:r>
              <a:rPr lang="en-GB" sz="2400" b="1" dirty="0">
                <a:latin typeface="Myriad Pro" panose="020B0503030403020204" pitchFamily="34" charset="0"/>
              </a:rPr>
              <a:t> </a:t>
            </a:r>
            <a:r>
              <a:rPr lang="en-GB" sz="2400" b="1" dirty="0" err="1">
                <a:latin typeface="Myriad Pro" panose="020B0503030403020204" pitchFamily="34" charset="0"/>
              </a:rPr>
              <a:t>i</a:t>
            </a:r>
            <a:r>
              <a:rPr lang="en-GB" sz="2400" b="1" dirty="0">
                <a:latin typeface="Myriad Pro" panose="020B0503030403020204" pitchFamily="34" charset="0"/>
              </a:rPr>
              <a:t> </a:t>
            </a:r>
            <a:r>
              <a:rPr lang="en-GB" sz="2400" b="1" dirty="0" err="1">
                <a:latin typeface="Myriad Pro" panose="020B0503030403020204" pitchFamily="34" charset="0"/>
              </a:rPr>
              <a:t>en</a:t>
            </a:r>
            <a:r>
              <a:rPr lang="en-GB" sz="2400" b="1" dirty="0">
                <a:latin typeface="Myriad Pro" panose="020B0503030403020204" pitchFamily="34" charset="0"/>
              </a:rPr>
              <a:t> </a:t>
            </a:r>
            <a:r>
              <a:rPr lang="en-GB" sz="2400" b="1" dirty="0" err="1">
                <a:latin typeface="Myriad Pro" panose="020B0503030403020204" pitchFamily="34" charset="0"/>
              </a:rPr>
              <a:t>norsk</a:t>
            </a:r>
            <a:r>
              <a:rPr lang="en-GB" sz="2400" b="1" dirty="0">
                <a:latin typeface="Myriad Pro" panose="020B0503030403020204" pitchFamily="34" charset="0"/>
              </a:rPr>
              <a:t> </a:t>
            </a:r>
            <a:r>
              <a:rPr lang="en-GB" sz="2400" b="1" dirty="0" err="1">
                <a:latin typeface="Myriad Pro" panose="020B0503030403020204" pitchFamily="34" charset="0"/>
              </a:rPr>
              <a:t>kontekst</a:t>
            </a:r>
            <a:br>
              <a:rPr lang="en-GB" sz="2400" b="1" dirty="0">
                <a:latin typeface="Myriad Pro" panose="020B0503030403020204" pitchFamily="34" charset="0"/>
              </a:rPr>
            </a:br>
            <a:br>
              <a:rPr lang="en-GB" sz="1800" b="1" dirty="0">
                <a:latin typeface="Myriad Pro" panose="020B0503030403020204" pitchFamily="34" charset="0"/>
              </a:rPr>
            </a:br>
            <a:endParaRPr lang="nb-NO" sz="2400" dirty="0">
              <a:latin typeface="Myriad Pro" panose="020B0503030403020204" pitchFamily="34" charset="0"/>
            </a:endParaRPr>
          </a:p>
        </p:txBody>
      </p:sp>
      <p:sp>
        <p:nvSpPr>
          <p:cNvPr id="5" name="Plassholder for innhold 2">
            <a:extLst>
              <a:ext uri="{FF2B5EF4-FFF2-40B4-BE49-F238E27FC236}">
                <a16:creationId xmlns:a16="http://schemas.microsoft.com/office/drawing/2014/main" id="{971B0539-FC49-8E09-7B8A-CC4FC54907C1}"/>
              </a:ext>
            </a:extLst>
          </p:cNvPr>
          <p:cNvSpPr txBox="1">
            <a:spLocks/>
          </p:cNvSpPr>
          <p:nvPr/>
        </p:nvSpPr>
        <p:spPr>
          <a:xfrm>
            <a:off x="566072" y="4106503"/>
            <a:ext cx="8011856" cy="1036997"/>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800" kern="1200">
                <a:solidFill>
                  <a:srgbClr val="012050"/>
                </a:solidFill>
                <a:latin typeface="+mn-lt"/>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800" kern="1200">
                <a:solidFill>
                  <a:srgbClr val="012050"/>
                </a:solidFill>
                <a:latin typeface="+mn-lt"/>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350" dirty="0">
                <a:solidFill>
                  <a:schemeClr val="bg1"/>
                </a:solidFill>
                <a:latin typeface="Myriad Pro" panose="020B0503030403020204" pitchFamily="34" charset="0"/>
              </a:rPr>
              <a:t>Una Ørvim Sølvik, Silje Mæland, Malcolm Bray Doupe*</a:t>
            </a:r>
            <a:br>
              <a:rPr lang="en-GB" sz="1350" dirty="0">
                <a:solidFill>
                  <a:schemeClr val="bg1"/>
                </a:solidFill>
                <a:latin typeface="Myriad Pro" panose="020B0503030403020204" pitchFamily="34" charset="0"/>
              </a:rPr>
            </a:br>
            <a:endParaRPr lang="en-GB" sz="1350" dirty="0">
              <a:solidFill>
                <a:schemeClr val="bg1"/>
              </a:solidFill>
              <a:latin typeface="Myriad Pro" panose="020B0503030403020204" pitchFamily="34" charset="0"/>
            </a:endParaRPr>
          </a:p>
        </p:txBody>
      </p:sp>
      <p:pic>
        <p:nvPicPr>
          <p:cNvPr id="3" name="Bilde 2" descr="Et bilde som inneholder Font, tekst, Grafikk, logo&#10;&#10;KI-generert innhold kan være feil.">
            <a:extLst>
              <a:ext uri="{FF2B5EF4-FFF2-40B4-BE49-F238E27FC236}">
                <a16:creationId xmlns:a16="http://schemas.microsoft.com/office/drawing/2014/main" id="{0A61A112-BEF0-A225-C008-2712377C3AF4}"/>
              </a:ext>
            </a:extLst>
          </p:cNvPr>
          <p:cNvPicPr>
            <a:picLocks noChangeAspect="1"/>
          </p:cNvPicPr>
          <p:nvPr/>
        </p:nvPicPr>
        <p:blipFill>
          <a:blip r:embed="rId3"/>
          <a:stretch>
            <a:fillRect/>
          </a:stretch>
        </p:blipFill>
        <p:spPr>
          <a:xfrm>
            <a:off x="424542" y="3988676"/>
            <a:ext cx="1689959" cy="721413"/>
          </a:xfrm>
          <a:prstGeom prst="rect">
            <a:avLst/>
          </a:prstGeom>
        </p:spPr>
      </p:pic>
    </p:spTree>
    <p:extLst>
      <p:ext uri="{BB962C8B-B14F-4D97-AF65-F5344CB8AC3E}">
        <p14:creationId xmlns:p14="http://schemas.microsoft.com/office/powerpoint/2010/main" val="3018601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8F39-8865-CA52-7F4D-2B86EE236513}"/>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639DFEF1-E76C-8BCC-F926-C42663F96043}"/>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8C951EE8-1136-3BDE-F276-7183440BAED0}"/>
              </a:ext>
            </a:extLst>
          </p:cNvPr>
          <p:cNvSpPr txBox="1">
            <a:spLocks/>
          </p:cNvSpPr>
          <p:nvPr/>
        </p:nvSpPr>
        <p:spPr>
          <a:xfrm>
            <a:off x="1585441" y="1514104"/>
            <a:ext cx="6501656" cy="1661061"/>
          </a:xfrm>
          <a:prstGeom prst="rect">
            <a:avLst/>
          </a:prstGeom>
        </p:spPr>
        <p:txBody>
          <a:bodyPr vert="horz" lIns="91440" tIns="45720" rIns="91440" bIns="45720" rtlCol="0" anchor="b">
            <a:normAutofit fontScale="77500" lnSpcReduction="20000"/>
          </a:bodyPr>
          <a:lstStyle>
            <a:lvl1pPr algn="l" defTabSz="685783" rtl="0" eaLnBrk="1" latinLnBrk="0" hangingPunct="1">
              <a:lnSpc>
                <a:spcPct val="90000"/>
              </a:lnSpc>
              <a:spcBef>
                <a:spcPct val="0"/>
              </a:spcBef>
              <a:buNone/>
              <a:defRPr sz="3200" b="0" i="0" kern="1200">
                <a:solidFill>
                  <a:srgbClr val="012050"/>
                </a:solidFill>
                <a:latin typeface="Calibri" panose="020F0502020204030204" pitchFamily="34" charset="0"/>
                <a:ea typeface="+mj-ea"/>
                <a:cs typeface="Calibri" panose="020F0502020204030204" pitchFamily="34" charset="0"/>
              </a:defRPr>
            </a:lvl1pPr>
          </a:lstStyle>
          <a:p>
            <a:pPr marL="0" marR="0" lvl="0" indent="0" algn="l" defTabSz="685783" rtl="0" eaLnBrk="1" fontAlgn="auto" latinLnBrk="0" hangingPunct="1">
              <a:lnSpc>
                <a:spcPct val="120000"/>
              </a:lnSpc>
              <a:spcBef>
                <a:spcPct val="0"/>
              </a:spcBef>
              <a:spcAft>
                <a:spcPts val="0"/>
              </a:spcAft>
              <a:buClrTx/>
              <a:buSzTx/>
              <a:buFontTx/>
              <a:buNone/>
              <a:tabLst/>
              <a:defRPr/>
            </a:pPr>
            <a:r>
              <a:rPr kumimoji="0" lang="nb-NO" sz="6000" b="1"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rPr>
              <a:t>Mål:</a:t>
            </a:r>
            <a:endParaRPr kumimoji="0" lang="nb-NO" sz="13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endParaRPr>
          </a:p>
          <a:p>
            <a:pPr marL="0" marR="0" lvl="0" indent="0" algn="l" defTabSz="685783" rtl="0" eaLnBrk="1" fontAlgn="auto" latinLnBrk="0" hangingPunct="1">
              <a:lnSpc>
                <a:spcPct val="120000"/>
              </a:lnSpc>
              <a:spcBef>
                <a:spcPct val="0"/>
              </a:spcBef>
              <a:spcAft>
                <a:spcPts val="0"/>
              </a:spcAft>
              <a:buClrTx/>
              <a:buSzTx/>
              <a:buFontTx/>
              <a:buNone/>
              <a:tabLst/>
              <a:defRPr/>
            </a:pPr>
            <a:r>
              <a:rPr kumimoji="0" lang="nb-NO" sz="22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rPr>
              <a:t>Å utforske viktigheten og relevansen av European Menopause</a:t>
            </a:r>
            <a:br>
              <a:rPr kumimoji="0" lang="nb-NO" sz="22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rPr>
            </a:br>
            <a:r>
              <a:rPr kumimoji="0" lang="nb-NO" sz="22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rPr>
              <a:t>and Andropause </a:t>
            </a:r>
            <a:r>
              <a:rPr kumimoji="0" lang="nb-NO" sz="2250" b="0" i="0" u="none" strike="noStrike" kern="1200" cap="none" spc="0" normalizeH="0" baseline="0" noProof="0" dirty="0" err="1">
                <a:ln>
                  <a:noFill/>
                </a:ln>
                <a:solidFill>
                  <a:srgbClr val="EAFBFE"/>
                </a:solidFill>
                <a:effectLst/>
                <a:uLnTx/>
                <a:uFillTx/>
                <a:latin typeface="Myriad Pro" panose="020B0503030403020204" pitchFamily="34" charset="0"/>
                <a:ea typeface="+mj-ea"/>
                <a:cs typeface="Calibri" panose="020F0502020204030204" pitchFamily="34" charset="0"/>
              </a:rPr>
              <a:t>Society</a:t>
            </a:r>
            <a:r>
              <a:rPr kumimoji="0" lang="nb-NO" sz="22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rPr>
              <a:t> (EMAS) retningslinjer for overgangsalder </a:t>
            </a:r>
            <a:br>
              <a:rPr kumimoji="0" lang="nb-NO" sz="22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rPr>
            </a:br>
            <a:r>
              <a:rPr kumimoji="0" lang="nb-NO" sz="22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rPr>
              <a:t>på arbeidsplassen i norsk kontekst.</a:t>
            </a:r>
            <a:endParaRPr kumimoji="0" lang="nb-NO" sz="1350" b="0" i="0" u="none" strike="noStrike" kern="1200" cap="none" spc="0" normalizeH="0" baseline="0" noProof="0" dirty="0">
              <a:ln>
                <a:noFill/>
              </a:ln>
              <a:solidFill>
                <a:srgbClr val="EAFBFE"/>
              </a:solidFill>
              <a:effectLst/>
              <a:uLnTx/>
              <a:uFillTx/>
              <a:latin typeface="Myriad Pro" panose="020B0503030403020204" pitchFamily="34" charset="0"/>
              <a:ea typeface="+mj-ea"/>
              <a:cs typeface="Calibri" panose="020F0502020204030204" pitchFamily="34" charset="0"/>
            </a:endParaRPr>
          </a:p>
        </p:txBody>
      </p:sp>
    </p:spTree>
    <p:extLst>
      <p:ext uri="{BB962C8B-B14F-4D97-AF65-F5344CB8AC3E}">
        <p14:creationId xmlns:p14="http://schemas.microsoft.com/office/powerpoint/2010/main" val="2274307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A31A8-2916-444B-E1BB-592E74E17A31}"/>
            </a:ext>
          </a:extLst>
        </p:cNvPr>
        <p:cNvGrpSpPr/>
        <p:nvPr/>
      </p:nvGrpSpPr>
      <p:grpSpPr>
        <a:xfrm>
          <a:off x="0" y="0"/>
          <a:ext cx="0" cy="0"/>
          <a:chOff x="0" y="0"/>
          <a:chExt cx="0" cy="0"/>
        </a:xfrm>
      </p:grpSpPr>
      <p:pic>
        <p:nvPicPr>
          <p:cNvPr id="3" name="Bilde 2">
            <a:extLst>
              <a:ext uri="{FF2B5EF4-FFF2-40B4-BE49-F238E27FC236}">
                <a16:creationId xmlns:a16="http://schemas.microsoft.com/office/drawing/2014/main" id="{37328321-1DD0-08EF-AF6F-9CC920491551}"/>
              </a:ext>
            </a:extLst>
          </p:cNvPr>
          <p:cNvPicPr>
            <a:picLocks noChangeAspect="1"/>
          </p:cNvPicPr>
          <p:nvPr/>
        </p:nvPicPr>
        <p:blipFill>
          <a:blip r:embed="rId2"/>
          <a:stretch>
            <a:fillRect/>
          </a:stretch>
        </p:blipFill>
        <p:spPr>
          <a:xfrm>
            <a:off x="24493" y="461097"/>
            <a:ext cx="6499945" cy="3041382"/>
          </a:xfrm>
          <a:prstGeom prst="rect">
            <a:avLst/>
          </a:prstGeom>
        </p:spPr>
      </p:pic>
      <p:sp>
        <p:nvSpPr>
          <p:cNvPr id="4" name="TekstSylinder 3">
            <a:extLst>
              <a:ext uri="{FF2B5EF4-FFF2-40B4-BE49-F238E27FC236}">
                <a16:creationId xmlns:a16="http://schemas.microsoft.com/office/drawing/2014/main" id="{29CC0BA3-4123-B478-DB79-F525DC5ED850}"/>
              </a:ext>
            </a:extLst>
          </p:cNvPr>
          <p:cNvSpPr txBox="1"/>
          <p:nvPr/>
        </p:nvSpPr>
        <p:spPr>
          <a:xfrm>
            <a:off x="303893" y="4551245"/>
            <a:ext cx="5815844" cy="415498"/>
          </a:xfrm>
          <a:prstGeom prst="rect">
            <a:avLst/>
          </a:prstGeom>
          <a:noFill/>
        </p:spPr>
        <p:txBody>
          <a:bodyPr wrap="square" rtlCol="0">
            <a:spAutoFit/>
          </a:bodyPr>
          <a:lstStyle/>
          <a:p>
            <a:r>
              <a:rPr lang="en-US" sz="1050" dirty="0">
                <a:latin typeface="Myriad Pro" panose="020B0503030403020204" pitchFamily="34" charset="0"/>
              </a:rPr>
              <a:t>Rees et al. Global consensus recommendations on menopause in the workplace: A European Menopause and Andropause Society (EMAS) position statement. </a:t>
            </a:r>
            <a:r>
              <a:rPr lang="en-US" sz="1050" dirty="0" err="1">
                <a:latin typeface="Myriad Pro" panose="020B0503030403020204" pitchFamily="34" charset="0"/>
              </a:rPr>
              <a:t>Maturitas</a:t>
            </a:r>
            <a:r>
              <a:rPr lang="en-US" sz="1050" dirty="0">
                <a:latin typeface="Myriad Pro" panose="020B0503030403020204" pitchFamily="34" charset="0"/>
              </a:rPr>
              <a:t> 2021;151:55–62.</a:t>
            </a:r>
            <a:endParaRPr lang="nb-NO" sz="1050" dirty="0">
              <a:latin typeface="Myriad Pro" panose="020B0503030403020204" pitchFamily="34" charset="0"/>
            </a:endParaRPr>
          </a:p>
        </p:txBody>
      </p:sp>
      <p:pic>
        <p:nvPicPr>
          <p:cNvPr id="6" name="Bilde 5">
            <a:extLst>
              <a:ext uri="{FF2B5EF4-FFF2-40B4-BE49-F238E27FC236}">
                <a16:creationId xmlns:a16="http://schemas.microsoft.com/office/drawing/2014/main" id="{87B63123-1C60-D8A0-2E2B-A783EF3A0040}"/>
              </a:ext>
            </a:extLst>
          </p:cNvPr>
          <p:cNvPicPr>
            <a:picLocks noChangeAspect="1"/>
          </p:cNvPicPr>
          <p:nvPr/>
        </p:nvPicPr>
        <p:blipFill>
          <a:blip r:embed="rId3"/>
          <a:stretch>
            <a:fillRect/>
          </a:stretch>
        </p:blipFill>
        <p:spPr>
          <a:xfrm>
            <a:off x="6665555" y="87260"/>
            <a:ext cx="2361961" cy="4968981"/>
          </a:xfrm>
          <a:prstGeom prst="rect">
            <a:avLst/>
          </a:prstGeom>
        </p:spPr>
      </p:pic>
    </p:spTree>
    <p:extLst>
      <p:ext uri="{BB962C8B-B14F-4D97-AF65-F5344CB8AC3E}">
        <p14:creationId xmlns:p14="http://schemas.microsoft.com/office/powerpoint/2010/main" val="138148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79152-5233-5298-A75D-D535928FF8DF}"/>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59AE6D6A-578E-878E-79D2-7F0AB78976FA}"/>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a:p>
        </p:txBody>
      </p:sp>
      <p:sp>
        <p:nvSpPr>
          <p:cNvPr id="2" name="Tittel 5">
            <a:extLst>
              <a:ext uri="{FF2B5EF4-FFF2-40B4-BE49-F238E27FC236}">
                <a16:creationId xmlns:a16="http://schemas.microsoft.com/office/drawing/2014/main" id="{11AE2A1E-EFCB-4BC4-64A1-6EE8033040E8}"/>
              </a:ext>
            </a:extLst>
          </p:cNvPr>
          <p:cNvSpPr txBox="1">
            <a:spLocks/>
          </p:cNvSpPr>
          <p:nvPr/>
        </p:nvSpPr>
        <p:spPr>
          <a:xfrm>
            <a:off x="767443" y="680035"/>
            <a:ext cx="8122680" cy="989035"/>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067" kern="1200">
                <a:solidFill>
                  <a:srgbClr val="EAFAFE"/>
                </a:solidFill>
                <a:latin typeface="+mj-lt"/>
                <a:ea typeface="+mj-ea"/>
                <a:cs typeface="+mj-cs"/>
              </a:defRPr>
            </a:lvl1pPr>
          </a:lstStyle>
          <a:p>
            <a:r>
              <a:rPr lang="en-US" sz="2400" b="1" dirty="0">
                <a:latin typeface="Myriad Pro" panose="020B0503030403020204" pitchFamily="34" charset="0"/>
              </a:rPr>
              <a:t>EMAS-</a:t>
            </a:r>
            <a:r>
              <a:rPr lang="en-US" sz="2400" b="1" dirty="0" err="1">
                <a:latin typeface="Myriad Pro" panose="020B0503030403020204" pitchFamily="34" charset="0"/>
              </a:rPr>
              <a:t>retningslinjer</a:t>
            </a:r>
            <a:r>
              <a:rPr lang="en-US" sz="2400" b="1" dirty="0">
                <a:latin typeface="Myriad Pro" panose="020B0503030403020204" pitchFamily="34" charset="0"/>
              </a:rPr>
              <a:t> for </a:t>
            </a:r>
            <a:r>
              <a:rPr lang="en-US" sz="2400" b="1" dirty="0" err="1">
                <a:latin typeface="Myriad Pro" panose="020B0503030403020204" pitchFamily="34" charset="0"/>
              </a:rPr>
              <a:t>arbeidsgivere</a:t>
            </a:r>
            <a:r>
              <a:rPr lang="en-US" sz="2400" b="1" dirty="0">
                <a:latin typeface="Myriad Pro" panose="020B0503030403020204" pitchFamily="34" charset="0"/>
              </a:rPr>
              <a:t> </a:t>
            </a:r>
            <a:r>
              <a:rPr lang="en-US" sz="2400" b="1" dirty="0" err="1">
                <a:latin typeface="Myriad Pro" panose="020B0503030403020204" pitchFamily="34" charset="0"/>
              </a:rPr>
              <a:t>og</a:t>
            </a:r>
            <a:r>
              <a:rPr lang="en-US" sz="2400" b="1" dirty="0">
                <a:latin typeface="Myriad Pro" panose="020B0503030403020204" pitchFamily="34" charset="0"/>
              </a:rPr>
              <a:t> </a:t>
            </a:r>
            <a:r>
              <a:rPr lang="en-US" sz="2400" b="1" dirty="0" err="1">
                <a:latin typeface="Myriad Pro" panose="020B0503030403020204" pitchFamily="34" charset="0"/>
              </a:rPr>
              <a:t>organisasjoner</a:t>
            </a:r>
            <a:endParaRPr lang="en-US" sz="1350" dirty="0">
              <a:latin typeface="Myriad Pro" panose="020B0503030403020204" pitchFamily="34" charset="0"/>
            </a:endParaRPr>
          </a:p>
        </p:txBody>
      </p:sp>
      <p:sp>
        <p:nvSpPr>
          <p:cNvPr id="4" name="Rektangel 3">
            <a:extLst>
              <a:ext uri="{FF2B5EF4-FFF2-40B4-BE49-F238E27FC236}">
                <a16:creationId xmlns:a16="http://schemas.microsoft.com/office/drawing/2014/main" id="{A742E5E6-4F9C-2A00-2C2C-2E4B86EC76AC}"/>
              </a:ext>
            </a:extLst>
          </p:cNvPr>
          <p:cNvSpPr/>
          <p:nvPr/>
        </p:nvSpPr>
        <p:spPr>
          <a:xfrm>
            <a:off x="880419" y="1174552"/>
            <a:ext cx="6858000" cy="34314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a:p>
        </p:txBody>
      </p:sp>
      <p:pic>
        <p:nvPicPr>
          <p:cNvPr id="3" name="Bilde 2" descr="Et bilde som inneholder tekst, skjermbilde, Font, design&#10;&#10;KI-generert innhold kan være feil.">
            <a:extLst>
              <a:ext uri="{FF2B5EF4-FFF2-40B4-BE49-F238E27FC236}">
                <a16:creationId xmlns:a16="http://schemas.microsoft.com/office/drawing/2014/main" id="{21EC6E2A-AD4B-B8A5-E410-CB00DE22477B}"/>
              </a:ext>
            </a:extLst>
          </p:cNvPr>
          <p:cNvPicPr>
            <a:picLocks noChangeAspect="1"/>
          </p:cNvPicPr>
          <p:nvPr/>
        </p:nvPicPr>
        <p:blipFill>
          <a:blip r:embed="rId3"/>
          <a:stretch>
            <a:fillRect/>
          </a:stretch>
        </p:blipFill>
        <p:spPr>
          <a:xfrm>
            <a:off x="1008399" y="1313522"/>
            <a:ext cx="6596742" cy="3149943"/>
          </a:xfrm>
          <a:prstGeom prst="rect">
            <a:avLst/>
          </a:prstGeom>
        </p:spPr>
      </p:pic>
    </p:spTree>
    <p:extLst>
      <p:ext uri="{BB962C8B-B14F-4D97-AF65-F5344CB8AC3E}">
        <p14:creationId xmlns:p14="http://schemas.microsoft.com/office/powerpoint/2010/main" val="3339962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0FAB8-7943-1383-EC35-DE6C49A60D62}"/>
            </a:ext>
          </a:extLst>
        </p:cNvPr>
        <p:cNvGrpSpPr/>
        <p:nvPr/>
      </p:nvGrpSpPr>
      <p:grpSpPr>
        <a:xfrm>
          <a:off x="0" y="0"/>
          <a:ext cx="0" cy="0"/>
          <a:chOff x="0" y="0"/>
          <a:chExt cx="0" cy="0"/>
        </a:xfrm>
      </p:grpSpPr>
      <p:sp>
        <p:nvSpPr>
          <p:cNvPr id="25" name="Rektangel 24">
            <a:extLst>
              <a:ext uri="{FF2B5EF4-FFF2-40B4-BE49-F238E27FC236}">
                <a16:creationId xmlns:a16="http://schemas.microsoft.com/office/drawing/2014/main" id="{A1959141-836E-0CE7-716D-2D77D82B4437}"/>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5">
            <a:extLst>
              <a:ext uri="{FF2B5EF4-FFF2-40B4-BE49-F238E27FC236}">
                <a16:creationId xmlns:a16="http://schemas.microsoft.com/office/drawing/2014/main" id="{FA31EEEE-95F7-966A-233C-47EC0C5D6FD3}"/>
              </a:ext>
            </a:extLst>
          </p:cNvPr>
          <p:cNvSpPr txBox="1">
            <a:spLocks/>
          </p:cNvSpPr>
          <p:nvPr/>
        </p:nvSpPr>
        <p:spPr>
          <a:xfrm>
            <a:off x="767443" y="680035"/>
            <a:ext cx="7960921" cy="989035"/>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067" kern="1200">
                <a:solidFill>
                  <a:srgbClr val="EAFAFE"/>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EMAS-</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retningslinjer</a:t>
            </a: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for </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arbeidsgivere</a:t>
            </a: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og</a:t>
            </a: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organisasjoner</a:t>
            </a:r>
            <a:endPar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Anbefalinger</a:t>
            </a:r>
            <a:r>
              <a:rPr kumimoji="0" lang="en-US" sz="240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t>
            </a: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prioritert</a:t>
            </a:r>
            <a:r>
              <a:rPr kumimoji="0" lang="en-US" sz="240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av </a:t>
            </a: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kvinnene</a:t>
            </a:r>
            <a:endParaRPr kumimoji="0" lang="en-US" sz="135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endParaRPr>
          </a:p>
        </p:txBody>
      </p:sp>
      <p:grpSp>
        <p:nvGrpSpPr>
          <p:cNvPr id="5" name="Gruppe 4">
            <a:extLst>
              <a:ext uri="{FF2B5EF4-FFF2-40B4-BE49-F238E27FC236}">
                <a16:creationId xmlns:a16="http://schemas.microsoft.com/office/drawing/2014/main" id="{1C079AD0-7F21-030B-5C5C-87FB5C6258F4}"/>
              </a:ext>
            </a:extLst>
          </p:cNvPr>
          <p:cNvGrpSpPr/>
          <p:nvPr/>
        </p:nvGrpSpPr>
        <p:grpSpPr>
          <a:xfrm>
            <a:off x="637918" y="1797973"/>
            <a:ext cx="2218135" cy="2665492"/>
            <a:chOff x="0" y="0"/>
            <a:chExt cx="3286125" cy="3948876"/>
          </a:xfrm>
        </p:grpSpPr>
        <p:sp>
          <p:nvSpPr>
            <p:cNvPr id="21" name="Rektangel 20">
              <a:extLst>
                <a:ext uri="{FF2B5EF4-FFF2-40B4-BE49-F238E27FC236}">
                  <a16:creationId xmlns:a16="http://schemas.microsoft.com/office/drawing/2014/main" id="{A23B86C5-2D51-8B19-BA80-E79CE318001E}"/>
                </a:ext>
              </a:extLst>
            </p:cNvPr>
            <p:cNvSpPr/>
            <p:nvPr/>
          </p:nvSpPr>
          <p:spPr>
            <a:xfrm>
              <a:off x="0" y="0"/>
              <a:ext cx="3286125" cy="3948876"/>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2" name="TekstSylinder 21">
              <a:extLst>
                <a:ext uri="{FF2B5EF4-FFF2-40B4-BE49-F238E27FC236}">
                  <a16:creationId xmlns:a16="http://schemas.microsoft.com/office/drawing/2014/main" id="{E208553A-AA4D-4FC6-E70B-0AD0518D4B87}"/>
                </a:ext>
              </a:extLst>
            </p:cNvPr>
            <p:cNvSpPr txBox="1"/>
            <p:nvPr/>
          </p:nvSpPr>
          <p:spPr>
            <a:xfrm>
              <a:off x="0" y="1500572"/>
              <a:ext cx="3286125" cy="2369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149" tIns="247650" rIns="192149" bIns="247650" numCol="1" spcCol="1270" anchor="t" anchorCtr="0">
              <a:noAutofit/>
            </a:bodyPr>
            <a:lstStyle/>
            <a:p>
              <a:pPr marL="0" marR="0" lvl="0" indent="0" algn="l" defTabSz="666750"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Ha nulltoleranse for mobbing, trakassering, latterliggjøring eller bagatellisering av kvinner med problemer/plager relatert til overgangsalder. </a:t>
              </a:r>
              <a:endParaRPr kumimoji="0" lang="en-US"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6" name="Gruppe 5">
            <a:extLst>
              <a:ext uri="{FF2B5EF4-FFF2-40B4-BE49-F238E27FC236}">
                <a16:creationId xmlns:a16="http://schemas.microsoft.com/office/drawing/2014/main" id="{D39A37F5-8D08-7516-8F52-1D1C1F5425AB}"/>
              </a:ext>
            </a:extLst>
          </p:cNvPr>
          <p:cNvGrpSpPr/>
          <p:nvPr/>
        </p:nvGrpSpPr>
        <p:grpSpPr>
          <a:xfrm>
            <a:off x="1302736" y="2001860"/>
            <a:ext cx="888497" cy="888497"/>
            <a:chOff x="1050731" y="394887"/>
            <a:chExt cx="1184662" cy="1184662"/>
          </a:xfrm>
        </p:grpSpPr>
        <p:sp>
          <p:nvSpPr>
            <p:cNvPr id="19" name="Ellipse 18">
              <a:extLst>
                <a:ext uri="{FF2B5EF4-FFF2-40B4-BE49-F238E27FC236}">
                  <a16:creationId xmlns:a16="http://schemas.microsoft.com/office/drawing/2014/main" id="{E0C95BBD-17AD-CF2F-3D00-01C899E64BD5}"/>
                </a:ext>
              </a:extLst>
            </p:cNvPr>
            <p:cNvSpPr/>
            <p:nvPr/>
          </p:nvSpPr>
          <p:spPr>
            <a:xfrm>
              <a:off x="1050731" y="394887"/>
              <a:ext cx="1184662" cy="1184662"/>
            </a:xfrm>
            <a:prstGeom prst="ellipse">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llipse 6">
              <a:extLst>
                <a:ext uri="{FF2B5EF4-FFF2-40B4-BE49-F238E27FC236}">
                  <a16:creationId xmlns:a16="http://schemas.microsoft.com/office/drawing/2014/main" id="{C4FBAD82-3590-51FC-F90F-C93EB335699A}"/>
                </a:ext>
              </a:extLst>
            </p:cNvPr>
            <p:cNvSpPr txBox="1"/>
            <p:nvPr/>
          </p:nvSpPr>
          <p:spPr>
            <a:xfrm>
              <a:off x="1224221" y="568377"/>
              <a:ext cx="837682" cy="8376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271" tIns="9525" rIns="69271"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1</a:t>
              </a:r>
            </a:p>
          </p:txBody>
        </p:sp>
      </p:grpSp>
      <p:grpSp>
        <p:nvGrpSpPr>
          <p:cNvPr id="7" name="Gruppe 6">
            <a:extLst>
              <a:ext uri="{FF2B5EF4-FFF2-40B4-BE49-F238E27FC236}">
                <a16:creationId xmlns:a16="http://schemas.microsoft.com/office/drawing/2014/main" id="{4734FF82-65A2-4AB1-2FF9-3290491E810F}"/>
              </a:ext>
            </a:extLst>
          </p:cNvPr>
          <p:cNvGrpSpPr/>
          <p:nvPr/>
        </p:nvGrpSpPr>
        <p:grpSpPr>
          <a:xfrm>
            <a:off x="3348971" y="1797973"/>
            <a:ext cx="2218135" cy="2665492"/>
            <a:chOff x="3614737" y="0"/>
            <a:chExt cx="3286125" cy="3948876"/>
          </a:xfrm>
        </p:grpSpPr>
        <p:sp>
          <p:nvSpPr>
            <p:cNvPr id="17" name="Rektangel 16">
              <a:extLst>
                <a:ext uri="{FF2B5EF4-FFF2-40B4-BE49-F238E27FC236}">
                  <a16:creationId xmlns:a16="http://schemas.microsoft.com/office/drawing/2014/main" id="{5E836C19-5BB2-90C3-DBDB-5689E2F07E57}"/>
                </a:ext>
              </a:extLst>
            </p:cNvPr>
            <p:cNvSpPr/>
            <p:nvPr/>
          </p:nvSpPr>
          <p:spPr>
            <a:xfrm>
              <a:off x="3614737" y="0"/>
              <a:ext cx="3286125" cy="3948876"/>
            </a:xfrm>
            <a:prstGeom prst="rect">
              <a:avLst/>
            </a:pr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8" name="TekstSylinder 17">
              <a:extLst>
                <a:ext uri="{FF2B5EF4-FFF2-40B4-BE49-F238E27FC236}">
                  <a16:creationId xmlns:a16="http://schemas.microsoft.com/office/drawing/2014/main" id="{95CC91EB-BAEC-89EF-AF68-E354B280F9CB}"/>
                </a:ext>
              </a:extLst>
            </p:cNvPr>
            <p:cNvSpPr txBox="1"/>
            <p:nvPr/>
          </p:nvSpPr>
          <p:spPr>
            <a:xfrm>
              <a:off x="3614737" y="1500572"/>
              <a:ext cx="3286125" cy="2369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149" tIns="247650" rIns="192149" bIns="247650" numCol="1" spcCol="1270" anchor="t" anchorCtr="0">
              <a:noAutofit/>
            </a:bodyPr>
            <a:lstStyle/>
            <a:p>
              <a:pPr marL="0" marR="0" lvl="0" indent="0" algn="l" defTabSz="666750"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Sørg for at ledere og mellomledere med personalansvar innehar kompetanse i hvordan samtaler med sensitivt innhold kan gjennomføres.</a:t>
              </a:r>
              <a:endParaRPr kumimoji="0" lang="en-US"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8" name="Gruppe 7">
            <a:extLst>
              <a:ext uri="{FF2B5EF4-FFF2-40B4-BE49-F238E27FC236}">
                <a16:creationId xmlns:a16="http://schemas.microsoft.com/office/drawing/2014/main" id="{39837814-0192-E16B-F84D-65C0775E739E}"/>
              </a:ext>
            </a:extLst>
          </p:cNvPr>
          <p:cNvGrpSpPr/>
          <p:nvPr/>
        </p:nvGrpSpPr>
        <p:grpSpPr>
          <a:xfrm>
            <a:off x="4013789" y="2001860"/>
            <a:ext cx="888497" cy="888497"/>
            <a:chOff x="4665468" y="394887"/>
            <a:chExt cx="1184662" cy="1184662"/>
          </a:xfrm>
        </p:grpSpPr>
        <p:sp>
          <p:nvSpPr>
            <p:cNvPr id="15" name="Ellipse 14">
              <a:extLst>
                <a:ext uri="{FF2B5EF4-FFF2-40B4-BE49-F238E27FC236}">
                  <a16:creationId xmlns:a16="http://schemas.microsoft.com/office/drawing/2014/main" id="{9DDF20EE-D049-50D4-A470-0DE78BF0962C}"/>
                </a:ext>
              </a:extLst>
            </p:cNvPr>
            <p:cNvSpPr/>
            <p:nvPr/>
          </p:nvSpPr>
          <p:spPr>
            <a:xfrm>
              <a:off x="4665468" y="394887"/>
              <a:ext cx="1184662" cy="1184662"/>
            </a:xfrm>
            <a:prstGeom prst="ellipse">
              <a:avLst/>
            </a:pr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llipse 10">
              <a:extLst>
                <a:ext uri="{FF2B5EF4-FFF2-40B4-BE49-F238E27FC236}">
                  <a16:creationId xmlns:a16="http://schemas.microsoft.com/office/drawing/2014/main" id="{367DD354-979C-E1BA-3008-7FBC356312C3}"/>
                </a:ext>
              </a:extLst>
            </p:cNvPr>
            <p:cNvSpPr txBox="1"/>
            <p:nvPr/>
          </p:nvSpPr>
          <p:spPr>
            <a:xfrm>
              <a:off x="4838958" y="568377"/>
              <a:ext cx="837682" cy="8376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271" tIns="9525" rIns="69271"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2</a:t>
              </a:r>
            </a:p>
          </p:txBody>
        </p:sp>
      </p:grpSp>
      <p:grpSp>
        <p:nvGrpSpPr>
          <p:cNvPr id="9" name="Gruppe 8">
            <a:extLst>
              <a:ext uri="{FF2B5EF4-FFF2-40B4-BE49-F238E27FC236}">
                <a16:creationId xmlns:a16="http://schemas.microsoft.com/office/drawing/2014/main" id="{1AB7943F-962D-CC3D-8488-08D493ADF018}"/>
              </a:ext>
            </a:extLst>
          </p:cNvPr>
          <p:cNvGrpSpPr/>
          <p:nvPr/>
        </p:nvGrpSpPr>
        <p:grpSpPr>
          <a:xfrm>
            <a:off x="6060024" y="1797973"/>
            <a:ext cx="2218135" cy="2665492"/>
            <a:chOff x="7229475" y="0"/>
            <a:chExt cx="3286125" cy="3948876"/>
          </a:xfrm>
        </p:grpSpPr>
        <p:sp>
          <p:nvSpPr>
            <p:cNvPr id="13" name="Rektangel 12">
              <a:extLst>
                <a:ext uri="{FF2B5EF4-FFF2-40B4-BE49-F238E27FC236}">
                  <a16:creationId xmlns:a16="http://schemas.microsoft.com/office/drawing/2014/main" id="{F370BCC4-2A4A-2310-F72B-240911CE4579}"/>
                </a:ext>
              </a:extLst>
            </p:cNvPr>
            <p:cNvSpPr/>
            <p:nvPr/>
          </p:nvSpPr>
          <p:spPr>
            <a:xfrm>
              <a:off x="7229475" y="0"/>
              <a:ext cx="3286125" cy="3948876"/>
            </a:xfrm>
            <a:prstGeom prst="rect">
              <a:avLst/>
            </a:pr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4" name="TekstSylinder 13">
              <a:extLst>
                <a:ext uri="{FF2B5EF4-FFF2-40B4-BE49-F238E27FC236}">
                  <a16:creationId xmlns:a16="http://schemas.microsoft.com/office/drawing/2014/main" id="{873FEBC9-089F-F558-4066-BC024D9F3C60}"/>
                </a:ext>
              </a:extLst>
            </p:cNvPr>
            <p:cNvSpPr txBox="1"/>
            <p:nvPr/>
          </p:nvSpPr>
          <p:spPr>
            <a:xfrm>
              <a:off x="7229475" y="1500572"/>
              <a:ext cx="3286125" cy="2369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149" tIns="247650" rIns="192149" bIns="247650" numCol="1" spcCol="1270" anchor="t" anchorCtr="0">
              <a:noAutofit/>
            </a:bodyPr>
            <a:lstStyle/>
            <a:p>
              <a:pPr marL="0" marR="0" lvl="0" indent="0" algn="l" defTabSz="600075"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Sikre at helse og trivsel på arbeidsplassen i overgangsalderen blir en del av introduksjons-, opplærings- og utviklingsprogrammer for alle nye og eksisterende ansatte.</a:t>
              </a:r>
              <a:endParaRPr kumimoji="0" lang="en-US"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10" name="Gruppe 9">
            <a:extLst>
              <a:ext uri="{FF2B5EF4-FFF2-40B4-BE49-F238E27FC236}">
                <a16:creationId xmlns:a16="http://schemas.microsoft.com/office/drawing/2014/main" id="{6BBFA6E7-DD64-0B91-2DE6-A4B58BAED784}"/>
              </a:ext>
            </a:extLst>
          </p:cNvPr>
          <p:cNvGrpSpPr/>
          <p:nvPr/>
        </p:nvGrpSpPr>
        <p:grpSpPr>
          <a:xfrm>
            <a:off x="6724843" y="2001860"/>
            <a:ext cx="888497" cy="888497"/>
            <a:chOff x="8280206" y="394887"/>
            <a:chExt cx="1184662" cy="1184662"/>
          </a:xfrm>
        </p:grpSpPr>
        <p:sp>
          <p:nvSpPr>
            <p:cNvPr id="11" name="Ellipse 10">
              <a:extLst>
                <a:ext uri="{FF2B5EF4-FFF2-40B4-BE49-F238E27FC236}">
                  <a16:creationId xmlns:a16="http://schemas.microsoft.com/office/drawing/2014/main" id="{3A19B660-B17F-9FE6-623E-5D4967AAEF8D}"/>
                </a:ext>
              </a:extLst>
            </p:cNvPr>
            <p:cNvSpPr/>
            <p:nvPr/>
          </p:nvSpPr>
          <p:spPr>
            <a:xfrm>
              <a:off x="8280206" y="394887"/>
              <a:ext cx="1184662" cy="1184662"/>
            </a:xfrm>
            <a:prstGeom prst="ellipse">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llipse 14">
              <a:extLst>
                <a:ext uri="{FF2B5EF4-FFF2-40B4-BE49-F238E27FC236}">
                  <a16:creationId xmlns:a16="http://schemas.microsoft.com/office/drawing/2014/main" id="{3EC17157-416C-CC01-A526-FBC87E35041C}"/>
                </a:ext>
              </a:extLst>
            </p:cNvPr>
            <p:cNvSpPr txBox="1"/>
            <p:nvPr/>
          </p:nvSpPr>
          <p:spPr>
            <a:xfrm>
              <a:off x="8453696" y="568377"/>
              <a:ext cx="837682" cy="8376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271" tIns="9525" rIns="69271"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3</a:t>
              </a:r>
            </a:p>
          </p:txBody>
        </p:sp>
      </p:grpSp>
    </p:spTree>
    <p:extLst>
      <p:ext uri="{BB962C8B-B14F-4D97-AF65-F5344CB8AC3E}">
        <p14:creationId xmlns:p14="http://schemas.microsoft.com/office/powerpoint/2010/main" val="377602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FCA4B-0B36-D75E-5048-C0FB2DF45C96}"/>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3CB0A180-CE59-1934-50CE-AC06DD9AB7EB}"/>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a:p>
        </p:txBody>
      </p:sp>
      <p:sp>
        <p:nvSpPr>
          <p:cNvPr id="2" name="Tittel 5">
            <a:extLst>
              <a:ext uri="{FF2B5EF4-FFF2-40B4-BE49-F238E27FC236}">
                <a16:creationId xmlns:a16="http://schemas.microsoft.com/office/drawing/2014/main" id="{C3415DEE-EC84-9C3F-DC93-937B139DC1EC}"/>
              </a:ext>
            </a:extLst>
          </p:cNvPr>
          <p:cNvSpPr txBox="1">
            <a:spLocks/>
          </p:cNvSpPr>
          <p:nvPr/>
        </p:nvSpPr>
        <p:spPr>
          <a:xfrm>
            <a:off x="767443" y="680035"/>
            <a:ext cx="7609115" cy="989035"/>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067" kern="1200">
                <a:solidFill>
                  <a:srgbClr val="EAFAFE"/>
                </a:solidFill>
                <a:latin typeface="+mj-lt"/>
                <a:ea typeface="+mj-ea"/>
                <a:cs typeface="+mj-cs"/>
              </a:defRPr>
            </a:lvl1pPr>
          </a:lstStyle>
          <a:p>
            <a:r>
              <a:rPr lang="en-US" sz="2400" b="1" dirty="0">
                <a:latin typeface="Myriad Pro" panose="020B0503030403020204" pitchFamily="34" charset="0"/>
              </a:rPr>
              <a:t>EMAS-</a:t>
            </a:r>
            <a:r>
              <a:rPr lang="en-US" sz="2400" b="1" dirty="0" err="1">
                <a:latin typeface="Myriad Pro" panose="020B0503030403020204" pitchFamily="34" charset="0"/>
              </a:rPr>
              <a:t>retningslinjer</a:t>
            </a:r>
            <a:r>
              <a:rPr lang="en-US" sz="2400" b="1" dirty="0">
                <a:latin typeface="Myriad Pro" panose="020B0503030403020204" pitchFamily="34" charset="0"/>
              </a:rPr>
              <a:t> for </a:t>
            </a:r>
            <a:r>
              <a:rPr lang="en-US" sz="2400" b="1" dirty="0" err="1">
                <a:latin typeface="Myriad Pro" panose="020B0503030403020204" pitchFamily="34" charset="0"/>
              </a:rPr>
              <a:t>ledere</a:t>
            </a:r>
            <a:endParaRPr lang="en-US" sz="1350" dirty="0">
              <a:latin typeface="Myriad Pro" panose="020B0503030403020204" pitchFamily="34" charset="0"/>
            </a:endParaRPr>
          </a:p>
        </p:txBody>
      </p:sp>
      <p:sp>
        <p:nvSpPr>
          <p:cNvPr id="4" name="Rektangel 3">
            <a:extLst>
              <a:ext uri="{FF2B5EF4-FFF2-40B4-BE49-F238E27FC236}">
                <a16:creationId xmlns:a16="http://schemas.microsoft.com/office/drawing/2014/main" id="{F2059291-F6FC-7E98-CC17-A29110044005}"/>
              </a:ext>
            </a:extLst>
          </p:cNvPr>
          <p:cNvSpPr/>
          <p:nvPr/>
        </p:nvSpPr>
        <p:spPr>
          <a:xfrm>
            <a:off x="880419" y="1174553"/>
            <a:ext cx="6858000" cy="28105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a:p>
        </p:txBody>
      </p:sp>
      <p:pic>
        <p:nvPicPr>
          <p:cNvPr id="5" name="Bilde 4" descr="Et bilde som inneholder tekst, skjermbilde, Font, logo&#10;&#10;KI-generert innhold kan være feil.">
            <a:extLst>
              <a:ext uri="{FF2B5EF4-FFF2-40B4-BE49-F238E27FC236}">
                <a16:creationId xmlns:a16="http://schemas.microsoft.com/office/drawing/2014/main" id="{EE0D84F0-BCD1-09FA-54CD-429DCBFE43C9}"/>
              </a:ext>
            </a:extLst>
          </p:cNvPr>
          <p:cNvPicPr>
            <a:picLocks noChangeAspect="1"/>
          </p:cNvPicPr>
          <p:nvPr/>
        </p:nvPicPr>
        <p:blipFill>
          <a:blip r:embed="rId3"/>
          <a:stretch>
            <a:fillRect/>
          </a:stretch>
        </p:blipFill>
        <p:spPr>
          <a:xfrm>
            <a:off x="1008400" y="1320875"/>
            <a:ext cx="6596742" cy="2490269"/>
          </a:xfrm>
          <a:prstGeom prst="rect">
            <a:avLst/>
          </a:prstGeom>
        </p:spPr>
      </p:pic>
    </p:spTree>
    <p:extLst>
      <p:ext uri="{BB962C8B-B14F-4D97-AF65-F5344CB8AC3E}">
        <p14:creationId xmlns:p14="http://schemas.microsoft.com/office/powerpoint/2010/main" val="3340169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2D299-00BD-8B96-32AA-6771C8775420}"/>
            </a:ext>
          </a:extLst>
        </p:cNvPr>
        <p:cNvGrpSpPr/>
        <p:nvPr/>
      </p:nvGrpSpPr>
      <p:grpSpPr>
        <a:xfrm>
          <a:off x="0" y="0"/>
          <a:ext cx="0" cy="0"/>
          <a:chOff x="0" y="0"/>
          <a:chExt cx="0" cy="0"/>
        </a:xfrm>
      </p:grpSpPr>
      <p:sp>
        <p:nvSpPr>
          <p:cNvPr id="37" name="Rektangel 36">
            <a:extLst>
              <a:ext uri="{FF2B5EF4-FFF2-40B4-BE49-F238E27FC236}">
                <a16:creationId xmlns:a16="http://schemas.microsoft.com/office/drawing/2014/main" id="{7A1CEC8E-DAD3-711C-15EF-ED8E8FA10C96}"/>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5">
            <a:extLst>
              <a:ext uri="{FF2B5EF4-FFF2-40B4-BE49-F238E27FC236}">
                <a16:creationId xmlns:a16="http://schemas.microsoft.com/office/drawing/2014/main" id="{024EF117-F1DF-A62A-CF5F-F9206E250AEB}"/>
              </a:ext>
            </a:extLst>
          </p:cNvPr>
          <p:cNvSpPr txBox="1">
            <a:spLocks/>
          </p:cNvSpPr>
          <p:nvPr/>
        </p:nvSpPr>
        <p:spPr>
          <a:xfrm>
            <a:off x="767443" y="680035"/>
            <a:ext cx="7609115" cy="989035"/>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067" kern="1200">
                <a:solidFill>
                  <a:srgbClr val="EAFAFE"/>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EMAS-</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retningslinjer</a:t>
            </a: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for </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ledere</a:t>
            </a:r>
            <a:endPar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Anbefalinger</a:t>
            </a:r>
            <a:r>
              <a:rPr kumimoji="0" lang="en-US" sz="240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t>
            </a: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prioritert</a:t>
            </a:r>
            <a:r>
              <a:rPr kumimoji="0" lang="en-US" sz="240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av </a:t>
            </a: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kvinnene</a:t>
            </a:r>
            <a:endParaRPr kumimoji="0" lang="en-US" sz="240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endParaRPr>
          </a:p>
        </p:txBody>
      </p:sp>
      <p:grpSp>
        <p:nvGrpSpPr>
          <p:cNvPr id="3" name="Gruppe 2">
            <a:extLst>
              <a:ext uri="{FF2B5EF4-FFF2-40B4-BE49-F238E27FC236}">
                <a16:creationId xmlns:a16="http://schemas.microsoft.com/office/drawing/2014/main" id="{56B34ED6-0882-3D29-1B35-0B9605B190DE}"/>
              </a:ext>
            </a:extLst>
          </p:cNvPr>
          <p:cNvGrpSpPr/>
          <p:nvPr/>
        </p:nvGrpSpPr>
        <p:grpSpPr>
          <a:xfrm>
            <a:off x="621694" y="1669070"/>
            <a:ext cx="1833041" cy="2677420"/>
            <a:chOff x="3080" y="465433"/>
            <a:chExt cx="2444055" cy="3569893"/>
          </a:xfrm>
        </p:grpSpPr>
        <p:sp>
          <p:nvSpPr>
            <p:cNvPr id="27" name="Rektangel 26">
              <a:extLst>
                <a:ext uri="{FF2B5EF4-FFF2-40B4-BE49-F238E27FC236}">
                  <a16:creationId xmlns:a16="http://schemas.microsoft.com/office/drawing/2014/main" id="{2752D48A-CC88-E801-D165-1CE738166025}"/>
                </a:ext>
              </a:extLst>
            </p:cNvPr>
            <p:cNvSpPr/>
            <p:nvPr/>
          </p:nvSpPr>
          <p:spPr>
            <a:xfrm>
              <a:off x="3080" y="465433"/>
              <a:ext cx="2444055" cy="3569893"/>
            </a:xfrm>
            <a:prstGeom prst="rect">
              <a:avLst/>
            </a:prstGeom>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8" name="TekstSylinder 27">
              <a:extLst>
                <a:ext uri="{FF2B5EF4-FFF2-40B4-BE49-F238E27FC236}">
                  <a16:creationId xmlns:a16="http://schemas.microsoft.com/office/drawing/2014/main" id="{891F4EE6-F60E-0C4E-F809-AA3F63E0E0F1}"/>
                </a:ext>
              </a:extLst>
            </p:cNvPr>
            <p:cNvSpPr txBox="1"/>
            <p:nvPr/>
          </p:nvSpPr>
          <p:spPr>
            <a:xfrm>
              <a:off x="3080" y="1765670"/>
              <a:ext cx="2444055" cy="205300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2911" tIns="247650" rIns="142911" bIns="247650" numCol="1" spcCol="1270" anchor="t" anchorCtr="0">
              <a:noAutofit/>
            </a:bodyPr>
            <a:lstStyle/>
            <a:p>
              <a:pPr marL="0" marR="0" lvl="0" indent="0" algn="l" defTabSz="666750" rtl="0" eaLnBrk="1" fontAlgn="auto" latinLnBrk="0" hangingPunct="1">
                <a:lnSpc>
                  <a:spcPct val="90000"/>
                </a:lnSpc>
                <a:spcBef>
                  <a:spcPct val="0"/>
                </a:spcBef>
                <a:spcAft>
                  <a:spcPct val="35000"/>
                </a:spcAft>
                <a:buClrTx/>
                <a:buSzTx/>
                <a:buFontTx/>
                <a:buNone/>
                <a:tabLst/>
                <a:defRPr/>
              </a:pPr>
              <a:r>
                <a:rPr kumimoji="0" lang="nb-NO" sz="14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Skap en åpen, inkluderende og støttende kultur på arbeidsplassen når det gjelder overgangsalderen </a:t>
              </a:r>
              <a:endParaRPr kumimoji="0" lang="en-US" sz="14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6" name="Gruppe 5">
            <a:extLst>
              <a:ext uri="{FF2B5EF4-FFF2-40B4-BE49-F238E27FC236}">
                <a16:creationId xmlns:a16="http://schemas.microsoft.com/office/drawing/2014/main" id="{F193BA00-1B19-1303-166F-3C288AFC46CA}"/>
              </a:ext>
            </a:extLst>
          </p:cNvPr>
          <p:cNvGrpSpPr/>
          <p:nvPr/>
        </p:nvGrpSpPr>
        <p:grpSpPr>
          <a:xfrm>
            <a:off x="1093966" y="1866386"/>
            <a:ext cx="833687" cy="833687"/>
            <a:chOff x="711856" y="807600"/>
            <a:chExt cx="1026503" cy="1026503"/>
          </a:xfrm>
        </p:grpSpPr>
        <p:sp>
          <p:nvSpPr>
            <p:cNvPr id="25" name="Ellipse 24">
              <a:extLst>
                <a:ext uri="{FF2B5EF4-FFF2-40B4-BE49-F238E27FC236}">
                  <a16:creationId xmlns:a16="http://schemas.microsoft.com/office/drawing/2014/main" id="{59941799-A203-55D8-0F80-D47A2773C1E0}"/>
                </a:ext>
              </a:extLst>
            </p:cNvPr>
            <p:cNvSpPr/>
            <p:nvPr/>
          </p:nvSpPr>
          <p:spPr>
            <a:xfrm>
              <a:off x="711856" y="807600"/>
              <a:ext cx="1026503" cy="1026503"/>
            </a:xfrm>
            <a:prstGeom prst="ellipse">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Ellipse 6">
              <a:extLst>
                <a:ext uri="{FF2B5EF4-FFF2-40B4-BE49-F238E27FC236}">
                  <a16:creationId xmlns:a16="http://schemas.microsoft.com/office/drawing/2014/main" id="{E09570F4-18FF-7329-38AF-CD639D46D00D}"/>
                </a:ext>
              </a:extLst>
            </p:cNvPr>
            <p:cNvSpPr txBox="1"/>
            <p:nvPr/>
          </p:nvSpPr>
          <p:spPr>
            <a:xfrm>
              <a:off x="862184" y="957928"/>
              <a:ext cx="725847" cy="7258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23" tIns="9525" rIns="60023"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1</a:t>
              </a:r>
            </a:p>
          </p:txBody>
        </p:sp>
      </p:grpSp>
      <p:grpSp>
        <p:nvGrpSpPr>
          <p:cNvPr id="7" name="Gruppe 6">
            <a:extLst>
              <a:ext uri="{FF2B5EF4-FFF2-40B4-BE49-F238E27FC236}">
                <a16:creationId xmlns:a16="http://schemas.microsoft.com/office/drawing/2014/main" id="{1E8659E2-7D08-910C-6C52-7383623EF701}"/>
              </a:ext>
            </a:extLst>
          </p:cNvPr>
          <p:cNvGrpSpPr/>
          <p:nvPr/>
        </p:nvGrpSpPr>
        <p:grpSpPr>
          <a:xfrm>
            <a:off x="2638039" y="1669070"/>
            <a:ext cx="1833041" cy="2677420"/>
            <a:chOff x="2691541" y="465433"/>
            <a:chExt cx="2444055" cy="3569893"/>
          </a:xfrm>
        </p:grpSpPr>
        <p:sp>
          <p:nvSpPr>
            <p:cNvPr id="23" name="Rektangel 22">
              <a:extLst>
                <a:ext uri="{FF2B5EF4-FFF2-40B4-BE49-F238E27FC236}">
                  <a16:creationId xmlns:a16="http://schemas.microsoft.com/office/drawing/2014/main" id="{5EFA9D90-4464-6808-14C7-1E8163186AF6}"/>
                </a:ext>
              </a:extLst>
            </p:cNvPr>
            <p:cNvSpPr/>
            <p:nvPr/>
          </p:nvSpPr>
          <p:spPr>
            <a:xfrm>
              <a:off x="2691541" y="465433"/>
              <a:ext cx="2444055" cy="3569893"/>
            </a:xfrm>
            <a:prstGeom prst="rect">
              <a:avLst/>
            </a:prstGeom>
            <a:solidFill>
              <a:schemeClr val="tx2">
                <a:lumMod val="25000"/>
                <a:lumOff val="75000"/>
                <a:alpha val="91404"/>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4" name="TekstSylinder 23">
              <a:extLst>
                <a:ext uri="{FF2B5EF4-FFF2-40B4-BE49-F238E27FC236}">
                  <a16:creationId xmlns:a16="http://schemas.microsoft.com/office/drawing/2014/main" id="{E45C9B52-014D-D680-CAF2-CCCB649394E4}"/>
                </a:ext>
              </a:extLst>
            </p:cNvPr>
            <p:cNvSpPr txBox="1"/>
            <p:nvPr/>
          </p:nvSpPr>
          <p:spPr>
            <a:xfrm>
              <a:off x="2691541" y="1765670"/>
              <a:ext cx="2444055" cy="205300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2911" tIns="247650" rIns="142911" bIns="247650" numCol="1" spcCol="1270" anchor="t" anchorCtr="0">
              <a:noAutofit/>
            </a:bodyPr>
            <a:lstStyle/>
            <a:p>
              <a:pPr marL="0" marR="0" lvl="0" indent="0" algn="l" defTabSz="600075" rtl="0" eaLnBrk="1" fontAlgn="auto" latinLnBrk="0" hangingPunct="1">
                <a:lnSpc>
                  <a:spcPct val="90000"/>
                </a:lnSpc>
                <a:spcBef>
                  <a:spcPct val="0"/>
                </a:spcBef>
                <a:spcAft>
                  <a:spcPct val="35000"/>
                </a:spcAft>
                <a:buClrTx/>
                <a:buSzTx/>
                <a:buFontTx/>
                <a:buNone/>
                <a:tabLst/>
                <a:defRPr/>
              </a:pPr>
              <a:r>
                <a:rPr kumimoji="0" lang="nb-NO" sz="135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Legg til rette for åpenhet om problemer/plager i overgangsalderen, men ikke anta at alle kvinner ønsker å snakke om det</a:t>
              </a:r>
              <a:endParaRPr kumimoji="0" lang="en-US" sz="135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9" name="Gruppe 8">
            <a:extLst>
              <a:ext uri="{FF2B5EF4-FFF2-40B4-BE49-F238E27FC236}">
                <a16:creationId xmlns:a16="http://schemas.microsoft.com/office/drawing/2014/main" id="{360A709A-F8B0-9DDB-1535-6C314DA4EFEC}"/>
              </a:ext>
            </a:extLst>
          </p:cNvPr>
          <p:cNvGrpSpPr/>
          <p:nvPr/>
        </p:nvGrpSpPr>
        <p:grpSpPr>
          <a:xfrm>
            <a:off x="4654386" y="1669070"/>
            <a:ext cx="1909917" cy="2677420"/>
            <a:chOff x="5380002" y="465433"/>
            <a:chExt cx="2546556" cy="3569893"/>
          </a:xfrm>
        </p:grpSpPr>
        <p:sp>
          <p:nvSpPr>
            <p:cNvPr id="19" name="Rektangel 18">
              <a:extLst>
                <a:ext uri="{FF2B5EF4-FFF2-40B4-BE49-F238E27FC236}">
                  <a16:creationId xmlns:a16="http://schemas.microsoft.com/office/drawing/2014/main" id="{4E9A46B9-FC17-811B-3FF6-94D337B6D663}"/>
                </a:ext>
              </a:extLst>
            </p:cNvPr>
            <p:cNvSpPr/>
            <p:nvPr/>
          </p:nvSpPr>
          <p:spPr>
            <a:xfrm>
              <a:off x="5380002" y="465433"/>
              <a:ext cx="2444055" cy="3569893"/>
            </a:xfrm>
            <a:prstGeom prst="rect">
              <a:avLst/>
            </a:prstGeom>
            <a:solidFill>
              <a:schemeClr val="accent6">
                <a:lumMod val="20000"/>
                <a:lumOff val="80000"/>
                <a:alpha val="83000"/>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0" name="TekstSylinder 19">
              <a:extLst>
                <a:ext uri="{FF2B5EF4-FFF2-40B4-BE49-F238E27FC236}">
                  <a16:creationId xmlns:a16="http://schemas.microsoft.com/office/drawing/2014/main" id="{E36D7A58-9705-1E7C-C07F-FBF673334A45}"/>
                </a:ext>
              </a:extLst>
            </p:cNvPr>
            <p:cNvSpPr txBox="1"/>
            <p:nvPr/>
          </p:nvSpPr>
          <p:spPr>
            <a:xfrm>
              <a:off x="5380002" y="1765670"/>
              <a:ext cx="2546556" cy="205300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2911" tIns="247650" rIns="142911" bIns="247650" numCol="1" spcCol="1270" anchor="t" anchorCtr="0">
              <a:noAutofit/>
            </a:bodyPr>
            <a:lstStyle/>
            <a:p>
              <a:pPr marL="0" marR="0" lvl="0" indent="0" algn="l" defTabSz="533400"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Gjennomgå mulighet for fleksibilitet i arbeidstid, regulering av temperatur og ventilasjon på arbeidsplassen og sørg for at kaldt drikkevann er tilgjengelig.</a:t>
              </a:r>
              <a:endParaRPr kumimoji="0" lang="en-US" sz="12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11" name="Gruppe 10">
            <a:extLst>
              <a:ext uri="{FF2B5EF4-FFF2-40B4-BE49-F238E27FC236}">
                <a16:creationId xmlns:a16="http://schemas.microsoft.com/office/drawing/2014/main" id="{42847CEB-9E9A-7860-1CE7-1FD8E3A97531}"/>
              </a:ext>
            </a:extLst>
          </p:cNvPr>
          <p:cNvGrpSpPr/>
          <p:nvPr/>
        </p:nvGrpSpPr>
        <p:grpSpPr>
          <a:xfrm>
            <a:off x="6670731" y="1669070"/>
            <a:ext cx="1833041" cy="2677420"/>
            <a:chOff x="8068463" y="465433"/>
            <a:chExt cx="2444055" cy="3569893"/>
          </a:xfrm>
        </p:grpSpPr>
        <p:sp>
          <p:nvSpPr>
            <p:cNvPr id="15" name="Rektangel 14">
              <a:extLst>
                <a:ext uri="{FF2B5EF4-FFF2-40B4-BE49-F238E27FC236}">
                  <a16:creationId xmlns:a16="http://schemas.microsoft.com/office/drawing/2014/main" id="{2DB14366-9C3A-0EB8-B997-2DFD53A41C7A}"/>
                </a:ext>
              </a:extLst>
            </p:cNvPr>
            <p:cNvSpPr/>
            <p:nvPr/>
          </p:nvSpPr>
          <p:spPr>
            <a:xfrm>
              <a:off x="8068463" y="465433"/>
              <a:ext cx="2444055" cy="3569893"/>
            </a:xfrm>
            <a:prstGeom prst="rect">
              <a:avLst/>
            </a:prstGeom>
            <a:solidFill>
              <a:schemeClr val="tx2">
                <a:lumMod val="50000"/>
                <a:lumOff val="50000"/>
                <a:alpha val="89000"/>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 name="TekstSylinder 15">
              <a:extLst>
                <a:ext uri="{FF2B5EF4-FFF2-40B4-BE49-F238E27FC236}">
                  <a16:creationId xmlns:a16="http://schemas.microsoft.com/office/drawing/2014/main" id="{B38F0BAA-EEA0-B126-6664-2CDD42101A7A}"/>
                </a:ext>
              </a:extLst>
            </p:cNvPr>
            <p:cNvSpPr txBox="1"/>
            <p:nvPr/>
          </p:nvSpPr>
          <p:spPr>
            <a:xfrm>
              <a:off x="8068463" y="1765670"/>
              <a:ext cx="2444055" cy="205300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2911" tIns="247650" rIns="142911" bIns="247650" numCol="1" spcCol="1270" anchor="t" anchorCtr="0">
              <a:noAutofit/>
            </a:bodyPr>
            <a:lstStyle/>
            <a:p>
              <a:pPr marL="0" marR="0" lvl="0" indent="0" algn="l" defTabSz="666750" rtl="0" eaLnBrk="1" fontAlgn="auto" latinLnBrk="0" hangingPunct="1">
                <a:lnSpc>
                  <a:spcPct val="90000"/>
                </a:lnSpc>
                <a:spcBef>
                  <a:spcPct val="0"/>
                </a:spcBef>
                <a:spcAft>
                  <a:spcPct val="35000"/>
                </a:spcAft>
                <a:buClrTx/>
                <a:buSzTx/>
                <a:buFontTx/>
                <a:buNone/>
                <a:tabLst/>
                <a:defRPr/>
              </a:pPr>
              <a:r>
                <a:rPr kumimoji="0" lang="nb-NO" sz="14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Sørg for tilgang til rene garderober og toaletter</a:t>
              </a:r>
              <a:endParaRPr kumimoji="0" lang="en-US" sz="14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12" name="Gruppe 11">
            <a:extLst>
              <a:ext uri="{FF2B5EF4-FFF2-40B4-BE49-F238E27FC236}">
                <a16:creationId xmlns:a16="http://schemas.microsoft.com/office/drawing/2014/main" id="{C8D64DE1-EAD1-CE19-570A-089648BDEE7D}"/>
              </a:ext>
            </a:extLst>
          </p:cNvPr>
          <p:cNvGrpSpPr/>
          <p:nvPr/>
        </p:nvGrpSpPr>
        <p:grpSpPr>
          <a:xfrm>
            <a:off x="7202313" y="1925695"/>
            <a:ext cx="769877" cy="769877"/>
            <a:chOff x="8777239" y="807600"/>
            <a:chExt cx="1026503" cy="1026503"/>
          </a:xfrm>
        </p:grpSpPr>
        <p:sp>
          <p:nvSpPr>
            <p:cNvPr id="13" name="Ellipse 12">
              <a:extLst>
                <a:ext uri="{FF2B5EF4-FFF2-40B4-BE49-F238E27FC236}">
                  <a16:creationId xmlns:a16="http://schemas.microsoft.com/office/drawing/2014/main" id="{C2394A09-A287-E74F-0BA4-EDCC1469A7E0}"/>
                </a:ext>
              </a:extLst>
            </p:cNvPr>
            <p:cNvSpPr/>
            <p:nvPr/>
          </p:nvSpPr>
          <p:spPr>
            <a:xfrm>
              <a:off x="8777239" y="807600"/>
              <a:ext cx="1026503" cy="1026503"/>
            </a:xfrm>
            <a:prstGeom prst="ellipse">
              <a:avLst/>
            </a:prstGeom>
            <a:solidFill>
              <a:schemeClr val="accent1"/>
            </a:solidFill>
            <a:ln>
              <a:solidFill>
                <a:schemeClr val="accent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Ellipse 18">
              <a:extLst>
                <a:ext uri="{FF2B5EF4-FFF2-40B4-BE49-F238E27FC236}">
                  <a16:creationId xmlns:a16="http://schemas.microsoft.com/office/drawing/2014/main" id="{78A7F9BF-4806-223A-A069-7B7328C78434}"/>
                </a:ext>
              </a:extLst>
            </p:cNvPr>
            <p:cNvSpPr txBox="1"/>
            <p:nvPr/>
          </p:nvSpPr>
          <p:spPr>
            <a:xfrm>
              <a:off x="8927567" y="957928"/>
              <a:ext cx="725847" cy="7258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23" tIns="9525" rIns="60023"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nb-NO" sz="3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grpSp>
      <p:grpSp>
        <p:nvGrpSpPr>
          <p:cNvPr id="29" name="Gruppe 28">
            <a:extLst>
              <a:ext uri="{FF2B5EF4-FFF2-40B4-BE49-F238E27FC236}">
                <a16:creationId xmlns:a16="http://schemas.microsoft.com/office/drawing/2014/main" id="{943F859C-3A87-C2E7-9D66-8220962E7CF6}"/>
              </a:ext>
            </a:extLst>
          </p:cNvPr>
          <p:cNvGrpSpPr/>
          <p:nvPr/>
        </p:nvGrpSpPr>
        <p:grpSpPr>
          <a:xfrm>
            <a:off x="3156483" y="1866385"/>
            <a:ext cx="829187" cy="829187"/>
            <a:chOff x="4665468" y="394887"/>
            <a:chExt cx="1184662" cy="1184662"/>
          </a:xfrm>
        </p:grpSpPr>
        <p:sp>
          <p:nvSpPr>
            <p:cNvPr id="30" name="Ellipse 29">
              <a:extLst>
                <a:ext uri="{FF2B5EF4-FFF2-40B4-BE49-F238E27FC236}">
                  <a16:creationId xmlns:a16="http://schemas.microsoft.com/office/drawing/2014/main" id="{9FB11260-3068-9C1F-FDB9-0CB5DC36F835}"/>
                </a:ext>
              </a:extLst>
            </p:cNvPr>
            <p:cNvSpPr/>
            <p:nvPr/>
          </p:nvSpPr>
          <p:spPr>
            <a:xfrm>
              <a:off x="4665468" y="394887"/>
              <a:ext cx="1184662" cy="1184662"/>
            </a:xfrm>
            <a:prstGeom prst="ellipse">
              <a:avLst/>
            </a:pr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Ellipse 10">
              <a:extLst>
                <a:ext uri="{FF2B5EF4-FFF2-40B4-BE49-F238E27FC236}">
                  <a16:creationId xmlns:a16="http://schemas.microsoft.com/office/drawing/2014/main" id="{372A13FF-8F4A-3867-F9F3-A01A1364A625}"/>
                </a:ext>
              </a:extLst>
            </p:cNvPr>
            <p:cNvSpPr txBox="1"/>
            <p:nvPr/>
          </p:nvSpPr>
          <p:spPr>
            <a:xfrm>
              <a:off x="4838957" y="568377"/>
              <a:ext cx="837682" cy="8376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271" tIns="9525" rIns="69271"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grpSp>
        <p:nvGrpSpPr>
          <p:cNvPr id="32" name="Gruppe 31">
            <a:extLst>
              <a:ext uri="{FF2B5EF4-FFF2-40B4-BE49-F238E27FC236}">
                <a16:creationId xmlns:a16="http://schemas.microsoft.com/office/drawing/2014/main" id="{DBA4D100-7993-DB6E-B24B-BEC21945ED3C}"/>
              </a:ext>
            </a:extLst>
          </p:cNvPr>
          <p:cNvGrpSpPr/>
          <p:nvPr/>
        </p:nvGrpSpPr>
        <p:grpSpPr>
          <a:xfrm>
            <a:off x="5158164" y="1866385"/>
            <a:ext cx="829187" cy="829187"/>
            <a:chOff x="8280206" y="394887"/>
            <a:chExt cx="1184662" cy="1184662"/>
          </a:xfrm>
        </p:grpSpPr>
        <p:sp>
          <p:nvSpPr>
            <p:cNvPr id="33" name="Ellipse 32">
              <a:extLst>
                <a:ext uri="{FF2B5EF4-FFF2-40B4-BE49-F238E27FC236}">
                  <a16:creationId xmlns:a16="http://schemas.microsoft.com/office/drawing/2014/main" id="{ED00AB74-4B4F-3DDD-8241-A73362FEFFBC}"/>
                </a:ext>
              </a:extLst>
            </p:cNvPr>
            <p:cNvSpPr/>
            <p:nvPr/>
          </p:nvSpPr>
          <p:spPr>
            <a:xfrm>
              <a:off x="8280206" y="394887"/>
              <a:ext cx="1184662" cy="1184662"/>
            </a:xfrm>
            <a:prstGeom prst="ellipse">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Ellipse 14">
              <a:extLst>
                <a:ext uri="{FF2B5EF4-FFF2-40B4-BE49-F238E27FC236}">
                  <a16:creationId xmlns:a16="http://schemas.microsoft.com/office/drawing/2014/main" id="{C7038F23-FA86-0409-4E0B-30B6373B64B2}"/>
                </a:ext>
              </a:extLst>
            </p:cNvPr>
            <p:cNvSpPr txBox="1"/>
            <p:nvPr/>
          </p:nvSpPr>
          <p:spPr>
            <a:xfrm>
              <a:off x="8453696" y="568377"/>
              <a:ext cx="837682" cy="8376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271" tIns="9525" rIns="69271"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3</a:t>
              </a:r>
            </a:p>
          </p:txBody>
        </p:sp>
      </p:grpSp>
    </p:spTree>
    <p:extLst>
      <p:ext uri="{BB962C8B-B14F-4D97-AF65-F5344CB8AC3E}">
        <p14:creationId xmlns:p14="http://schemas.microsoft.com/office/powerpoint/2010/main" val="66054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9059A-A5DC-5705-9E90-C18DC9BB72DA}"/>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789CB672-15C6-E052-82EE-CAEE79E66ECF}"/>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a:p>
        </p:txBody>
      </p:sp>
      <p:sp>
        <p:nvSpPr>
          <p:cNvPr id="2" name="Tittel 5">
            <a:extLst>
              <a:ext uri="{FF2B5EF4-FFF2-40B4-BE49-F238E27FC236}">
                <a16:creationId xmlns:a16="http://schemas.microsoft.com/office/drawing/2014/main" id="{37408382-A250-ACD5-6D11-0E002668B35B}"/>
              </a:ext>
            </a:extLst>
          </p:cNvPr>
          <p:cNvSpPr txBox="1">
            <a:spLocks/>
          </p:cNvSpPr>
          <p:nvPr/>
        </p:nvSpPr>
        <p:spPr>
          <a:xfrm>
            <a:off x="767443" y="680035"/>
            <a:ext cx="7609115" cy="989035"/>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067" kern="1200">
                <a:solidFill>
                  <a:srgbClr val="EAFAFE"/>
                </a:solidFill>
                <a:latin typeface="+mj-lt"/>
                <a:ea typeface="+mj-ea"/>
                <a:cs typeface="+mj-cs"/>
              </a:defRPr>
            </a:lvl1pPr>
          </a:lstStyle>
          <a:p>
            <a:r>
              <a:rPr lang="en-US" sz="2400" b="1" dirty="0">
                <a:latin typeface="Myriad Pro" panose="020B0503030403020204" pitchFamily="34" charset="0"/>
              </a:rPr>
              <a:t>EMAS-</a:t>
            </a:r>
            <a:r>
              <a:rPr lang="en-US" sz="2400" b="1" dirty="0" err="1">
                <a:latin typeface="Myriad Pro" panose="020B0503030403020204" pitchFamily="34" charset="0"/>
              </a:rPr>
              <a:t>retningslinjer</a:t>
            </a:r>
            <a:r>
              <a:rPr lang="en-US" sz="2400" b="1" dirty="0">
                <a:latin typeface="Myriad Pro" panose="020B0503030403020204" pitchFamily="34" charset="0"/>
              </a:rPr>
              <a:t> for </a:t>
            </a:r>
            <a:r>
              <a:rPr lang="en-US" sz="2400" b="1" dirty="0" err="1">
                <a:latin typeface="Myriad Pro" panose="020B0503030403020204" pitchFamily="34" charset="0"/>
              </a:rPr>
              <a:t>kvinner</a:t>
            </a:r>
            <a:endParaRPr lang="en-US" sz="1350" dirty="0">
              <a:latin typeface="Myriad Pro" panose="020B0503030403020204" pitchFamily="34" charset="0"/>
            </a:endParaRPr>
          </a:p>
        </p:txBody>
      </p:sp>
      <p:sp>
        <p:nvSpPr>
          <p:cNvPr id="4" name="Rektangel 3">
            <a:extLst>
              <a:ext uri="{FF2B5EF4-FFF2-40B4-BE49-F238E27FC236}">
                <a16:creationId xmlns:a16="http://schemas.microsoft.com/office/drawing/2014/main" id="{2E9977C9-3B38-BDBE-FA4D-D713B5761DF8}"/>
              </a:ext>
            </a:extLst>
          </p:cNvPr>
          <p:cNvSpPr/>
          <p:nvPr/>
        </p:nvSpPr>
        <p:spPr>
          <a:xfrm>
            <a:off x="880419" y="1174552"/>
            <a:ext cx="6858000" cy="33948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a:p>
        </p:txBody>
      </p:sp>
      <p:pic>
        <p:nvPicPr>
          <p:cNvPr id="3" name="Bilde 2" descr="Et bilde som inneholder tekst, skjermbilde, Font&#10;&#10;KI-generert innhold kan være feil.">
            <a:extLst>
              <a:ext uri="{FF2B5EF4-FFF2-40B4-BE49-F238E27FC236}">
                <a16:creationId xmlns:a16="http://schemas.microsoft.com/office/drawing/2014/main" id="{B0AB7132-5C81-3C32-5A65-8C0523DF1129}"/>
              </a:ext>
            </a:extLst>
          </p:cNvPr>
          <p:cNvPicPr>
            <a:picLocks noChangeAspect="1"/>
          </p:cNvPicPr>
          <p:nvPr/>
        </p:nvPicPr>
        <p:blipFill>
          <a:blip r:embed="rId3"/>
          <a:stretch>
            <a:fillRect/>
          </a:stretch>
        </p:blipFill>
        <p:spPr>
          <a:xfrm>
            <a:off x="1019060" y="1320875"/>
            <a:ext cx="6586082" cy="3095458"/>
          </a:xfrm>
          <a:prstGeom prst="rect">
            <a:avLst/>
          </a:prstGeom>
        </p:spPr>
      </p:pic>
    </p:spTree>
    <p:extLst>
      <p:ext uri="{BB962C8B-B14F-4D97-AF65-F5344CB8AC3E}">
        <p14:creationId xmlns:p14="http://schemas.microsoft.com/office/powerpoint/2010/main" val="535621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301E9-E1D9-F365-5E40-1316E04BEF0E}"/>
            </a:ext>
          </a:extLst>
        </p:cNvPr>
        <p:cNvGrpSpPr/>
        <p:nvPr/>
      </p:nvGrpSpPr>
      <p:grpSpPr>
        <a:xfrm>
          <a:off x="0" y="0"/>
          <a:ext cx="0" cy="0"/>
          <a:chOff x="0" y="0"/>
          <a:chExt cx="0" cy="0"/>
        </a:xfrm>
      </p:grpSpPr>
      <p:sp>
        <p:nvSpPr>
          <p:cNvPr id="17" name="Rektangel 16">
            <a:extLst>
              <a:ext uri="{FF2B5EF4-FFF2-40B4-BE49-F238E27FC236}">
                <a16:creationId xmlns:a16="http://schemas.microsoft.com/office/drawing/2014/main" id="{D71B3CFE-F667-91D9-2270-CF7EC41C3156}"/>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5">
            <a:extLst>
              <a:ext uri="{FF2B5EF4-FFF2-40B4-BE49-F238E27FC236}">
                <a16:creationId xmlns:a16="http://schemas.microsoft.com/office/drawing/2014/main" id="{CFCF4115-68AC-90BD-F6E8-E174D293B371}"/>
              </a:ext>
            </a:extLst>
          </p:cNvPr>
          <p:cNvSpPr txBox="1">
            <a:spLocks/>
          </p:cNvSpPr>
          <p:nvPr/>
        </p:nvSpPr>
        <p:spPr>
          <a:xfrm>
            <a:off x="767443" y="680035"/>
            <a:ext cx="7609115" cy="989035"/>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067" kern="1200">
                <a:solidFill>
                  <a:srgbClr val="EAFAFE"/>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EMAS-</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retningslinjer</a:t>
            </a:r>
            <a:r>
              <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for </a:t>
            </a:r>
            <a:r>
              <a:rPr kumimoji="0" lang="en-US" sz="2400" b="1"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kvinner</a:t>
            </a:r>
            <a:endParaRPr kumimoji="0" lang="en-US" sz="2400" b="1"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Anbefalinger</a:t>
            </a:r>
            <a:r>
              <a:rPr kumimoji="0" lang="en-US" sz="240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t>
            </a: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prioritert</a:t>
            </a:r>
            <a:r>
              <a:rPr kumimoji="0" lang="en-US" sz="240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rPr>
              <a:t> av </a:t>
            </a:r>
            <a:r>
              <a:rPr kumimoji="0" lang="en-US" sz="2400" b="0" i="0" u="none" strike="noStrike" kern="1200" cap="none" spc="0" normalizeH="0" baseline="0" noProof="0" dirty="0" err="1">
                <a:ln>
                  <a:noFill/>
                </a:ln>
                <a:solidFill>
                  <a:srgbClr val="EAFAFE"/>
                </a:solidFill>
                <a:effectLst/>
                <a:uLnTx/>
                <a:uFillTx/>
                <a:latin typeface="Myriad Pro" panose="020B0503030403020204" pitchFamily="34" charset="0"/>
                <a:ea typeface="+mj-ea"/>
                <a:cs typeface="+mj-cs"/>
              </a:rPr>
              <a:t>kvinnene</a:t>
            </a:r>
            <a:endParaRPr kumimoji="0" lang="en-US" sz="1350" b="0" i="0" u="none" strike="noStrike" kern="1200" cap="none" spc="0" normalizeH="0" baseline="0" noProof="0" dirty="0">
              <a:ln>
                <a:noFill/>
              </a:ln>
              <a:solidFill>
                <a:srgbClr val="EAFAFE"/>
              </a:solidFill>
              <a:effectLst/>
              <a:uLnTx/>
              <a:uFillTx/>
              <a:latin typeface="Myriad Pro" panose="020B0503030403020204" pitchFamily="34" charset="0"/>
              <a:ea typeface="+mj-ea"/>
              <a:cs typeface="+mj-cs"/>
            </a:endParaRPr>
          </a:p>
        </p:txBody>
      </p:sp>
      <p:grpSp>
        <p:nvGrpSpPr>
          <p:cNvPr id="5" name="Gruppe 4">
            <a:extLst>
              <a:ext uri="{FF2B5EF4-FFF2-40B4-BE49-F238E27FC236}">
                <a16:creationId xmlns:a16="http://schemas.microsoft.com/office/drawing/2014/main" id="{6A73BBA6-65B6-312E-2603-BA8132EB8516}"/>
              </a:ext>
            </a:extLst>
          </p:cNvPr>
          <p:cNvGrpSpPr/>
          <p:nvPr/>
        </p:nvGrpSpPr>
        <p:grpSpPr>
          <a:xfrm>
            <a:off x="629612" y="1501808"/>
            <a:ext cx="3754655" cy="2961657"/>
            <a:chOff x="1283" y="0"/>
            <a:chExt cx="5006206" cy="3948876"/>
          </a:xfrm>
        </p:grpSpPr>
        <p:sp>
          <p:nvSpPr>
            <p:cNvPr id="15" name="Rektangel 14">
              <a:extLst>
                <a:ext uri="{FF2B5EF4-FFF2-40B4-BE49-F238E27FC236}">
                  <a16:creationId xmlns:a16="http://schemas.microsoft.com/office/drawing/2014/main" id="{90EFA0DE-32C5-BA12-7DD1-217AEFEF1ABC}"/>
                </a:ext>
              </a:extLst>
            </p:cNvPr>
            <p:cNvSpPr/>
            <p:nvPr/>
          </p:nvSpPr>
          <p:spPr>
            <a:xfrm>
              <a:off x="1283" y="0"/>
              <a:ext cx="5006206" cy="3948876"/>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 name="TekstSylinder 15">
              <a:extLst>
                <a:ext uri="{FF2B5EF4-FFF2-40B4-BE49-F238E27FC236}">
                  <a16:creationId xmlns:a16="http://schemas.microsoft.com/office/drawing/2014/main" id="{F7B7CE9E-0186-BF97-1E2E-B3FE604C2304}"/>
                </a:ext>
              </a:extLst>
            </p:cNvPr>
            <p:cNvSpPr txBox="1"/>
            <p:nvPr/>
          </p:nvSpPr>
          <p:spPr>
            <a:xfrm>
              <a:off x="1283" y="1500572"/>
              <a:ext cx="5006206" cy="2369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92727" tIns="247650" rIns="292727" bIns="247650" numCol="1" spcCol="1270" anchor="t"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nb-NO" sz="15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Kontakt fastlegen din for å diskutere behandlingsalternativer og hva du kan gjøre selv for å bidra til å håndtere dine problemer/plager.</a:t>
              </a:r>
              <a:endParaRPr kumimoji="0" lang="en-US" sz="15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6" name="Gruppe 5">
            <a:extLst>
              <a:ext uri="{FF2B5EF4-FFF2-40B4-BE49-F238E27FC236}">
                <a16:creationId xmlns:a16="http://schemas.microsoft.com/office/drawing/2014/main" id="{852AA13C-DB25-15FD-3626-98FCC70A3C67}"/>
              </a:ext>
            </a:extLst>
          </p:cNvPr>
          <p:cNvGrpSpPr/>
          <p:nvPr/>
        </p:nvGrpSpPr>
        <p:grpSpPr>
          <a:xfrm>
            <a:off x="2062691" y="1797973"/>
            <a:ext cx="888497" cy="888497"/>
            <a:chOff x="1912055" y="394887"/>
            <a:chExt cx="1184662" cy="1184662"/>
          </a:xfrm>
        </p:grpSpPr>
        <p:sp>
          <p:nvSpPr>
            <p:cNvPr id="13" name="Ellipse 12">
              <a:extLst>
                <a:ext uri="{FF2B5EF4-FFF2-40B4-BE49-F238E27FC236}">
                  <a16:creationId xmlns:a16="http://schemas.microsoft.com/office/drawing/2014/main" id="{C65CAA58-8CBE-6483-820A-F7F6FA4FC32E}"/>
                </a:ext>
              </a:extLst>
            </p:cNvPr>
            <p:cNvSpPr/>
            <p:nvPr/>
          </p:nvSpPr>
          <p:spPr>
            <a:xfrm>
              <a:off x="1912055" y="394887"/>
              <a:ext cx="1184662" cy="1184662"/>
            </a:xfrm>
            <a:prstGeom prst="ellipse">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Ellipse 6">
              <a:extLst>
                <a:ext uri="{FF2B5EF4-FFF2-40B4-BE49-F238E27FC236}">
                  <a16:creationId xmlns:a16="http://schemas.microsoft.com/office/drawing/2014/main" id="{122B0A02-4649-38EF-3047-92B4151472B3}"/>
                </a:ext>
              </a:extLst>
            </p:cNvPr>
            <p:cNvSpPr txBox="1"/>
            <p:nvPr/>
          </p:nvSpPr>
          <p:spPr>
            <a:xfrm>
              <a:off x="2085545" y="568377"/>
              <a:ext cx="837682" cy="8376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271" tIns="9525" rIns="69271"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1</a:t>
              </a:r>
            </a:p>
          </p:txBody>
        </p:sp>
      </p:grpSp>
      <p:grpSp>
        <p:nvGrpSpPr>
          <p:cNvPr id="7" name="Gruppe 6">
            <a:extLst>
              <a:ext uri="{FF2B5EF4-FFF2-40B4-BE49-F238E27FC236}">
                <a16:creationId xmlns:a16="http://schemas.microsoft.com/office/drawing/2014/main" id="{6DD133C3-0735-364D-CDD3-0ECB9BDE1829}"/>
              </a:ext>
            </a:extLst>
          </p:cNvPr>
          <p:cNvGrpSpPr/>
          <p:nvPr/>
        </p:nvGrpSpPr>
        <p:grpSpPr>
          <a:xfrm>
            <a:off x="4759732" y="1501808"/>
            <a:ext cx="3754655" cy="2961657"/>
            <a:chOff x="5508110" y="0"/>
            <a:chExt cx="5006206" cy="3948876"/>
          </a:xfrm>
        </p:grpSpPr>
        <p:sp>
          <p:nvSpPr>
            <p:cNvPr id="11" name="Rektangel 10">
              <a:extLst>
                <a:ext uri="{FF2B5EF4-FFF2-40B4-BE49-F238E27FC236}">
                  <a16:creationId xmlns:a16="http://schemas.microsoft.com/office/drawing/2014/main" id="{FAA1A643-B74D-E5D9-B304-E2B9E0E61229}"/>
                </a:ext>
              </a:extLst>
            </p:cNvPr>
            <p:cNvSpPr/>
            <p:nvPr/>
          </p:nvSpPr>
          <p:spPr>
            <a:xfrm>
              <a:off x="5508110" y="0"/>
              <a:ext cx="5006206" cy="3948876"/>
            </a:xfrm>
            <a:prstGeom prst="rect">
              <a:avLst/>
            </a:pr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2" name="TekstSylinder 11">
              <a:extLst>
                <a:ext uri="{FF2B5EF4-FFF2-40B4-BE49-F238E27FC236}">
                  <a16:creationId xmlns:a16="http://schemas.microsoft.com/office/drawing/2014/main" id="{78488C25-BEC3-EB72-76DF-E53E87F9DC79}"/>
                </a:ext>
              </a:extLst>
            </p:cNvPr>
            <p:cNvSpPr txBox="1"/>
            <p:nvPr/>
          </p:nvSpPr>
          <p:spPr>
            <a:xfrm>
              <a:off x="5508110" y="1500572"/>
              <a:ext cx="5006206" cy="2369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92727" tIns="247650" rIns="292727" bIns="247650" numCol="1" spcCol="1270" anchor="t" anchorCtr="0">
              <a:noAutofit/>
            </a:bodyPr>
            <a:lstStyle/>
            <a:p>
              <a:pPr marL="0" marR="0" lvl="0" indent="0" algn="l" defTabSz="666750" rtl="0" eaLnBrk="1" fontAlgn="auto" latinLnBrk="0" hangingPunct="1">
                <a:lnSpc>
                  <a:spcPct val="90000"/>
                </a:lnSpc>
                <a:spcBef>
                  <a:spcPct val="0"/>
                </a:spcBef>
                <a:spcAft>
                  <a:spcPct val="35000"/>
                </a:spcAft>
                <a:buClrTx/>
                <a:buSzTx/>
                <a:buFontTx/>
                <a:buNone/>
                <a:tabLst/>
                <a:defRPr/>
              </a:pPr>
              <a:r>
                <a:rPr kumimoji="0" lang="nb-NO" sz="1500"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rPr>
                <a:t>Oppsøk kunnskapsbasert/offentlig kvalitetssikret informasjon (helsenorge.no og din arbeidsplass) om omsorg, egenomsorg og behandling knyttet til overgangsalderen.</a:t>
              </a:r>
            </a:p>
            <a:p>
              <a:pPr marL="0" marR="0" lvl="0" indent="0" algn="l" defTabSz="666750" rtl="0" eaLnBrk="1" fontAlgn="auto" latinLnBrk="0" hangingPunct="1">
                <a:lnSpc>
                  <a:spcPct val="90000"/>
                </a:lnSpc>
                <a:spcBef>
                  <a:spcPct val="0"/>
                </a:spcBef>
                <a:spcAft>
                  <a:spcPct val="35000"/>
                </a:spcAft>
                <a:buClrTx/>
                <a:buSzTx/>
                <a:buFontTx/>
                <a:buNone/>
                <a:tabLst/>
                <a:defRPr/>
              </a:pPr>
              <a:endParaRPr kumimoji="0" lang="en-US" sz="1425" b="0" i="0" u="none" strike="noStrike" kern="1200" cap="none" spc="0" normalizeH="0" baseline="0" noProof="0" dirty="0">
                <a:ln>
                  <a:noFill/>
                </a:ln>
                <a:solidFill>
                  <a:prstClr val="black">
                    <a:hueOff val="0"/>
                    <a:satOff val="0"/>
                    <a:lumOff val="0"/>
                    <a:alphaOff val="0"/>
                  </a:prstClr>
                </a:solidFill>
                <a:effectLst/>
                <a:uLnTx/>
                <a:uFillTx/>
                <a:latin typeface="Myriad Pro" panose="020B0503030403020204" pitchFamily="34" charset="0"/>
                <a:ea typeface="+mn-ea"/>
                <a:cs typeface="+mn-cs"/>
              </a:endParaRPr>
            </a:p>
          </p:txBody>
        </p:sp>
      </p:grpSp>
      <p:grpSp>
        <p:nvGrpSpPr>
          <p:cNvPr id="8" name="Gruppe 7">
            <a:extLst>
              <a:ext uri="{FF2B5EF4-FFF2-40B4-BE49-F238E27FC236}">
                <a16:creationId xmlns:a16="http://schemas.microsoft.com/office/drawing/2014/main" id="{AC7F76A8-0AB2-C3B6-30AF-B257E1672738}"/>
              </a:ext>
            </a:extLst>
          </p:cNvPr>
          <p:cNvGrpSpPr/>
          <p:nvPr/>
        </p:nvGrpSpPr>
        <p:grpSpPr>
          <a:xfrm>
            <a:off x="6192811" y="1797973"/>
            <a:ext cx="888497" cy="888497"/>
            <a:chOff x="7418881" y="394887"/>
            <a:chExt cx="1184662" cy="1184662"/>
          </a:xfrm>
        </p:grpSpPr>
        <p:sp>
          <p:nvSpPr>
            <p:cNvPr id="9" name="Ellipse 8">
              <a:extLst>
                <a:ext uri="{FF2B5EF4-FFF2-40B4-BE49-F238E27FC236}">
                  <a16:creationId xmlns:a16="http://schemas.microsoft.com/office/drawing/2014/main" id="{1A58A55C-5869-E860-D8AD-390DFEC55DB8}"/>
                </a:ext>
              </a:extLst>
            </p:cNvPr>
            <p:cNvSpPr/>
            <p:nvPr/>
          </p:nvSpPr>
          <p:spPr>
            <a:xfrm>
              <a:off x="7418881" y="394887"/>
              <a:ext cx="1184662" cy="1184662"/>
            </a:xfrm>
            <a:prstGeom prst="ellipse">
              <a:avLst/>
            </a:pr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nb-NO"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Ellipse 10">
              <a:extLst>
                <a:ext uri="{FF2B5EF4-FFF2-40B4-BE49-F238E27FC236}">
                  <a16:creationId xmlns:a16="http://schemas.microsoft.com/office/drawing/2014/main" id="{2DB4B5ED-2DB5-09D3-6C8E-D3F43B7EE4CA}"/>
                </a:ext>
              </a:extLst>
            </p:cNvPr>
            <p:cNvSpPr txBox="1"/>
            <p:nvPr/>
          </p:nvSpPr>
          <p:spPr>
            <a:xfrm>
              <a:off x="7592371" y="568377"/>
              <a:ext cx="837682" cy="8376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271" tIns="9525" rIns="69271" bIns="9525"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libri" panose="020F0502020204030204"/>
                  <a:ea typeface="+mn-ea"/>
                  <a:cs typeface="+mn-cs"/>
                </a:rPr>
                <a:t>2</a:t>
              </a:r>
            </a:p>
          </p:txBody>
        </p:sp>
      </p:grpSp>
    </p:spTree>
    <p:extLst>
      <p:ext uri="{BB962C8B-B14F-4D97-AF65-F5344CB8AC3E}">
        <p14:creationId xmlns:p14="http://schemas.microsoft.com/office/powerpoint/2010/main" val="42665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11AF7-278A-3F31-C546-06A087FBC3D3}"/>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0ED33E90-ACED-BC4B-B601-FFD009C14156}"/>
              </a:ext>
            </a:extLst>
          </p:cNvPr>
          <p:cNvSpPr>
            <a:spLocks noGrp="1" noRot="1" noMove="1" noResize="1" noEditPoints="1" noAdjustHandles="1" noChangeArrowheads="1" noChangeShapeType="1"/>
          </p:cNvSpPr>
          <p:nvPr/>
        </p:nvSpPr>
        <p:spPr>
          <a:xfrm>
            <a:off x="242888" y="237392"/>
            <a:ext cx="8647235" cy="4668716"/>
          </a:xfrm>
          <a:prstGeom prst="rect">
            <a:avLst/>
          </a:prstGeom>
          <a:solidFill>
            <a:srgbClr val="0041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13"/>
          </a:p>
        </p:txBody>
      </p:sp>
      <p:sp>
        <p:nvSpPr>
          <p:cNvPr id="6" name="Tittel 5">
            <a:extLst>
              <a:ext uri="{FF2B5EF4-FFF2-40B4-BE49-F238E27FC236}">
                <a16:creationId xmlns:a16="http://schemas.microsoft.com/office/drawing/2014/main" id="{766A79FD-3165-2AD2-C1E6-BBF02EA74C99}"/>
              </a:ext>
            </a:extLst>
          </p:cNvPr>
          <p:cNvSpPr>
            <a:spLocks noGrp="1"/>
          </p:cNvSpPr>
          <p:nvPr>
            <p:ph type="title"/>
          </p:nvPr>
        </p:nvSpPr>
        <p:spPr>
          <a:xfrm>
            <a:off x="742387" y="866461"/>
            <a:ext cx="7659226" cy="3410579"/>
          </a:xfrm>
        </p:spPr>
        <p:txBody>
          <a:bodyPr>
            <a:normAutofit fontScale="90000"/>
          </a:bodyPr>
          <a:lstStyle/>
          <a:p>
            <a:r>
              <a:rPr lang="en-US" sz="3200" b="1" dirty="0" err="1">
                <a:latin typeface="Myriad Pro" panose="020B0503030403020204" pitchFamily="34" charset="0"/>
              </a:rPr>
              <a:t>Konklusjoner</a:t>
            </a:r>
            <a:br>
              <a:rPr lang="en-US" sz="3200" b="1" dirty="0">
                <a:latin typeface="Myriad Pro" panose="020B0503030403020204" pitchFamily="34" charset="0"/>
              </a:rPr>
            </a:br>
            <a:br>
              <a:rPr lang="en-US" sz="3200" dirty="0">
                <a:latin typeface="Myriad Pro" panose="020B0503030403020204" pitchFamily="34" charset="0"/>
              </a:rPr>
            </a:br>
            <a:r>
              <a:rPr lang="en-US" sz="3200" dirty="0">
                <a:latin typeface="Myriad Pro" panose="020B0503030403020204" pitchFamily="34" charset="0"/>
              </a:rPr>
              <a:t>- </a:t>
            </a:r>
            <a:r>
              <a:rPr lang="en-US" sz="2325" dirty="0">
                <a:latin typeface="Myriad Pro" panose="020B0503030403020204" pitchFamily="34" charset="0"/>
              </a:rPr>
              <a:t>EMAS-</a:t>
            </a:r>
            <a:r>
              <a:rPr lang="en-US" sz="2325" dirty="0" err="1">
                <a:latin typeface="Myriad Pro" panose="020B0503030403020204" pitchFamily="34" charset="0"/>
              </a:rPr>
              <a:t>retningslinjer</a:t>
            </a:r>
            <a:r>
              <a:rPr lang="en-US" sz="2325" dirty="0">
                <a:latin typeface="Myriad Pro" panose="020B0503030403020204" pitchFamily="34" charset="0"/>
              </a:rPr>
              <a:t> </a:t>
            </a:r>
            <a:r>
              <a:rPr lang="en-US" sz="2325" dirty="0" err="1">
                <a:latin typeface="Myriad Pro" panose="020B0503030403020204" pitchFamily="34" charset="0"/>
              </a:rPr>
              <a:t>ble</a:t>
            </a:r>
            <a:r>
              <a:rPr lang="en-US" sz="2325" dirty="0">
                <a:latin typeface="Myriad Pro" panose="020B0503030403020204" pitchFamily="34" charset="0"/>
              </a:rPr>
              <a:t> </a:t>
            </a:r>
            <a:r>
              <a:rPr lang="en-US" sz="2325" dirty="0" err="1">
                <a:latin typeface="Myriad Pro" panose="020B0503030403020204" pitchFamily="34" charset="0"/>
              </a:rPr>
              <a:t>ansett</a:t>
            </a:r>
            <a:r>
              <a:rPr lang="en-US" sz="2325" dirty="0">
                <a:latin typeface="Myriad Pro" panose="020B0503030403020204" pitchFamily="34" charset="0"/>
              </a:rPr>
              <a:t> </a:t>
            </a:r>
            <a:r>
              <a:rPr lang="en-US" sz="2325" dirty="0" err="1">
                <a:latin typeface="Myriad Pro" panose="020B0503030403020204" pitchFamily="34" charset="0"/>
              </a:rPr>
              <a:t>som</a:t>
            </a:r>
            <a:r>
              <a:rPr lang="en-US" sz="2325" dirty="0">
                <a:latin typeface="Myriad Pro" panose="020B0503030403020204" pitchFamily="34" charset="0"/>
              </a:rPr>
              <a:t> </a:t>
            </a:r>
            <a:r>
              <a:rPr lang="en-US" sz="2325" dirty="0" err="1">
                <a:latin typeface="Myriad Pro" panose="020B0503030403020204" pitchFamily="34" charset="0"/>
              </a:rPr>
              <a:t>relevante</a:t>
            </a:r>
            <a:r>
              <a:rPr lang="en-US" sz="2325" dirty="0">
                <a:latin typeface="Myriad Pro" panose="020B0503030403020204" pitchFamily="34" charset="0"/>
              </a:rPr>
              <a:t> </a:t>
            </a:r>
            <a:r>
              <a:rPr lang="en-US" sz="2325" dirty="0" err="1">
                <a:latin typeface="Myriad Pro" panose="020B0503030403020204" pitchFamily="34" charset="0"/>
              </a:rPr>
              <a:t>og</a:t>
            </a:r>
            <a:r>
              <a:rPr lang="en-US" sz="2325" dirty="0">
                <a:latin typeface="Myriad Pro" panose="020B0503030403020204" pitchFamily="34" charset="0"/>
              </a:rPr>
              <a:t> </a:t>
            </a:r>
            <a:r>
              <a:rPr lang="en-US" sz="2325" dirty="0" err="1">
                <a:latin typeface="Myriad Pro" panose="020B0503030403020204" pitchFamily="34" charset="0"/>
              </a:rPr>
              <a:t>nyttige</a:t>
            </a:r>
            <a:r>
              <a:rPr lang="en-US" sz="2325" dirty="0">
                <a:latin typeface="Myriad Pro" panose="020B0503030403020204" pitchFamily="34" charset="0"/>
              </a:rPr>
              <a:t> </a:t>
            </a:r>
            <a:r>
              <a:rPr lang="en-US" sz="2325" dirty="0" err="1">
                <a:latin typeface="Myriad Pro" panose="020B0503030403020204" pitchFamily="34" charset="0"/>
              </a:rPr>
              <a:t>i</a:t>
            </a:r>
            <a:r>
              <a:rPr lang="en-US" sz="2325" dirty="0">
                <a:latin typeface="Myriad Pro" panose="020B0503030403020204" pitchFamily="34" charset="0"/>
              </a:rPr>
              <a:t> </a:t>
            </a:r>
            <a:r>
              <a:rPr lang="en-US" sz="2325" dirty="0" err="1">
                <a:latin typeface="Myriad Pro" panose="020B0503030403020204" pitchFamily="34" charset="0"/>
              </a:rPr>
              <a:t>en</a:t>
            </a:r>
            <a:r>
              <a:rPr lang="en-US" sz="2325" dirty="0">
                <a:latin typeface="Myriad Pro" panose="020B0503030403020204" pitchFamily="34" charset="0"/>
              </a:rPr>
              <a:t> </a:t>
            </a:r>
            <a:r>
              <a:rPr lang="en-US" sz="2325" dirty="0" err="1">
                <a:latin typeface="Myriad Pro" panose="020B0503030403020204" pitchFamily="34" charset="0"/>
              </a:rPr>
              <a:t>norsk</a:t>
            </a:r>
            <a:r>
              <a:rPr lang="en-US" sz="2325" dirty="0">
                <a:latin typeface="Myriad Pro" panose="020B0503030403020204" pitchFamily="34" charset="0"/>
              </a:rPr>
              <a:t> </a:t>
            </a:r>
            <a:r>
              <a:rPr lang="en-US" sz="2325" dirty="0" err="1">
                <a:latin typeface="Myriad Pro" panose="020B0503030403020204" pitchFamily="34" charset="0"/>
              </a:rPr>
              <a:t>kontekst</a:t>
            </a:r>
            <a:r>
              <a:rPr lang="en-US" sz="2325" dirty="0">
                <a:latin typeface="Myriad Pro" panose="020B0503030403020204" pitchFamily="34" charset="0"/>
              </a:rPr>
              <a:t> </a:t>
            </a:r>
            <a:r>
              <a:rPr lang="en-US" sz="2325" dirty="0" err="1">
                <a:latin typeface="Myriad Pro" panose="020B0503030403020204" pitchFamily="34" charset="0"/>
              </a:rPr>
              <a:t>vurdert</a:t>
            </a:r>
            <a:r>
              <a:rPr lang="en-US" sz="2325" dirty="0">
                <a:latin typeface="Myriad Pro" panose="020B0503030403020204" pitchFamily="34" charset="0"/>
              </a:rPr>
              <a:t> av </a:t>
            </a:r>
            <a:r>
              <a:rPr lang="en-US" sz="2325" dirty="0" err="1">
                <a:latin typeface="Myriad Pro" panose="020B0503030403020204" pitchFamily="34" charset="0"/>
              </a:rPr>
              <a:t>kvinner</a:t>
            </a:r>
            <a:r>
              <a:rPr lang="en-US" sz="2325" dirty="0">
                <a:latin typeface="Myriad Pro" panose="020B0503030403020204" pitchFamily="34" charset="0"/>
              </a:rPr>
              <a:t>.</a:t>
            </a:r>
            <a:br>
              <a:rPr lang="en-US" sz="2325" dirty="0">
                <a:latin typeface="Myriad Pro" panose="020B0503030403020204" pitchFamily="34" charset="0"/>
              </a:rPr>
            </a:br>
            <a:r>
              <a:rPr lang="en-US" sz="2325" dirty="0">
                <a:latin typeface="Myriad Pro" panose="020B0503030403020204" pitchFamily="34" charset="0"/>
              </a:rPr>
              <a:t> </a:t>
            </a:r>
            <a:br>
              <a:rPr lang="en-US" sz="2325" dirty="0">
                <a:latin typeface="Myriad Pro" panose="020B0503030403020204" pitchFamily="34" charset="0"/>
              </a:rPr>
            </a:br>
            <a:r>
              <a:rPr lang="en-US" sz="2325" dirty="0">
                <a:latin typeface="Myriad Pro" panose="020B0503030403020204" pitchFamily="34" charset="0"/>
              </a:rPr>
              <a:t>- Disse </a:t>
            </a:r>
            <a:r>
              <a:rPr lang="en-US" sz="2325" dirty="0" err="1">
                <a:latin typeface="Myriad Pro" panose="020B0503030403020204" pitchFamily="34" charset="0"/>
              </a:rPr>
              <a:t>resultatene</a:t>
            </a:r>
            <a:r>
              <a:rPr lang="en-US" sz="2325" dirty="0">
                <a:latin typeface="Myriad Pro" panose="020B0503030403020204" pitchFamily="34" charset="0"/>
              </a:rPr>
              <a:t> </a:t>
            </a:r>
            <a:r>
              <a:rPr lang="en-US" sz="2325" dirty="0" err="1">
                <a:latin typeface="Myriad Pro" panose="020B0503030403020204" pitchFamily="34" charset="0"/>
              </a:rPr>
              <a:t>kan</a:t>
            </a:r>
            <a:r>
              <a:rPr lang="en-US" sz="2325" dirty="0">
                <a:latin typeface="Myriad Pro" panose="020B0503030403020204" pitchFamily="34" charset="0"/>
              </a:rPr>
              <a:t> </a:t>
            </a:r>
            <a:r>
              <a:rPr lang="en-US" sz="2325" dirty="0" err="1">
                <a:latin typeface="Myriad Pro" panose="020B0503030403020204" pitchFamily="34" charset="0"/>
              </a:rPr>
              <a:t>brukes</a:t>
            </a:r>
            <a:r>
              <a:rPr lang="en-US" sz="2325" dirty="0">
                <a:latin typeface="Myriad Pro" panose="020B0503030403020204" pitchFamily="34" charset="0"/>
              </a:rPr>
              <a:t> </a:t>
            </a:r>
            <a:r>
              <a:rPr lang="en-US" sz="2325" dirty="0" err="1">
                <a:latin typeface="Myriad Pro" panose="020B0503030403020204" pitchFamily="34" charset="0"/>
              </a:rPr>
              <a:t>på</a:t>
            </a:r>
            <a:r>
              <a:rPr lang="en-US" sz="2325" dirty="0">
                <a:latin typeface="Myriad Pro" panose="020B0503030403020204" pitchFamily="34" charset="0"/>
              </a:rPr>
              <a:t> </a:t>
            </a:r>
            <a:r>
              <a:rPr lang="en-US" sz="2325" dirty="0" err="1">
                <a:latin typeface="Myriad Pro" panose="020B0503030403020204" pitchFamily="34" charset="0"/>
              </a:rPr>
              <a:t>norske</a:t>
            </a:r>
            <a:r>
              <a:rPr lang="en-US" sz="2325" dirty="0">
                <a:latin typeface="Myriad Pro" panose="020B0503030403020204" pitchFamily="34" charset="0"/>
              </a:rPr>
              <a:t> </a:t>
            </a:r>
            <a:r>
              <a:rPr lang="en-US" sz="2325" dirty="0" err="1">
                <a:latin typeface="Myriad Pro" panose="020B0503030403020204" pitchFamily="34" charset="0"/>
              </a:rPr>
              <a:t>arbeidsplasser</a:t>
            </a:r>
            <a:r>
              <a:rPr lang="en-US" sz="2325" dirty="0">
                <a:latin typeface="Myriad Pro" panose="020B0503030403020204" pitchFamily="34" charset="0"/>
              </a:rPr>
              <a:t> </a:t>
            </a:r>
            <a:r>
              <a:rPr lang="en-US" sz="2325" dirty="0" err="1">
                <a:latin typeface="Myriad Pro" panose="020B0503030403020204" pitchFamily="34" charset="0"/>
              </a:rPr>
              <a:t>som</a:t>
            </a:r>
            <a:r>
              <a:rPr lang="en-US" sz="2325" dirty="0">
                <a:latin typeface="Myriad Pro" panose="020B0503030403020204" pitchFamily="34" charset="0"/>
              </a:rPr>
              <a:t> </a:t>
            </a:r>
            <a:r>
              <a:rPr lang="en-US" sz="2325" dirty="0" err="1">
                <a:latin typeface="Myriad Pro" panose="020B0503030403020204" pitchFamily="34" charset="0"/>
              </a:rPr>
              <a:t>vil</a:t>
            </a:r>
            <a:r>
              <a:rPr lang="en-US" sz="2325" dirty="0">
                <a:latin typeface="Myriad Pro" panose="020B0503030403020204" pitchFamily="34" charset="0"/>
              </a:rPr>
              <a:t> </a:t>
            </a:r>
            <a:r>
              <a:rPr lang="en-US" sz="2325" dirty="0" err="1">
                <a:latin typeface="Myriad Pro" panose="020B0503030403020204" pitchFamily="34" charset="0"/>
              </a:rPr>
              <a:t>fokusere</a:t>
            </a:r>
            <a:r>
              <a:rPr lang="en-US" sz="2325" dirty="0">
                <a:latin typeface="Myriad Pro" panose="020B0503030403020204" pitchFamily="34" charset="0"/>
              </a:rPr>
              <a:t> </a:t>
            </a:r>
            <a:r>
              <a:rPr lang="en-US" sz="2325" dirty="0" err="1">
                <a:latin typeface="Myriad Pro" panose="020B0503030403020204" pitchFamily="34" charset="0"/>
              </a:rPr>
              <a:t>på</a:t>
            </a:r>
            <a:r>
              <a:rPr lang="en-US" sz="2325" dirty="0">
                <a:latin typeface="Myriad Pro" panose="020B0503030403020204" pitchFamily="34" charset="0"/>
              </a:rPr>
              <a:t> </a:t>
            </a:r>
            <a:r>
              <a:rPr lang="en-US" sz="2325" dirty="0" err="1">
                <a:latin typeface="Myriad Pro" panose="020B0503030403020204" pitchFamily="34" charset="0"/>
              </a:rPr>
              <a:t>overgangsalderen</a:t>
            </a:r>
            <a:r>
              <a:rPr lang="en-US" sz="2325" dirty="0">
                <a:latin typeface="Myriad Pro" panose="020B0503030403020204" pitchFamily="34" charset="0"/>
              </a:rPr>
              <a:t>.</a:t>
            </a:r>
            <a:br>
              <a:rPr lang="en-US" sz="2325" dirty="0">
                <a:latin typeface="Myriad Pro" panose="020B0503030403020204" pitchFamily="34" charset="0"/>
              </a:rPr>
            </a:br>
            <a:br>
              <a:rPr lang="en-US" sz="2325" dirty="0">
                <a:latin typeface="Myriad Pro" panose="020B0503030403020204" pitchFamily="34" charset="0"/>
              </a:rPr>
            </a:br>
            <a:r>
              <a:rPr lang="en-US" sz="2325" dirty="0">
                <a:latin typeface="Myriad Pro" panose="020B0503030403020204" pitchFamily="34" charset="0"/>
              </a:rPr>
              <a:t>- Norsk </a:t>
            </a:r>
            <a:r>
              <a:rPr lang="en-US" sz="2325" dirty="0" err="1">
                <a:latin typeface="Myriad Pro" panose="020B0503030403020204" pitchFamily="34" charset="0"/>
              </a:rPr>
              <a:t>arbeidsliv</a:t>
            </a:r>
            <a:r>
              <a:rPr lang="en-US" sz="2325" dirty="0">
                <a:latin typeface="Myriad Pro" panose="020B0503030403020204" pitchFamily="34" charset="0"/>
              </a:rPr>
              <a:t> </a:t>
            </a:r>
            <a:r>
              <a:rPr lang="en-US" sz="2325" dirty="0" err="1">
                <a:latin typeface="Myriad Pro" panose="020B0503030403020204" pitchFamily="34" charset="0"/>
              </a:rPr>
              <a:t>kan</a:t>
            </a:r>
            <a:r>
              <a:rPr lang="en-US" sz="2325" dirty="0">
                <a:latin typeface="Myriad Pro" panose="020B0503030403020204" pitchFamily="34" charset="0"/>
              </a:rPr>
              <a:t> </a:t>
            </a:r>
            <a:r>
              <a:rPr lang="en-US" sz="2325" dirty="0" err="1">
                <a:latin typeface="Myriad Pro" panose="020B0503030403020204" pitchFamily="34" charset="0"/>
              </a:rPr>
              <a:t>begynne</a:t>
            </a:r>
            <a:r>
              <a:rPr lang="en-US" sz="2325" dirty="0">
                <a:latin typeface="Myriad Pro" panose="020B0503030403020204" pitchFamily="34" charset="0"/>
              </a:rPr>
              <a:t> å </a:t>
            </a:r>
            <a:r>
              <a:rPr lang="en-US" sz="2325" dirty="0" err="1">
                <a:latin typeface="Myriad Pro" panose="020B0503030403020204" pitchFamily="34" charset="0"/>
              </a:rPr>
              <a:t>implementere</a:t>
            </a:r>
            <a:r>
              <a:rPr lang="en-US" sz="2325" dirty="0">
                <a:latin typeface="Myriad Pro" panose="020B0503030403020204" pitchFamily="34" charset="0"/>
              </a:rPr>
              <a:t> de </a:t>
            </a:r>
            <a:r>
              <a:rPr lang="en-US" sz="2325" dirty="0" err="1">
                <a:latin typeface="Myriad Pro" panose="020B0503030403020204" pitchFamily="34" charset="0"/>
              </a:rPr>
              <a:t>prioriterte</a:t>
            </a:r>
            <a:r>
              <a:rPr lang="en-US" sz="2325" dirty="0">
                <a:latin typeface="Myriad Pro" panose="020B0503030403020204" pitchFamily="34" charset="0"/>
              </a:rPr>
              <a:t> </a:t>
            </a:r>
            <a:r>
              <a:rPr lang="en-US" sz="2325" dirty="0" err="1">
                <a:latin typeface="Myriad Pro" panose="020B0503030403020204" pitchFamily="34" charset="0"/>
              </a:rPr>
              <a:t>retningslinjene</a:t>
            </a:r>
            <a:br>
              <a:rPr lang="en-US" sz="2500" dirty="0">
                <a:latin typeface="Myriad Pro" panose="020B0503030403020204" pitchFamily="34" charset="0"/>
              </a:rPr>
            </a:br>
            <a:br>
              <a:rPr lang="en-US" sz="2500" dirty="0">
                <a:latin typeface="Myriad Pro" panose="020B0503030403020204" pitchFamily="34" charset="0"/>
              </a:rPr>
            </a:br>
            <a:endParaRPr lang="en-GB" sz="2500" dirty="0"/>
          </a:p>
        </p:txBody>
      </p:sp>
    </p:spTree>
    <p:extLst>
      <p:ext uri="{BB962C8B-B14F-4D97-AF65-F5344CB8AC3E}">
        <p14:creationId xmlns:p14="http://schemas.microsoft.com/office/powerpoint/2010/main" val="2534791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11AF7-278A-3F31-C546-06A087FBC3D3}"/>
            </a:ext>
          </a:extLst>
        </p:cNvPr>
        <p:cNvGrpSpPr/>
        <p:nvPr/>
      </p:nvGrpSpPr>
      <p:grpSpPr>
        <a:xfrm>
          <a:off x="0" y="0"/>
          <a:ext cx="0" cy="0"/>
          <a:chOff x="0" y="0"/>
          <a:chExt cx="0" cy="0"/>
        </a:xfrm>
      </p:grpSpPr>
      <p:sp>
        <p:nvSpPr>
          <p:cNvPr id="6" name="Tittel 5">
            <a:extLst>
              <a:ext uri="{FF2B5EF4-FFF2-40B4-BE49-F238E27FC236}">
                <a16:creationId xmlns:a16="http://schemas.microsoft.com/office/drawing/2014/main" id="{766A79FD-3165-2AD2-C1E6-BBF02EA74C99}"/>
              </a:ext>
            </a:extLst>
          </p:cNvPr>
          <p:cNvSpPr>
            <a:spLocks noGrp="1"/>
          </p:cNvSpPr>
          <p:nvPr>
            <p:ph type="title"/>
          </p:nvPr>
        </p:nvSpPr>
        <p:spPr>
          <a:xfrm>
            <a:off x="722989" y="571900"/>
            <a:ext cx="7659226" cy="1149515"/>
          </a:xfrm>
          <a:ln>
            <a:noFill/>
          </a:ln>
        </p:spPr>
        <p:txBody>
          <a:bodyPr>
            <a:normAutofit fontScale="90000"/>
          </a:bodyPr>
          <a:lstStyle/>
          <a:p>
            <a:r>
              <a:rPr lang="en-US" sz="3200" b="1" err="1">
                <a:latin typeface="Myriad Pro" panose="020B0503030403020204" pitchFamily="34" charset="0"/>
              </a:rPr>
              <a:t>Inspirasjon</a:t>
            </a:r>
            <a:r>
              <a:rPr lang="en-US" sz="3200" b="1">
                <a:latin typeface="Myriad Pro" panose="020B0503030403020204" pitchFamily="34" charset="0"/>
              </a:rPr>
              <a:t> </a:t>
            </a:r>
            <a:r>
              <a:rPr lang="en-US" sz="3200" b="1" err="1">
                <a:latin typeface="Myriad Pro" panose="020B0503030403020204" pitchFamily="34" charset="0"/>
              </a:rPr>
              <a:t>fra</a:t>
            </a:r>
            <a:r>
              <a:rPr lang="en-US" sz="3200" b="1">
                <a:latin typeface="Myriad Pro" panose="020B0503030403020204" pitchFamily="34" charset="0"/>
              </a:rPr>
              <a:t> </a:t>
            </a:r>
            <a:r>
              <a:rPr lang="en-US" sz="3200" b="1" err="1">
                <a:latin typeface="Myriad Pro" panose="020B0503030403020204" pitchFamily="34" charset="0"/>
              </a:rPr>
              <a:t>andre</a:t>
            </a:r>
            <a:r>
              <a:rPr lang="en-US" sz="3200" b="1">
                <a:latin typeface="Myriad Pro" panose="020B0503030403020204" pitchFamily="34" charset="0"/>
              </a:rPr>
              <a:t> </a:t>
            </a:r>
            <a:r>
              <a:rPr lang="en-US" sz="3200" b="1" err="1">
                <a:latin typeface="Myriad Pro" panose="020B0503030403020204" pitchFamily="34" charset="0"/>
              </a:rPr>
              <a:t>bedrifter</a:t>
            </a:r>
            <a:r>
              <a:rPr lang="en-US" sz="3200" b="1">
                <a:latin typeface="Myriad Pro" panose="020B0503030403020204" pitchFamily="34" charset="0"/>
              </a:rPr>
              <a:t> om </a:t>
            </a:r>
            <a:r>
              <a:rPr lang="en-US" sz="3200" b="1" err="1">
                <a:latin typeface="Myriad Pro" panose="020B0503030403020204" pitchFamily="34" charset="0"/>
              </a:rPr>
              <a:t>hva</a:t>
            </a:r>
            <a:r>
              <a:rPr lang="en-US" sz="3200" b="1">
                <a:latin typeface="Myriad Pro" panose="020B0503030403020204" pitchFamily="34" charset="0"/>
              </a:rPr>
              <a:t> </a:t>
            </a:r>
            <a:r>
              <a:rPr lang="en-US" sz="3200" b="1" err="1">
                <a:latin typeface="Myriad Pro" panose="020B0503030403020204" pitchFamily="34" charset="0"/>
              </a:rPr>
              <a:t>som</a:t>
            </a:r>
            <a:r>
              <a:rPr lang="en-US" sz="3200" b="1">
                <a:latin typeface="Myriad Pro" panose="020B0503030403020204" pitchFamily="34" charset="0"/>
              </a:rPr>
              <a:t> </a:t>
            </a:r>
            <a:r>
              <a:rPr lang="en-US" sz="3200" b="1" err="1">
                <a:latin typeface="Myriad Pro" panose="020B0503030403020204" pitchFamily="34" charset="0"/>
              </a:rPr>
              <a:t>gjøres</a:t>
            </a:r>
            <a:r>
              <a:rPr lang="en-US" sz="3200" b="1">
                <a:latin typeface="Myriad Pro" panose="020B0503030403020204" pitchFamily="34" charset="0"/>
              </a:rPr>
              <a:t> </a:t>
            </a:r>
            <a:r>
              <a:rPr lang="en-US" sz="3200" b="1" err="1">
                <a:latin typeface="Myriad Pro" panose="020B0503030403020204" pitchFamily="34" charset="0"/>
              </a:rPr>
              <a:t>på</a:t>
            </a:r>
            <a:r>
              <a:rPr lang="en-US" sz="3200" b="1">
                <a:latin typeface="Myriad Pro" panose="020B0503030403020204" pitchFamily="34" charset="0"/>
              </a:rPr>
              <a:t> </a:t>
            </a:r>
            <a:r>
              <a:rPr lang="en-US" sz="3200" b="1" err="1">
                <a:latin typeface="Myriad Pro" panose="020B0503030403020204" pitchFamily="34" charset="0"/>
              </a:rPr>
              <a:t>arbeidsplassen</a:t>
            </a:r>
            <a:br>
              <a:rPr lang="en-US" sz="2500">
                <a:latin typeface="Myriad Pro" panose="020B0503030403020204" pitchFamily="34" charset="0"/>
              </a:rPr>
            </a:br>
            <a:br>
              <a:rPr lang="en-US" sz="2500">
                <a:latin typeface="Myriad Pro" panose="020B0503030403020204" pitchFamily="34" charset="0"/>
              </a:rPr>
            </a:br>
            <a:endParaRPr lang="en-GB" sz="2500"/>
          </a:p>
        </p:txBody>
      </p:sp>
      <p:sp>
        <p:nvSpPr>
          <p:cNvPr id="7" name="Avrundet rektangel 6">
            <a:extLst>
              <a:ext uri="{FF2B5EF4-FFF2-40B4-BE49-F238E27FC236}">
                <a16:creationId xmlns:a16="http://schemas.microsoft.com/office/drawing/2014/main" id="{91262ED1-6AFC-602A-A854-A8C4F0770774}"/>
              </a:ext>
            </a:extLst>
          </p:cNvPr>
          <p:cNvSpPr/>
          <p:nvPr/>
        </p:nvSpPr>
        <p:spPr>
          <a:xfrm>
            <a:off x="722989" y="1583777"/>
            <a:ext cx="6871441" cy="611724"/>
          </a:xfrm>
          <a:prstGeom prst="roundRect">
            <a:avLst>
              <a:gd name="adj" fmla="val 10000"/>
            </a:avLst>
          </a:prstGeom>
          <a:solidFill>
            <a:srgbClr val="EAFBF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8" name="Rektangel 7" descr="Help">
            <a:extLst>
              <a:ext uri="{FF2B5EF4-FFF2-40B4-BE49-F238E27FC236}">
                <a16:creationId xmlns:a16="http://schemas.microsoft.com/office/drawing/2014/main" id="{EA61EA78-8CED-5F8C-360F-435146061CC8}"/>
              </a:ext>
            </a:extLst>
          </p:cNvPr>
          <p:cNvSpPr/>
          <p:nvPr/>
        </p:nvSpPr>
        <p:spPr>
          <a:xfrm>
            <a:off x="908035" y="1721415"/>
            <a:ext cx="336448" cy="336448"/>
          </a:xfrm>
          <a:prstGeom prst="rect">
            <a:avLst/>
          </a:prstGeom>
          <a:blipFill>
            <a:blip r:embed="rId3">
              <a:duotone>
                <a:prstClr val="black"/>
                <a:schemeClr val="accent4">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defTabSz="685800"/>
            <a:endParaRPr lang="nb-NO">
              <a:solidFill>
                <a:prstClr val="white"/>
              </a:solidFill>
              <a:latin typeface="Aptos" panose="02110004020202020204"/>
            </a:endParaRPr>
          </a:p>
        </p:txBody>
      </p:sp>
      <p:grpSp>
        <p:nvGrpSpPr>
          <p:cNvPr id="9" name="Gruppe 8">
            <a:extLst>
              <a:ext uri="{FF2B5EF4-FFF2-40B4-BE49-F238E27FC236}">
                <a16:creationId xmlns:a16="http://schemas.microsoft.com/office/drawing/2014/main" id="{19A0DB14-FB82-A8AC-5FB0-8802E4E23EEC}"/>
              </a:ext>
            </a:extLst>
          </p:cNvPr>
          <p:cNvGrpSpPr/>
          <p:nvPr/>
        </p:nvGrpSpPr>
        <p:grpSpPr>
          <a:xfrm>
            <a:off x="1429531" y="1583777"/>
            <a:ext cx="6114270" cy="611724"/>
            <a:chOff x="942055" y="1609"/>
            <a:chExt cx="9321973" cy="815632"/>
          </a:xfrm>
        </p:grpSpPr>
        <p:sp>
          <p:nvSpPr>
            <p:cNvPr id="25" name="Rektangel 24">
              <a:extLst>
                <a:ext uri="{FF2B5EF4-FFF2-40B4-BE49-F238E27FC236}">
                  <a16:creationId xmlns:a16="http://schemas.microsoft.com/office/drawing/2014/main" id="{C0CFB98F-294A-1145-D333-4899DF3A5C49}"/>
                </a:ext>
              </a:extLst>
            </p:cNvPr>
            <p:cNvSpPr/>
            <p:nvPr/>
          </p:nvSpPr>
          <p:spPr>
            <a:xfrm>
              <a:off x="942055" y="1609"/>
              <a:ext cx="9321973" cy="8156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26" name="TekstSylinder 25">
              <a:extLst>
                <a:ext uri="{FF2B5EF4-FFF2-40B4-BE49-F238E27FC236}">
                  <a16:creationId xmlns:a16="http://schemas.microsoft.com/office/drawing/2014/main" id="{318FF954-5E11-C832-C116-549771178428}"/>
                </a:ext>
              </a:extLst>
            </p:cNvPr>
            <p:cNvSpPr txBox="1"/>
            <p:nvPr/>
          </p:nvSpPr>
          <p:spPr>
            <a:xfrm>
              <a:off x="942055" y="1609"/>
              <a:ext cx="9321973" cy="8156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4741" tIns="64741" rIns="64741" bIns="64741" numCol="1" spcCol="1270" anchor="ctr" anchorCtr="0">
              <a:noAutofit/>
            </a:bodyPr>
            <a:lstStyle/>
            <a:p>
              <a:pPr defTabSz="733425">
                <a:lnSpc>
                  <a:spcPct val="90000"/>
                </a:lnSpc>
                <a:spcBef>
                  <a:spcPct val="0"/>
                </a:spcBef>
                <a:spcAft>
                  <a:spcPct val="35000"/>
                </a:spcAft>
              </a:pPr>
              <a:r>
                <a:rPr lang="nb-NO" sz="1650">
                  <a:solidFill>
                    <a:prstClr val="black">
                      <a:hueOff val="0"/>
                      <a:satOff val="0"/>
                      <a:lumOff val="0"/>
                      <a:alphaOff val="0"/>
                    </a:prstClr>
                  </a:solidFill>
                  <a:latin typeface="Aptos" panose="02110004020202020204"/>
                </a:rPr>
                <a:t>Livsfasepolitikk</a:t>
              </a:r>
              <a:endParaRPr lang="en-US" sz="1650">
                <a:solidFill>
                  <a:prstClr val="black">
                    <a:hueOff val="0"/>
                    <a:satOff val="0"/>
                    <a:lumOff val="0"/>
                    <a:alphaOff val="0"/>
                  </a:prstClr>
                </a:solidFill>
                <a:latin typeface="Aptos" panose="02110004020202020204"/>
              </a:endParaRPr>
            </a:p>
          </p:txBody>
        </p:sp>
      </p:grpSp>
      <p:sp>
        <p:nvSpPr>
          <p:cNvPr id="10" name="Avrundet rektangel 9">
            <a:extLst>
              <a:ext uri="{FF2B5EF4-FFF2-40B4-BE49-F238E27FC236}">
                <a16:creationId xmlns:a16="http://schemas.microsoft.com/office/drawing/2014/main" id="{D081EAF8-7984-6BF0-E7E9-57F5CDAFCFE9}"/>
              </a:ext>
            </a:extLst>
          </p:cNvPr>
          <p:cNvSpPr/>
          <p:nvPr/>
        </p:nvSpPr>
        <p:spPr>
          <a:xfrm>
            <a:off x="722989" y="2348432"/>
            <a:ext cx="6871441" cy="611724"/>
          </a:xfrm>
          <a:prstGeom prst="roundRect">
            <a:avLst>
              <a:gd name="adj" fmla="val 10000"/>
            </a:avLst>
          </a:prstGeom>
          <a:solidFill>
            <a:srgbClr val="EAFBF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11" name="Rektangel 10" descr="Lærer">
            <a:extLst>
              <a:ext uri="{FF2B5EF4-FFF2-40B4-BE49-F238E27FC236}">
                <a16:creationId xmlns:a16="http://schemas.microsoft.com/office/drawing/2014/main" id="{8BA7B057-2729-113A-E9C6-7013B5993C5A}"/>
              </a:ext>
            </a:extLst>
          </p:cNvPr>
          <p:cNvSpPr/>
          <p:nvPr/>
        </p:nvSpPr>
        <p:spPr>
          <a:xfrm>
            <a:off x="908035" y="2486070"/>
            <a:ext cx="336448" cy="336448"/>
          </a:xfrm>
          <a:prstGeom prst="rect">
            <a:avLst/>
          </a:prstGeom>
          <a:blipFill>
            <a:blip r:embed="rId5">
              <a:duotone>
                <a:prstClr val="black"/>
                <a:schemeClr val="accent4">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defTabSz="685800"/>
            <a:endParaRPr lang="nb-NO">
              <a:solidFill>
                <a:prstClr val="white"/>
              </a:solidFill>
              <a:latin typeface="Aptos" panose="02110004020202020204"/>
            </a:endParaRPr>
          </a:p>
        </p:txBody>
      </p:sp>
      <p:grpSp>
        <p:nvGrpSpPr>
          <p:cNvPr id="12" name="Gruppe 11">
            <a:extLst>
              <a:ext uri="{FF2B5EF4-FFF2-40B4-BE49-F238E27FC236}">
                <a16:creationId xmlns:a16="http://schemas.microsoft.com/office/drawing/2014/main" id="{8A07B872-D446-2486-CD5E-CC96CA9A59E4}"/>
              </a:ext>
            </a:extLst>
          </p:cNvPr>
          <p:cNvGrpSpPr/>
          <p:nvPr/>
        </p:nvGrpSpPr>
        <p:grpSpPr>
          <a:xfrm>
            <a:off x="1429531" y="2348432"/>
            <a:ext cx="6114270" cy="611724"/>
            <a:chOff x="942055" y="1021149"/>
            <a:chExt cx="9321973" cy="815632"/>
          </a:xfrm>
        </p:grpSpPr>
        <p:sp>
          <p:nvSpPr>
            <p:cNvPr id="23" name="Rektangel 22">
              <a:extLst>
                <a:ext uri="{FF2B5EF4-FFF2-40B4-BE49-F238E27FC236}">
                  <a16:creationId xmlns:a16="http://schemas.microsoft.com/office/drawing/2014/main" id="{C5928EA4-0C17-5F02-3F2A-C318CD484203}"/>
                </a:ext>
              </a:extLst>
            </p:cNvPr>
            <p:cNvSpPr/>
            <p:nvPr/>
          </p:nvSpPr>
          <p:spPr>
            <a:xfrm>
              <a:off x="942055" y="1021149"/>
              <a:ext cx="9321973" cy="8156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24" name="TekstSylinder 23">
              <a:extLst>
                <a:ext uri="{FF2B5EF4-FFF2-40B4-BE49-F238E27FC236}">
                  <a16:creationId xmlns:a16="http://schemas.microsoft.com/office/drawing/2014/main" id="{DCB637D2-2F82-5EE5-6140-80F7AE10FBC9}"/>
                </a:ext>
              </a:extLst>
            </p:cNvPr>
            <p:cNvSpPr txBox="1"/>
            <p:nvPr/>
          </p:nvSpPr>
          <p:spPr>
            <a:xfrm>
              <a:off x="942055" y="1021149"/>
              <a:ext cx="9321973" cy="8156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4741" tIns="64741" rIns="64741" bIns="64741" numCol="1" spcCol="1270" anchor="ctr" anchorCtr="0">
              <a:noAutofit/>
            </a:bodyPr>
            <a:lstStyle/>
            <a:p>
              <a:pPr defTabSz="733425">
                <a:lnSpc>
                  <a:spcPct val="90000"/>
                </a:lnSpc>
                <a:spcBef>
                  <a:spcPct val="0"/>
                </a:spcBef>
                <a:spcAft>
                  <a:spcPct val="35000"/>
                </a:spcAft>
              </a:pPr>
              <a:r>
                <a:rPr lang="nb-NO" sz="1650">
                  <a:solidFill>
                    <a:prstClr val="black">
                      <a:hueOff val="0"/>
                      <a:satOff val="0"/>
                      <a:lumOff val="0"/>
                      <a:alphaOff val="0"/>
                    </a:prstClr>
                  </a:solidFill>
                  <a:latin typeface="Aptos" panose="02110004020202020204"/>
                </a:rPr>
                <a:t>Jevnlige foredrag og intranettside med informasjon</a:t>
              </a:r>
              <a:endParaRPr lang="en-US" sz="1650">
                <a:solidFill>
                  <a:prstClr val="black">
                    <a:hueOff val="0"/>
                    <a:satOff val="0"/>
                    <a:lumOff val="0"/>
                    <a:alphaOff val="0"/>
                  </a:prstClr>
                </a:solidFill>
                <a:latin typeface="Aptos" panose="02110004020202020204"/>
              </a:endParaRPr>
            </a:p>
          </p:txBody>
        </p:sp>
      </p:grpSp>
      <p:sp>
        <p:nvSpPr>
          <p:cNvPr id="13" name="Avrundet rektangel 12">
            <a:extLst>
              <a:ext uri="{FF2B5EF4-FFF2-40B4-BE49-F238E27FC236}">
                <a16:creationId xmlns:a16="http://schemas.microsoft.com/office/drawing/2014/main" id="{9D2D7321-2333-C5ED-B171-D0B0C53730AC}"/>
              </a:ext>
            </a:extLst>
          </p:cNvPr>
          <p:cNvSpPr/>
          <p:nvPr/>
        </p:nvSpPr>
        <p:spPr>
          <a:xfrm>
            <a:off x="722989" y="3113087"/>
            <a:ext cx="6871441" cy="611724"/>
          </a:xfrm>
          <a:prstGeom prst="roundRect">
            <a:avLst>
              <a:gd name="adj" fmla="val 10000"/>
            </a:avLst>
          </a:prstGeom>
          <a:solidFill>
            <a:srgbClr val="EAFBF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14" name="Rektangel 13" descr="Nettverk">
            <a:extLst>
              <a:ext uri="{FF2B5EF4-FFF2-40B4-BE49-F238E27FC236}">
                <a16:creationId xmlns:a16="http://schemas.microsoft.com/office/drawing/2014/main" id="{FED13073-C751-6890-4D41-F55D5F399B62}"/>
              </a:ext>
            </a:extLst>
          </p:cNvPr>
          <p:cNvSpPr/>
          <p:nvPr/>
        </p:nvSpPr>
        <p:spPr>
          <a:xfrm>
            <a:off x="908035" y="3250725"/>
            <a:ext cx="336448" cy="336448"/>
          </a:xfrm>
          <a:prstGeom prst="rect">
            <a:avLst/>
          </a:prstGeom>
          <a:blipFill>
            <a:blip r:embed="rId7">
              <a:duotone>
                <a:prstClr val="black"/>
                <a:schemeClr val="accent4">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defTabSz="685800"/>
            <a:endParaRPr lang="nb-NO">
              <a:solidFill>
                <a:prstClr val="white"/>
              </a:solidFill>
              <a:latin typeface="Aptos" panose="02110004020202020204"/>
            </a:endParaRPr>
          </a:p>
        </p:txBody>
      </p:sp>
      <p:grpSp>
        <p:nvGrpSpPr>
          <p:cNvPr id="15" name="Gruppe 14">
            <a:extLst>
              <a:ext uri="{FF2B5EF4-FFF2-40B4-BE49-F238E27FC236}">
                <a16:creationId xmlns:a16="http://schemas.microsoft.com/office/drawing/2014/main" id="{22DC0A8B-CE47-F755-6AAC-76C15D309A26}"/>
              </a:ext>
            </a:extLst>
          </p:cNvPr>
          <p:cNvGrpSpPr/>
          <p:nvPr/>
        </p:nvGrpSpPr>
        <p:grpSpPr>
          <a:xfrm>
            <a:off x="1429531" y="3113087"/>
            <a:ext cx="6114270" cy="611724"/>
            <a:chOff x="942055" y="2040689"/>
            <a:chExt cx="9321973" cy="815632"/>
          </a:xfrm>
        </p:grpSpPr>
        <p:sp>
          <p:nvSpPr>
            <p:cNvPr id="21" name="Rektangel 20">
              <a:extLst>
                <a:ext uri="{FF2B5EF4-FFF2-40B4-BE49-F238E27FC236}">
                  <a16:creationId xmlns:a16="http://schemas.microsoft.com/office/drawing/2014/main" id="{8C371118-0A9D-2C3C-F025-1D8E6335D656}"/>
                </a:ext>
              </a:extLst>
            </p:cNvPr>
            <p:cNvSpPr/>
            <p:nvPr/>
          </p:nvSpPr>
          <p:spPr>
            <a:xfrm>
              <a:off x="942055" y="2040689"/>
              <a:ext cx="9321973" cy="8156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22" name="TekstSylinder 21">
              <a:extLst>
                <a:ext uri="{FF2B5EF4-FFF2-40B4-BE49-F238E27FC236}">
                  <a16:creationId xmlns:a16="http://schemas.microsoft.com/office/drawing/2014/main" id="{A8E80A74-F5F6-088C-794D-663141E4898E}"/>
                </a:ext>
              </a:extLst>
            </p:cNvPr>
            <p:cNvSpPr txBox="1"/>
            <p:nvPr/>
          </p:nvSpPr>
          <p:spPr>
            <a:xfrm>
              <a:off x="942055" y="2040689"/>
              <a:ext cx="9321973" cy="8156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4741" tIns="64741" rIns="64741" bIns="64741" numCol="1" spcCol="1270" anchor="ctr" anchorCtr="0">
              <a:noAutofit/>
            </a:bodyPr>
            <a:lstStyle/>
            <a:p>
              <a:pPr defTabSz="733425">
                <a:lnSpc>
                  <a:spcPct val="90000"/>
                </a:lnSpc>
                <a:spcBef>
                  <a:spcPct val="0"/>
                </a:spcBef>
                <a:spcAft>
                  <a:spcPct val="35000"/>
                </a:spcAft>
              </a:pPr>
              <a:r>
                <a:rPr lang="nb-NO" sz="1650">
                  <a:solidFill>
                    <a:prstClr val="black">
                      <a:hueOff val="0"/>
                      <a:satOff val="0"/>
                      <a:lumOff val="0"/>
                      <a:alphaOff val="0"/>
                    </a:prstClr>
                  </a:solidFill>
                  <a:latin typeface="Aptos" panose="02110004020202020204"/>
                </a:rPr>
                <a:t>Internt nettverk til diskusjon</a:t>
              </a:r>
              <a:endParaRPr lang="en-US" sz="1650">
                <a:solidFill>
                  <a:prstClr val="black">
                    <a:hueOff val="0"/>
                    <a:satOff val="0"/>
                    <a:lumOff val="0"/>
                    <a:alphaOff val="0"/>
                  </a:prstClr>
                </a:solidFill>
                <a:latin typeface="Aptos" panose="02110004020202020204"/>
              </a:endParaRPr>
            </a:p>
          </p:txBody>
        </p:sp>
      </p:grpSp>
      <p:sp>
        <p:nvSpPr>
          <p:cNvPr id="16" name="Avrundet rektangel 15">
            <a:extLst>
              <a:ext uri="{FF2B5EF4-FFF2-40B4-BE49-F238E27FC236}">
                <a16:creationId xmlns:a16="http://schemas.microsoft.com/office/drawing/2014/main" id="{2BF2480E-A3D0-71D7-3F72-B38F9095E04E}"/>
              </a:ext>
            </a:extLst>
          </p:cNvPr>
          <p:cNvSpPr/>
          <p:nvPr/>
        </p:nvSpPr>
        <p:spPr>
          <a:xfrm>
            <a:off x="722989" y="3877742"/>
            <a:ext cx="6871441" cy="611724"/>
          </a:xfrm>
          <a:prstGeom prst="roundRect">
            <a:avLst>
              <a:gd name="adj" fmla="val 10000"/>
            </a:avLst>
          </a:prstGeom>
          <a:solidFill>
            <a:srgbClr val="EAFBF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17" name="Rektangel 16" descr="Brukere">
            <a:extLst>
              <a:ext uri="{FF2B5EF4-FFF2-40B4-BE49-F238E27FC236}">
                <a16:creationId xmlns:a16="http://schemas.microsoft.com/office/drawing/2014/main" id="{20EFEE6D-A9AF-F6BF-B40D-9E01AA062706}"/>
              </a:ext>
            </a:extLst>
          </p:cNvPr>
          <p:cNvSpPr/>
          <p:nvPr/>
        </p:nvSpPr>
        <p:spPr>
          <a:xfrm>
            <a:off x="908035" y="4015380"/>
            <a:ext cx="336448" cy="336448"/>
          </a:xfrm>
          <a:prstGeom prst="rect">
            <a:avLst/>
          </a:prstGeom>
          <a:blipFill>
            <a:blip r:embed="rId9">
              <a:duotone>
                <a:prstClr val="black"/>
                <a:schemeClr val="accent4">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defTabSz="685800"/>
            <a:endParaRPr lang="nb-NO">
              <a:solidFill>
                <a:prstClr val="white"/>
              </a:solidFill>
              <a:latin typeface="Aptos" panose="02110004020202020204"/>
            </a:endParaRPr>
          </a:p>
        </p:txBody>
      </p:sp>
      <p:grpSp>
        <p:nvGrpSpPr>
          <p:cNvPr id="18" name="Gruppe 17">
            <a:extLst>
              <a:ext uri="{FF2B5EF4-FFF2-40B4-BE49-F238E27FC236}">
                <a16:creationId xmlns:a16="http://schemas.microsoft.com/office/drawing/2014/main" id="{74A46FAE-8877-C402-11C7-5BFB8F152FE0}"/>
              </a:ext>
            </a:extLst>
          </p:cNvPr>
          <p:cNvGrpSpPr/>
          <p:nvPr/>
        </p:nvGrpSpPr>
        <p:grpSpPr>
          <a:xfrm>
            <a:off x="1429531" y="3877742"/>
            <a:ext cx="6114270" cy="611724"/>
            <a:chOff x="942055" y="3060229"/>
            <a:chExt cx="9321973" cy="815632"/>
          </a:xfrm>
        </p:grpSpPr>
        <p:sp>
          <p:nvSpPr>
            <p:cNvPr id="19" name="Rektangel 18">
              <a:extLst>
                <a:ext uri="{FF2B5EF4-FFF2-40B4-BE49-F238E27FC236}">
                  <a16:creationId xmlns:a16="http://schemas.microsoft.com/office/drawing/2014/main" id="{E6BD662D-F0F7-39AA-0DB4-07300F277E8D}"/>
                </a:ext>
              </a:extLst>
            </p:cNvPr>
            <p:cNvSpPr/>
            <p:nvPr/>
          </p:nvSpPr>
          <p:spPr>
            <a:xfrm>
              <a:off x="942055" y="3060229"/>
              <a:ext cx="9321973" cy="8156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defTabSz="685800"/>
              <a:endParaRPr lang="nb-NO">
                <a:solidFill>
                  <a:prstClr val="black">
                    <a:hueOff val="0"/>
                    <a:satOff val="0"/>
                    <a:lumOff val="0"/>
                    <a:alphaOff val="0"/>
                  </a:prstClr>
                </a:solidFill>
                <a:latin typeface="Aptos" panose="02110004020202020204"/>
              </a:endParaRPr>
            </a:p>
          </p:txBody>
        </p:sp>
        <p:sp>
          <p:nvSpPr>
            <p:cNvPr id="20" name="TekstSylinder 19">
              <a:extLst>
                <a:ext uri="{FF2B5EF4-FFF2-40B4-BE49-F238E27FC236}">
                  <a16:creationId xmlns:a16="http://schemas.microsoft.com/office/drawing/2014/main" id="{1DBEB43E-4B6C-3370-A431-B9E376F5F248}"/>
                </a:ext>
              </a:extLst>
            </p:cNvPr>
            <p:cNvSpPr txBox="1"/>
            <p:nvPr/>
          </p:nvSpPr>
          <p:spPr>
            <a:xfrm>
              <a:off x="942055" y="3060229"/>
              <a:ext cx="9321973" cy="8156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4741" tIns="64741" rIns="64741" bIns="64741" numCol="1" spcCol="1270" anchor="ctr" anchorCtr="0">
              <a:noAutofit/>
            </a:bodyPr>
            <a:lstStyle/>
            <a:p>
              <a:pPr defTabSz="733425">
                <a:lnSpc>
                  <a:spcPct val="90000"/>
                </a:lnSpc>
                <a:spcBef>
                  <a:spcPct val="0"/>
                </a:spcBef>
                <a:spcAft>
                  <a:spcPct val="35000"/>
                </a:spcAft>
              </a:pPr>
              <a:r>
                <a:rPr lang="nb-NO" sz="1650">
                  <a:solidFill>
                    <a:prstClr val="black">
                      <a:hueOff val="0"/>
                      <a:satOff val="0"/>
                      <a:lumOff val="0"/>
                      <a:alphaOff val="0"/>
                    </a:prstClr>
                  </a:solidFill>
                  <a:latin typeface="Aptos" panose="02110004020202020204"/>
                </a:rPr>
                <a:t>Opplæring av ledere </a:t>
              </a:r>
              <a:endParaRPr lang="en-US" sz="1650">
                <a:solidFill>
                  <a:prstClr val="black">
                    <a:hueOff val="0"/>
                    <a:satOff val="0"/>
                    <a:lumOff val="0"/>
                    <a:alphaOff val="0"/>
                  </a:prstClr>
                </a:solidFill>
                <a:latin typeface="Aptos" panose="02110004020202020204"/>
              </a:endParaRPr>
            </a:p>
          </p:txBody>
        </p:sp>
      </p:grpSp>
    </p:spTree>
    <p:extLst>
      <p:ext uri="{BB962C8B-B14F-4D97-AF65-F5344CB8AC3E}">
        <p14:creationId xmlns:p14="http://schemas.microsoft.com/office/powerpoint/2010/main" val="3324600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7FA35-3845-BBE8-8067-29DAA520C2D2}"/>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94F33608-6BBA-3343-69C4-2466B7B56003}"/>
              </a:ext>
            </a:extLst>
          </p:cNvPr>
          <p:cNvSpPr>
            <a:spLocks noGrp="1" noRot="1" noMove="1" noResize="1" noEditPoints="1" noAdjustHandles="1" noChangeArrowheads="1" noChangeShapeType="1"/>
          </p:cNvSpPr>
          <p:nvPr/>
        </p:nvSpPr>
        <p:spPr>
          <a:xfrm>
            <a:off x="0" y="0"/>
            <a:ext cx="9144000" cy="5143500"/>
          </a:xfrm>
          <a:prstGeom prst="rect">
            <a:avLst/>
          </a:prstGeom>
          <a:solidFill>
            <a:srgbClr val="0041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nb-NO" sz="1800">
              <a:solidFill>
                <a:prstClr val="white"/>
              </a:solidFill>
              <a:latin typeface="Aptos" panose="02110004020202020204"/>
            </a:endParaRPr>
          </a:p>
        </p:txBody>
      </p:sp>
      <p:pic>
        <p:nvPicPr>
          <p:cNvPr id="2" name="Bilde 1" descr="Et bilde som inneholder tekst, person, klær, denim&#10;&#10;KI-generert innhold kan være feil.">
            <a:extLst>
              <a:ext uri="{FF2B5EF4-FFF2-40B4-BE49-F238E27FC236}">
                <a16:creationId xmlns:a16="http://schemas.microsoft.com/office/drawing/2014/main" id="{132DBA55-286C-C610-D78A-562F02CE5C38}"/>
              </a:ext>
            </a:extLst>
          </p:cNvPr>
          <p:cNvPicPr>
            <a:picLocks noChangeAspect="1"/>
          </p:cNvPicPr>
          <p:nvPr/>
        </p:nvPicPr>
        <p:blipFill>
          <a:blip r:embed="rId3"/>
          <a:stretch>
            <a:fillRect/>
          </a:stretch>
        </p:blipFill>
        <p:spPr>
          <a:xfrm>
            <a:off x="424338" y="367809"/>
            <a:ext cx="3104144" cy="4407884"/>
          </a:xfrm>
          <a:prstGeom prst="rect">
            <a:avLst/>
          </a:prstGeom>
          <a:ln>
            <a:solidFill>
              <a:schemeClr val="bg1"/>
            </a:solidFill>
          </a:ln>
        </p:spPr>
      </p:pic>
      <p:sp>
        <p:nvSpPr>
          <p:cNvPr id="3" name="TekstSylinder 2">
            <a:extLst>
              <a:ext uri="{FF2B5EF4-FFF2-40B4-BE49-F238E27FC236}">
                <a16:creationId xmlns:a16="http://schemas.microsoft.com/office/drawing/2014/main" id="{3E2F6233-6801-ABEF-83FE-852BAF12B161}"/>
              </a:ext>
            </a:extLst>
          </p:cNvPr>
          <p:cNvSpPr txBox="1"/>
          <p:nvPr/>
        </p:nvSpPr>
        <p:spPr>
          <a:xfrm>
            <a:off x="4051140" y="367809"/>
            <a:ext cx="4282633" cy="461665"/>
          </a:xfrm>
          <a:prstGeom prst="rect">
            <a:avLst/>
          </a:prstGeom>
          <a:noFill/>
        </p:spPr>
        <p:txBody>
          <a:bodyPr wrap="square" rtlCol="0">
            <a:spAutoFit/>
          </a:bodyPr>
          <a:lstStyle/>
          <a:p>
            <a:pPr defTabSz="685800"/>
            <a:r>
              <a:rPr lang="nb-NO" sz="2400" b="1">
                <a:solidFill>
                  <a:srgbClr val="EAFAFE"/>
                </a:solidFill>
                <a:latin typeface="Myriad Pro" panose="020B0503030403020204" pitchFamily="34" charset="0"/>
              </a:rPr>
              <a:t>Overgangsveilederen</a:t>
            </a:r>
          </a:p>
        </p:txBody>
      </p:sp>
      <p:sp>
        <p:nvSpPr>
          <p:cNvPr id="5" name="TekstSylinder 4">
            <a:extLst>
              <a:ext uri="{FF2B5EF4-FFF2-40B4-BE49-F238E27FC236}">
                <a16:creationId xmlns:a16="http://schemas.microsoft.com/office/drawing/2014/main" id="{7E1B056F-0A5A-2739-E861-D77CD5B796FA}"/>
              </a:ext>
            </a:extLst>
          </p:cNvPr>
          <p:cNvSpPr txBox="1"/>
          <p:nvPr/>
        </p:nvSpPr>
        <p:spPr>
          <a:xfrm>
            <a:off x="4051140" y="997226"/>
            <a:ext cx="4668524" cy="646331"/>
          </a:xfrm>
          <a:prstGeom prst="rect">
            <a:avLst/>
          </a:prstGeom>
          <a:noFill/>
        </p:spPr>
        <p:txBody>
          <a:bodyPr wrap="square" rtlCol="0">
            <a:spAutoFit/>
          </a:bodyPr>
          <a:lstStyle/>
          <a:p>
            <a:pPr defTabSz="685800"/>
            <a:r>
              <a:rPr lang="nb-NO" sz="1800" dirty="0">
                <a:solidFill>
                  <a:srgbClr val="EAFAFE"/>
                </a:solidFill>
                <a:latin typeface="Myriad Pro" panose="020B0503030403020204" pitchFamily="34" charset="0"/>
              </a:rPr>
              <a:t>Veileder for Bergen Kommune. </a:t>
            </a:r>
          </a:p>
          <a:p>
            <a:pPr defTabSz="685800"/>
            <a:r>
              <a:rPr lang="nb-NO" sz="1800" dirty="0">
                <a:solidFill>
                  <a:srgbClr val="EAFAFE"/>
                </a:solidFill>
                <a:latin typeface="Myriad Pro" panose="020B0503030403020204" pitchFamily="34" charset="0"/>
              </a:rPr>
              <a:t>Lansert 8. januar 2025.</a:t>
            </a:r>
          </a:p>
        </p:txBody>
      </p:sp>
      <p:pic>
        <p:nvPicPr>
          <p:cNvPr id="8" name="Bilde 7" descr="Et bilde som inneholder mønster, Symmetri, kvadrat, design&#10;&#10;KI-generert innhold kan være feil.">
            <a:extLst>
              <a:ext uri="{FF2B5EF4-FFF2-40B4-BE49-F238E27FC236}">
                <a16:creationId xmlns:a16="http://schemas.microsoft.com/office/drawing/2014/main" id="{108B6259-8F0D-FAF6-9E87-7128DAAF6CDE}"/>
              </a:ext>
            </a:extLst>
          </p:cNvPr>
          <p:cNvPicPr>
            <a:picLocks noChangeAspect="1"/>
          </p:cNvPicPr>
          <p:nvPr/>
        </p:nvPicPr>
        <p:blipFill>
          <a:blip r:embed="rId4"/>
          <a:stretch>
            <a:fillRect/>
          </a:stretch>
        </p:blipFill>
        <p:spPr>
          <a:xfrm>
            <a:off x="5162310" y="2300745"/>
            <a:ext cx="1845530" cy="1845530"/>
          </a:xfrm>
          <a:prstGeom prst="rect">
            <a:avLst/>
          </a:prstGeom>
        </p:spPr>
      </p:pic>
    </p:spTree>
    <p:extLst>
      <p:ext uri="{BB962C8B-B14F-4D97-AF65-F5344CB8AC3E}">
        <p14:creationId xmlns:p14="http://schemas.microsoft.com/office/powerpoint/2010/main" val="3486475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D981488-A983-BC21-D710-35C828E5B545}"/>
              </a:ext>
            </a:extLst>
          </p:cNvPr>
          <p:cNvPicPr>
            <a:picLocks noChangeAspect="1"/>
          </p:cNvPicPr>
          <p:nvPr/>
        </p:nvPicPr>
        <p:blipFill>
          <a:blip r:embed="rId4"/>
          <a:stretch>
            <a:fillRect/>
          </a:stretch>
        </p:blipFill>
        <p:spPr>
          <a:xfrm>
            <a:off x="0" y="4788491"/>
            <a:ext cx="963584" cy="355009"/>
          </a:xfrm>
          <a:prstGeom prst="rect">
            <a:avLst/>
          </a:prstGeom>
          <a:ln w="12700">
            <a:noFill/>
          </a:ln>
        </p:spPr>
      </p:pic>
      <p:sp>
        <p:nvSpPr>
          <p:cNvPr id="5" name="TextBox 4">
            <a:extLst>
              <a:ext uri="{FF2B5EF4-FFF2-40B4-BE49-F238E27FC236}">
                <a16:creationId xmlns:a16="http://schemas.microsoft.com/office/drawing/2014/main" id="{4A993EE7-A7A8-06E3-1E9C-841874F616AF}"/>
              </a:ext>
            </a:extLst>
          </p:cNvPr>
          <p:cNvSpPr txBox="1"/>
          <p:nvPr/>
        </p:nvSpPr>
        <p:spPr>
          <a:xfrm>
            <a:off x="0" y="0"/>
            <a:ext cx="9144000" cy="1546577"/>
          </a:xfrm>
          <a:prstGeom prst="rect">
            <a:avLst/>
          </a:prstGeom>
          <a:solidFill>
            <a:srgbClr val="00417D"/>
          </a:solidFill>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nb-NO" sz="2800" dirty="0">
                <a:solidFill>
                  <a:schemeClr val="bg1"/>
                </a:solidFill>
                <a:latin typeface="+mj-lt"/>
              </a:rPr>
              <a:t>Takk for oppmerksomheten!</a:t>
            </a:r>
          </a:p>
          <a:p>
            <a:pPr algn="ctr"/>
            <a:r>
              <a:rPr lang="nb-NO" sz="2800" dirty="0">
                <a:solidFill>
                  <a:schemeClr val="bg1"/>
                </a:solidFill>
                <a:latin typeface="+mj-lt"/>
              </a:rPr>
              <a:t>Spørsmål?</a:t>
            </a:r>
          </a:p>
          <a:p>
            <a:pPr algn="ctr"/>
            <a:endParaRPr kumimoji="0" lang="nb-NO" sz="2000" b="0" i="0" u="none" strike="noStrike" kern="1200" cap="none" spc="0" normalizeH="0" baseline="0" noProof="0" dirty="0">
              <a:ln>
                <a:noFill/>
              </a:ln>
              <a:solidFill>
                <a:schemeClr val="bg1"/>
              </a:solidFill>
              <a:effectLst/>
              <a:uLnTx/>
              <a:uFillTx/>
              <a:latin typeface="+mj-lt"/>
              <a:ea typeface="+mn-ea"/>
              <a:cs typeface="+mn-cs"/>
            </a:endParaRPr>
          </a:p>
          <a:p>
            <a:pPr algn="ctr"/>
            <a:r>
              <a:rPr lang="nb-NO" sz="2000" dirty="0">
                <a:solidFill>
                  <a:schemeClr val="bg1"/>
                </a:solidFill>
                <a:latin typeface="+mj-lt"/>
                <a:hlinkClick r:id="rId5">
                  <a:extLst>
                    <a:ext uri="{A12FA001-AC4F-418D-AE19-62706E023703}">
                      <ahyp:hlinkClr xmlns:ahyp="http://schemas.microsoft.com/office/drawing/2018/hyperlinkcolor" val="tx"/>
                    </a:ext>
                  </a:extLst>
                </a:hlinkClick>
              </a:rPr>
              <a:t> Se mer informasjon: KLAR - Kvinnehelse, overgangsalder og arbeidsliv | UiB</a:t>
            </a:r>
            <a:endParaRPr kumimoji="0" lang="nb-NO" sz="2000" b="0" i="0" u="none" strike="noStrike" kern="1200" cap="none" spc="0" normalizeH="0" baseline="0" noProof="0" dirty="0">
              <a:ln>
                <a:noFill/>
              </a:ln>
              <a:solidFill>
                <a:schemeClr val="bg1"/>
              </a:solidFill>
              <a:effectLst/>
              <a:uLnTx/>
              <a:uFillTx/>
              <a:latin typeface="+mj-lt"/>
              <a:ea typeface="+mn-ea"/>
              <a:cs typeface="+mn-cs"/>
            </a:endParaRPr>
          </a:p>
        </p:txBody>
      </p:sp>
    </p:spTree>
    <p:extLst>
      <p:ext uri="{BB962C8B-B14F-4D97-AF65-F5344CB8AC3E}">
        <p14:creationId xmlns:p14="http://schemas.microsoft.com/office/powerpoint/2010/main" val="9450479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16-9_engelsk" id="{AC473070-5289-664C-AE38-75687146B9C0}" vid="{9EB42A1D-EED5-AF42-8329-01E45A9D8D57}"/>
    </a:ext>
  </a:extLst>
</a:theme>
</file>

<file path=ppt/theme/theme2.xml><?xml version="1.0" encoding="utf-8"?>
<a:theme xmlns:a="http://schemas.openxmlformats.org/drawingml/2006/main" name="UiB mal">
  <a:themeElements>
    <a:clrScheme name="UiB fargepalett">
      <a:dk1>
        <a:sysClr val="windowText" lastClr="000000"/>
      </a:dk1>
      <a:lt1>
        <a:srgbClr val="FFFFFF"/>
      </a:lt1>
      <a:dk2>
        <a:srgbClr val="716657"/>
      </a:dk2>
      <a:lt2>
        <a:srgbClr val="F5F5F5"/>
      </a:lt2>
      <a:accent1>
        <a:srgbClr val="DB3F3D"/>
      </a:accent1>
      <a:accent2>
        <a:srgbClr val="4EA0B7"/>
      </a:accent2>
      <a:accent3>
        <a:srgbClr val="789A5B"/>
      </a:accent3>
      <a:accent4>
        <a:srgbClr val="CDAB3F"/>
      </a:accent4>
      <a:accent5>
        <a:srgbClr val="705686"/>
      </a:accent5>
      <a:accent6>
        <a:srgbClr val="847268"/>
      </a:accent6>
      <a:hlink>
        <a:srgbClr val="4EA0B7"/>
      </a:hlink>
      <a:folHlink>
        <a:srgbClr val="004C70"/>
      </a:folHlink>
    </a:clrScheme>
    <a:fontScheme name="UiB Maler 201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2_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be6a117-71ca-48d6-9928-ad8348703c41"/>
    <lcf76f155ced4ddcb4097134ff3c332f xmlns="9f7c44d8-0c1b-42e8-b9f7-fc3187a37a90">
      <Terms xmlns="http://schemas.microsoft.com/office/infopath/2007/PartnerControls"/>
    </lcf76f155ced4ddcb4097134ff3c332f>
    <Utl_x00f8_psdato xmlns="9f7c44d8-0c1b-42e8-b9f7-fc3187a37a90" xsi:nil="true"/>
    <Status xmlns="9f7c44d8-0c1b-42e8-b9f7-fc3187a37a90">Under Arbeid</Status>
    <Eier xmlns="9f7c44d8-0c1b-42e8-b9f7-fc3187a37a90"/>
    <Forfatter xmlns="9f7c44d8-0c1b-42e8-b9f7-fc3187a37a90">
      <UserInfo>
        <DisplayName/>
        <AccountId xsi:nil="true"/>
        <AccountType/>
      </UserInfo>
    </Forfatter>
    <_Flow_SignoffStatus xmlns="9f7c44d8-0c1b-42e8-b9f7-fc3187a37a9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9B4A6EE6383914CB86B82032EC56EB8" ma:contentTypeVersion="20" ma:contentTypeDescription="Opprett et nytt dokument." ma:contentTypeScope="" ma:versionID="8ff363bfa37e66ccba0fa1de5ea4abe6">
  <xsd:schema xmlns:xsd="http://www.w3.org/2001/XMLSchema" xmlns:xs="http://www.w3.org/2001/XMLSchema" xmlns:p="http://schemas.microsoft.com/office/2006/metadata/properties" xmlns:ns2="9f7c44d8-0c1b-42e8-b9f7-fc3187a37a90" xmlns:ns3="1be6a117-71ca-48d6-9928-ad8348703c41" targetNamespace="http://schemas.microsoft.com/office/2006/metadata/properties" ma:root="true" ma:fieldsID="447450f93649b693aec2d3408f4628ad" ns2:_="" ns3:_="">
    <xsd:import namespace="9f7c44d8-0c1b-42e8-b9f7-fc3187a37a90"/>
    <xsd:import namespace="1be6a117-71ca-48d6-9928-ad8348703c4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Eier" minOccurs="0"/>
                <xsd:element ref="ns2:Utl_x00f8_psdato" minOccurs="0"/>
                <xsd:element ref="ns2:Status" minOccurs="0"/>
                <xsd:element ref="ns2:Forfatter"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c44d8-0c1b-42e8-b9f7-fc3187a37a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Eier" ma:index="12" nillable="true" ma:displayName="Eier" ma:format="Dropdown" ma:internalName="Eier">
      <xsd:complexType>
        <xsd:complexContent>
          <xsd:extension base="dms:MultiChoice">
            <xsd:sequence>
              <xsd:element name="Value" maxOccurs="unbounded" minOccurs="0" nillable="true">
                <xsd:simpleType>
                  <xsd:restriction base="dms:Choice">
                    <xsd:enumeration value="Administrasjon"/>
                    <xsd:enumeration value="Kommunikasjon"/>
                    <xsd:enumeration value="Møtearena"/>
                    <xsd:enumeration value="Næringspolitikk"/>
                    <xsd:enumeration value="Økonomi"/>
                  </xsd:restriction>
                </xsd:simpleType>
              </xsd:element>
            </xsd:sequence>
          </xsd:extension>
        </xsd:complexContent>
      </xsd:complexType>
    </xsd:element>
    <xsd:element name="Utl_x00f8_psdato" ma:index="13" nillable="true" ma:displayName="Utløpsdato" ma:format="DateOnly" ma:internalName="Utl_x00f8_psdato">
      <xsd:simpleType>
        <xsd:restriction base="dms:DateTime"/>
      </xsd:simpleType>
    </xsd:element>
    <xsd:element name="Status" ma:index="14" nillable="true" ma:displayName="Status" ma:default="Under Arbeid" ma:format="Dropdown" ma:internalName="Status">
      <xsd:simpleType>
        <xsd:restriction base="dms:Choice">
          <xsd:enumeration value="Under Arbeid"/>
          <xsd:enumeration value="Kontrollert"/>
        </xsd:restriction>
      </xsd:simpleType>
    </xsd:element>
    <xsd:element name="Forfatter" ma:index="15" nillable="true" ma:displayName="Forfatter" ma:format="Dropdown" ma:list="UserInfo" ma:SharePointGroup="0" ma:internalName="Forfatt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156f243c-fbf8-467a-86f7-00f16d81a616"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_Flow_SignoffStatus" ma:index="25" nillable="true" ma:displayName="Godkjenningsstatus"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e6a117-71ca-48d6-9928-ad8348703c4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ae83d81-4870-4dc6-af71-41e89f0b7ac5}" ma:internalName="TaxCatchAll" ma:showField="CatchAllData" ma:web="1be6a117-71ca-48d6-9928-ad8348703c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123C3B-18EF-42B3-93B8-F46A9E56214D}">
  <ds:schemaRefs>
    <ds:schemaRef ds:uri="http://schemas.microsoft.com/sharepoint/v3/contenttype/forms"/>
  </ds:schemaRefs>
</ds:datastoreItem>
</file>

<file path=customXml/itemProps2.xml><?xml version="1.0" encoding="utf-8"?>
<ds:datastoreItem xmlns:ds="http://schemas.openxmlformats.org/officeDocument/2006/customXml" ds:itemID="{73AE56CD-6608-4142-865F-2D5AD348572E}">
  <ds:schemaRefs>
    <ds:schemaRef ds:uri="http://www.w3.org/XML/1998/namespace"/>
    <ds:schemaRef ds:uri="http://schemas.microsoft.com/office/2006/metadata/propertie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1be6a117-71ca-48d6-9928-ad8348703c41"/>
    <ds:schemaRef ds:uri="9f7c44d8-0c1b-42e8-b9f7-fc3187a37a90"/>
  </ds:schemaRefs>
</ds:datastoreItem>
</file>

<file path=customXml/itemProps3.xml><?xml version="1.0" encoding="utf-8"?>
<ds:datastoreItem xmlns:ds="http://schemas.openxmlformats.org/officeDocument/2006/customXml" ds:itemID="{6BEE2BE5-BA1B-405E-AD2F-07C2B08699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c44d8-0c1b-42e8-b9f7-fc3187a37a90"/>
    <ds:schemaRef ds:uri="1be6a117-71ca-48d6-9928-ad8348703c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48a24bc-a98d-4025-9c60-48c19a142069}" enabled="0" method="" siteId="{648a24bc-a98d-4025-9c60-48c19a142069}" removed="1"/>
</clbl:labelList>
</file>

<file path=docProps/app.xml><?xml version="1.0" encoding="utf-8"?>
<Properties xmlns="http://schemas.openxmlformats.org/officeDocument/2006/extended-properties" xmlns:vt="http://schemas.openxmlformats.org/officeDocument/2006/docPropsVTypes">
  <Template>Powerpoint_16-9_engelsk(2)</Template>
  <TotalTime>63709</TotalTime>
  <Words>2460</Words>
  <Application>Microsoft Office PowerPoint</Application>
  <PresentationFormat>Skjermfremvisning (16:9)</PresentationFormat>
  <Paragraphs>262</Paragraphs>
  <Slides>32</Slides>
  <Notes>31</Notes>
  <HiddenSlides>0</HiddenSlides>
  <MMClips>0</MMClips>
  <ScaleCrop>false</ScaleCrop>
  <HeadingPairs>
    <vt:vector size="4" baseType="variant">
      <vt:variant>
        <vt:lpstr>Tema</vt:lpstr>
      </vt:variant>
      <vt:variant>
        <vt:i4>5</vt:i4>
      </vt:variant>
      <vt:variant>
        <vt:lpstr>Lysbildetitler</vt:lpstr>
      </vt:variant>
      <vt:variant>
        <vt:i4>32</vt:i4>
      </vt:variant>
    </vt:vector>
  </HeadingPairs>
  <TitlesOfParts>
    <vt:vector size="37" baseType="lpstr">
      <vt:lpstr>Office-tema</vt:lpstr>
      <vt:lpstr>UiB mal</vt:lpstr>
      <vt:lpstr>Office Theme</vt:lpstr>
      <vt:lpstr>1_Office-tema</vt:lpstr>
      <vt:lpstr>2_Office-tema</vt:lpstr>
      <vt:lpstr>Overgangsalder og arbeidsliv</vt:lpstr>
      <vt:lpstr>«Jeg var 43 år og begynte å lure på om det var noe alvorlig galt med meg. Jeg bet tennene sammen og skjulte plagene både på jobb, og utenfor jobb, men hjemme med familien raste verden sammen.  Jeg var både overrasket og fortvilet over hvor mørkt jeg opplevde min egen situasjon, og hvordan min tidligere selvtillit og tro på mestring smuldret opp. Min livskvalitet, og livskvaliteten til de rundt meg, kunne vært annerledes dersom jeg hadde visst at overgangsalder er langt mer en hetetokter og nattesvette.» </vt:lpstr>
      <vt:lpstr> HVA ER OVERGANGSALDEREN? </vt:lpstr>
      <vt:lpstr>Overgangsalderen  </vt:lpstr>
      <vt:lpstr>Symptomer og plager</vt:lpstr>
      <vt:lpstr>PowerPoint-presentasjon</vt:lpstr>
      <vt:lpstr>Overgangsalder og arbeidsliv  </vt:lpstr>
      <vt:lpstr>PowerPoint-presentasjon</vt:lpstr>
      <vt:lpstr>Samfunnsøkonomisk  betydning</vt:lpstr>
      <vt:lpstr>PowerPoint-presentasjon</vt:lpstr>
      <vt:lpstr>KLAR: Kvinnehelse, overgangsalder og arbeidsliv</vt:lpstr>
      <vt:lpstr>PowerPoint-presentasjon</vt:lpstr>
      <vt:lpstr>Interdisiplinær organisering </vt:lpstr>
      <vt:lpstr>PowerPoint-presentasjon</vt:lpstr>
      <vt:lpstr>PowerPoint-presentasjon</vt:lpstr>
      <vt:lpstr>Delprosjekt 1 (WP1)    Overgangsalderen som erfart av kvinner, håndtert i helsevesenet og arbeidslivet      – i kontekst av den norske velferdsstaten   </vt:lpstr>
      <vt:lpstr>PowerPoint-presentasjon</vt:lpstr>
      <vt:lpstr>PowerPoint-presentasjon</vt:lpstr>
      <vt:lpstr>PowerPoint-presentasjon</vt:lpstr>
      <vt:lpstr>Delprosjekt 3 (WP3)  Relevansen og nytten av European Menopause and Andropause Society (EMAS)-retningslinjene om overgangsalder på arbeidsplassen i en norsk kontekst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Konklusjoner  - EMAS-retningslinjer ble ansett som relevante og nyttige i en norsk kontekst vurdert av kvinner.   - Disse resultatene kan brukes på norske arbeidsplasser som vil fokusere på overgangsalderen.  - Norsk arbeidsliv kan begynne å implementere de prioriterte retningslinjene  </vt:lpstr>
      <vt:lpstr>Inspirasjon fra andre bedrifter om hva som gjøres på arbeidsplassen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Inger Haukenes</dc:creator>
  <cp:lastModifiedBy>Ann-Kristin Kristoffersen</cp:lastModifiedBy>
  <cp:revision>23</cp:revision>
  <cp:lastPrinted>2024-11-04T12:27:17Z</cp:lastPrinted>
  <dcterms:created xsi:type="dcterms:W3CDTF">2023-10-27T05:53:03Z</dcterms:created>
  <dcterms:modified xsi:type="dcterms:W3CDTF">2025-09-30T11:20:03Z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0x01010069B4A6EE6383914CB86B82032EC56EB8</vt:lpwstr>
  </property>
  <property fmtid="{D5CDD505-2E9C-101B-9397-08002B2CF9AE}" pid="3" name="MediaServiceImageTags">
    <vt:lpwstr/>
  </property>
</Properties>
</file>