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4.xml" ContentType="application/vnd.openxmlformats-officedocument.theme+xml"/>
  <Override PartName="/ppt/slideLayouts/slideLayout109.xml" ContentType="application/vnd.openxmlformats-officedocument.presentationml.slideLayout+xml"/>
  <Override PartName="/ppt/theme/theme5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6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embedTrueTypeFonts="1" saveSubsetFonts="1" autoCompressPictures="0">
  <p:sldMasterIdLst>
    <p:sldMasterId id="2147483709" r:id="rId4"/>
    <p:sldMasterId id="2147483957" r:id="rId5"/>
    <p:sldMasterId id="2147483978" r:id="rId6"/>
    <p:sldMasterId id="2147483648" r:id="rId7"/>
    <p:sldMasterId id="2147484029" r:id="rId8"/>
    <p:sldMasterId id="2147484032" r:id="rId9"/>
    <p:sldMasterId id="2147484066" r:id="rId10"/>
  </p:sldMasterIdLst>
  <p:notesMasterIdLst>
    <p:notesMasterId r:id="rId27"/>
  </p:notesMasterIdLst>
  <p:sldIdLst>
    <p:sldId id="259" r:id="rId11"/>
    <p:sldId id="2147480281" r:id="rId12"/>
    <p:sldId id="2147480324" r:id="rId13"/>
    <p:sldId id="2147480407" r:id="rId14"/>
    <p:sldId id="2147480421" r:id="rId15"/>
    <p:sldId id="553" r:id="rId16"/>
    <p:sldId id="2147480409" r:id="rId17"/>
    <p:sldId id="2147480408" r:id="rId18"/>
    <p:sldId id="2147480332" r:id="rId19"/>
    <p:sldId id="2147480338" r:id="rId20"/>
    <p:sldId id="2147480453" r:id="rId21"/>
    <p:sldId id="2147480411" r:id="rId22"/>
    <p:sldId id="2147480334" r:id="rId23"/>
    <p:sldId id="2147480335" r:id="rId24"/>
    <p:sldId id="2147480451" r:id="rId25"/>
    <p:sldId id="2147376532" r:id="rId26"/>
  </p:sldIdLst>
  <p:sldSz cx="12192000" cy="6858000"/>
  <p:notesSz cx="6858000" cy="9144000"/>
  <p:embeddedFontLst>
    <p:embeddedFont>
      <p:font typeface="Cambria" panose="02040503050406030204" pitchFamily="18" charset="0"/>
      <p:regular r:id="rId28"/>
      <p:bold r:id="rId29"/>
      <p:italic r:id="rId30"/>
      <p:boldItalic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  <p:embeddedFont>
      <p:font typeface="Franklin Gothic Book" panose="020B0503020102020204" pitchFamily="34" charset="0"/>
      <p:regular r:id="rId36"/>
      <p:italic r:id="rId37"/>
    </p:embeddedFont>
    <p:embeddedFont>
      <p:font typeface="Franklin Gothic Demi" panose="020B0603020102020204" pitchFamily="34" charset="0"/>
      <p:regular r:id="rId38"/>
      <p:bold r:id="rId39"/>
      <p:italic r:id="rId40"/>
      <p:boldItalic r:id="rId41"/>
    </p:embeddedFont>
    <p:embeddedFont>
      <p:font typeface="Franklin Gothic Medium" panose="020B0603020102020204" pitchFamily="34" charset="0"/>
      <p:regular r:id="rId42"/>
      <p:italic r:id="rId43"/>
    </p:embeddedFont>
    <p:embeddedFont>
      <p:font typeface="Montserrat" pitchFamily="2" charset="77"/>
      <p:regular r:id="rId44"/>
      <p:bold r:id="rId45"/>
      <p:italic r:id="rId46"/>
      <p:boldItalic r:id="rId47"/>
    </p:embeddedFont>
  </p:embeddedFontLst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sjon" id="{F244962E-F56E-A942-B217-9439E6DF898A}">
          <p14:sldIdLst>
            <p14:sldId id="259"/>
            <p14:sldId id="2147480281"/>
            <p14:sldId id="2147480324"/>
            <p14:sldId id="2147480407"/>
            <p14:sldId id="2147480421"/>
            <p14:sldId id="553"/>
            <p14:sldId id="2147480409"/>
            <p14:sldId id="2147480408"/>
            <p14:sldId id="2147480332"/>
            <p14:sldId id="2147480338"/>
            <p14:sldId id="2147480453"/>
            <p14:sldId id="2147480411"/>
            <p14:sldId id="2147480334"/>
            <p14:sldId id="2147480335"/>
            <p14:sldId id="2147480451"/>
            <p14:sldId id="2147376532"/>
          </p14:sldIdLst>
        </p14:section>
        <p14:section name="Standardslides" id="{32C0FAF1-6B7C-7648-AE8E-5B1EED72BBA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2E1650-47EF-5AC4-3951-13631CA852B4}" name="Petter Kvinge Tvedt" initials="PKT" userId="S::pkt@kruselarsen.no::92e53833-736b-454a-87bc-e93cae363489" providerId="AD"/>
  <p188:author id="{53F2E964-46C0-9BE3-C252-045FA733B992}" name="Anette Lia" initials="AL" userId="29a67119260ca49b" providerId="Windows Live"/>
  <p188:author id="{63E32B66-9A9C-E02F-8A12-42B7FB64621F}" name="Lasse Lehre" initials="LL" userId="S::ll@kruselarsen.no::b732a465-addd-441c-8676-385bdd650bb7" providerId="AD"/>
  <p188:author id="{5B35BA99-0A20-B687-3603-2623BF78F112}" name="Anne Therese Gullberg" initials="AG" userId="S::atg@kruselarsen.no::bd6812fd-8410-4d29-af21-f3c425e87ceb" providerId="AD"/>
  <p188:author id="{DCA4E4A8-6573-4EF5-FF3E-723594D2A33E}" name="Jonas  Corneliussen" initials="JC" userId="S::jc@kruselarsen.no::8cbfc10c-bd3c-4e35-bdce-eb10acd60a8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D"/>
    <a:srgbClr val="FBFCFD"/>
    <a:srgbClr val="FFFFFF"/>
    <a:srgbClr val="EFF0F2"/>
    <a:srgbClr val="122D40"/>
    <a:srgbClr val="C63715"/>
    <a:srgbClr val="000000"/>
    <a:srgbClr val="44A248"/>
    <a:srgbClr val="906F44"/>
    <a:srgbClr val="6525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stil 1 – uthev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8"/>
    <p:restoredTop sz="71318"/>
  </p:normalViewPr>
  <p:slideViewPr>
    <p:cSldViewPr snapToGrid="0">
      <p:cViewPr varScale="1">
        <p:scale>
          <a:sx n="77" d="100"/>
          <a:sy n="77" d="100"/>
        </p:scale>
        <p:origin x="16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font" Target="fonts/font12.fntdata"/><Relationship Id="rId21" Type="http://schemas.openxmlformats.org/officeDocument/2006/relationships/slide" Target="slides/slide11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font" Target="fonts/font2.fntdata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0.xml"/><Relationship Id="rId41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BCFDBBDE-9E11-F044-B70B-97089A3F3A79}" type="datetimeFigureOut">
              <a:rPr lang="nb-NO" smtClean="0"/>
              <a:pPr/>
              <a:t>15.04.2026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4AF89BA-DCE4-BE45-A95F-572A14D5C8B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113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0328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469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600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7754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2A858-0982-AF43-81FD-8DE0F53D8503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9299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8670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4740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172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70F98-1760-DFF5-A08D-716D81869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8D6A99C-3AC3-71AE-730D-2C9E97FE5D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B6DD7D7-1AB2-D53A-AD69-B4620E26B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BDFDE9-1C97-85A8-CADF-13282D770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092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469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501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7523C-B730-D6D1-AD46-A93ECAB2F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858F01-ABCA-352F-BEE9-301A445F1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C8441B-9EEB-4368-6097-B624A966B6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28EB4-5376-DCE8-D236-FDF6F2EDFB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34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A900D-76C5-98DE-4F20-99E329CC3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43EA3F-476D-A0B1-0E64-95761C4D18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F7F2BF-1526-BCAB-8FA0-0A3745417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493BC-0809-14D5-0126-96C009E258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88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br>
              <a:rPr lang="nb-NO" dirty="0"/>
            </a:br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9132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52621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altLang="nb-NO" sz="1200" b="1" dirty="0">
                <a:solidFill>
                  <a:srgbClr val="FFFFFF"/>
                </a:solidFill>
              </a:rPr>
              <a:t> </a:t>
            </a:r>
            <a:endParaRPr lang="nb-NO" dirty="0">
              <a:cs typeface="Arial"/>
            </a:endParaRPr>
          </a:p>
          <a:p>
            <a:endParaRPr lang="nb-NO" dirty="0">
              <a:cs typeface="Arial"/>
            </a:endParaRPr>
          </a:p>
          <a:p>
            <a:endParaRPr lang="nb-NO" dirty="0">
              <a:cs typeface="Arial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F89BA-DCE4-BE45-A95F-572A14D5C8B9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448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D608F2-06E1-9C47-AAE2-68CF87B7C88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245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3.png"/><Relationship Id="rId4" Type="http://schemas.openxmlformats.org/officeDocument/2006/relationships/image" Target="../media/image3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3.png"/><Relationship Id="rId4" Type="http://schemas.openxmlformats.org/officeDocument/2006/relationships/image" Target="../media/image3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sv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sv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svg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sv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svg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svg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8.sv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foto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8334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494" y="5832389"/>
            <a:ext cx="5989120" cy="36838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586" y="3792269"/>
            <a:ext cx="5989120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rgbClr val="F0E1C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495EEF-F1F7-EF10-74C1-E8216074BABF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559385" y="-18259"/>
            <a:ext cx="4656758" cy="6907414"/>
          </a:xfrm>
          <a:custGeom>
            <a:avLst/>
            <a:gdLst>
              <a:gd name="connsiteX0" fmla="*/ 4 w 3454983"/>
              <a:gd name="connsiteY0" fmla="*/ 2631423 h 6889173"/>
              <a:gd name="connsiteX1" fmla="*/ 1727492 w 3454983"/>
              <a:gd name="connsiteY1" fmla="*/ 0 h 6889173"/>
              <a:gd name="connsiteX2" fmla="*/ 3454979 w 3454983"/>
              <a:gd name="connsiteY2" fmla="*/ 2631423 h 6889173"/>
              <a:gd name="connsiteX3" fmla="*/ 2795138 w 3454983"/>
              <a:gd name="connsiteY3" fmla="*/ 6889155 h 6889173"/>
              <a:gd name="connsiteX4" fmla="*/ 659845 w 3454983"/>
              <a:gd name="connsiteY4" fmla="*/ 6889155 h 6889173"/>
              <a:gd name="connsiteX5" fmla="*/ 4 w 3454983"/>
              <a:gd name="connsiteY5" fmla="*/ 2631423 h 6889173"/>
              <a:gd name="connsiteX0" fmla="*/ 0 w 3460152"/>
              <a:gd name="connsiteY0" fmla="*/ 2631423 h 6889155"/>
              <a:gd name="connsiteX1" fmla="*/ 1727488 w 3460152"/>
              <a:gd name="connsiteY1" fmla="*/ 0 h 6889155"/>
              <a:gd name="connsiteX2" fmla="*/ 3454975 w 3460152"/>
              <a:gd name="connsiteY2" fmla="*/ 2631423 h 6889155"/>
              <a:gd name="connsiteX3" fmla="*/ 3460152 w 3460152"/>
              <a:gd name="connsiteY3" fmla="*/ 6878764 h 6889155"/>
              <a:gd name="connsiteX4" fmla="*/ 659841 w 3460152"/>
              <a:gd name="connsiteY4" fmla="*/ 6889155 h 6889155"/>
              <a:gd name="connsiteX5" fmla="*/ 0 w 3460152"/>
              <a:gd name="connsiteY5" fmla="*/ 2631423 h 6889155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1802841 w 3460152"/>
              <a:gd name="connsiteY4" fmla="*/ 6785246 h 6878764"/>
              <a:gd name="connsiteX5" fmla="*/ 0 w 3460152"/>
              <a:gd name="connsiteY5" fmla="*/ 2631423 h 6878764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2311995 w 3460152"/>
              <a:gd name="connsiteY4" fmla="*/ 6868374 h 6878764"/>
              <a:gd name="connsiteX5" fmla="*/ 0 w 3460152"/>
              <a:gd name="connsiteY5" fmla="*/ 2631423 h 6878764"/>
              <a:gd name="connsiteX0" fmla="*/ 0 w 4644715"/>
              <a:gd name="connsiteY0" fmla="*/ 3389959 h 6878764"/>
              <a:gd name="connsiteX1" fmla="*/ 2912051 w 4644715"/>
              <a:gd name="connsiteY1" fmla="*/ 0 h 6878764"/>
              <a:gd name="connsiteX2" fmla="*/ 4639538 w 4644715"/>
              <a:gd name="connsiteY2" fmla="*/ 2631423 h 6878764"/>
              <a:gd name="connsiteX3" fmla="*/ 4644715 w 4644715"/>
              <a:gd name="connsiteY3" fmla="*/ 6878764 h 6878764"/>
              <a:gd name="connsiteX4" fmla="*/ 3496558 w 4644715"/>
              <a:gd name="connsiteY4" fmla="*/ 6868374 h 6878764"/>
              <a:gd name="connsiteX5" fmla="*/ 0 w 4644715"/>
              <a:gd name="connsiteY5" fmla="*/ 3389959 h 6878764"/>
              <a:gd name="connsiteX0" fmla="*/ 0 w 4650157"/>
              <a:gd name="connsiteY0" fmla="*/ 3408218 h 6897023"/>
              <a:gd name="connsiteX1" fmla="*/ 2912051 w 4650157"/>
              <a:gd name="connsiteY1" fmla="*/ 18259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21206 w 4650157"/>
              <a:gd name="connsiteY1" fmla="*/ 59823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6758"/>
              <a:gd name="connsiteY0" fmla="*/ 3408218 h 6907414"/>
              <a:gd name="connsiteX1" fmla="*/ 3410815 w 4656758"/>
              <a:gd name="connsiteY1" fmla="*/ 7868 h 6907414"/>
              <a:gd name="connsiteX2" fmla="*/ 4649929 w 4656758"/>
              <a:gd name="connsiteY2" fmla="*/ 0 h 6907414"/>
              <a:gd name="connsiteX3" fmla="*/ 4655106 w 4656758"/>
              <a:gd name="connsiteY3" fmla="*/ 6907414 h 6907414"/>
              <a:gd name="connsiteX4" fmla="*/ 3496558 w 4656758"/>
              <a:gd name="connsiteY4" fmla="*/ 6886633 h 6907414"/>
              <a:gd name="connsiteX5" fmla="*/ 0 w 4656758"/>
              <a:gd name="connsiteY5" fmla="*/ 3408218 h 690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6758" h="6907414">
                <a:moveTo>
                  <a:pt x="0" y="3408218"/>
                </a:moveTo>
                <a:lnTo>
                  <a:pt x="3410815" y="7868"/>
                </a:lnTo>
                <a:lnTo>
                  <a:pt x="4649929" y="0"/>
                </a:lnTo>
                <a:cubicBezTo>
                  <a:pt x="4651655" y="1415780"/>
                  <a:pt x="4653380" y="5491634"/>
                  <a:pt x="4655106" y="6907414"/>
                </a:cubicBezTo>
                <a:cubicBezTo>
                  <a:pt x="4698414" y="6903951"/>
                  <a:pt x="3879277" y="6890096"/>
                  <a:pt x="3496558" y="6886633"/>
                </a:cubicBezTo>
                <a:lnTo>
                  <a:pt x="0" y="3408218"/>
                </a:ln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Bilde</a:t>
            </a:r>
          </a:p>
        </p:txBody>
      </p:sp>
      <p:pic>
        <p:nvPicPr>
          <p:cNvPr id="4" name="Graphic 12">
            <a:extLst>
              <a:ext uri="{FF2B5EF4-FFF2-40B4-BE49-F238E27FC236}">
                <a16:creationId xmlns:a16="http://schemas.microsoft.com/office/drawing/2014/main" id="{03DDFFF4-1C2F-4DB0-BA79-86F0490C9F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253" y="689928"/>
            <a:ext cx="1444307" cy="41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9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gull elem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18E8DF64-AB72-899A-AB36-D6324E5560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253" y="689928"/>
            <a:ext cx="1444307" cy="4186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762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581" y="5832389"/>
            <a:ext cx="1489599" cy="36838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013" y="3792269"/>
            <a:ext cx="5989121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006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, gull og beige utfallen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18E8DF64-AB72-899A-AB36-D6324E5560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253" y="689928"/>
            <a:ext cx="1444307" cy="4186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762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581" y="5832389"/>
            <a:ext cx="1489599" cy="36838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6287" y="3792269"/>
            <a:ext cx="5989121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626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innhold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4546" y="912572"/>
            <a:ext cx="3966072" cy="692707"/>
          </a:xfrm>
        </p:spPr>
        <p:txBody>
          <a:bodyPr anchor="ctr">
            <a:noAutofit/>
          </a:bodyPr>
          <a:lstStyle>
            <a:lvl1pPr algn="l">
              <a:defRPr sz="40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Innhold</a:t>
            </a:r>
            <a:r>
              <a:rPr lang="en-GB"/>
              <a:t>/Agenda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5A752-FF64-CEB3-1F01-6E62314EEAD5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4274545" y="1868557"/>
            <a:ext cx="7435673" cy="3735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  <a:latin typeface="+mn-lt"/>
              </a:defRPr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  <a:latin typeface="+mn-lt"/>
              </a:defRPr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  <a:latin typeface="+mn-lt"/>
              </a:defRPr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  <a:latin typeface="+mn-lt"/>
              </a:defRPr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1258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0B712EF-C283-AC15-3016-35D143F5F9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57513" y="2351923"/>
            <a:ext cx="8664444" cy="88113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anchor="b">
            <a:noAutofit/>
          </a:bodyPr>
          <a:lstStyle>
            <a:lvl1pPr marL="9525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56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C45A2367-DDCE-4DBE-8EB2-986A587E0F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63778" y="3341914"/>
            <a:ext cx="8664444" cy="88113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anchor="b">
            <a:noAutofit/>
          </a:bodyPr>
          <a:lstStyle>
            <a:lvl1pPr marL="9525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56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166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1" y="620712"/>
            <a:ext cx="5060967" cy="114630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5427AD8-8ADE-9710-996D-1089E03C2AF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935363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810601D-975B-C1A2-CAE1-F0A74455760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210376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9417BEC-E90E-42A3-78E2-B672981E5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7520" y="228660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85392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6485392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D9E7F0-6682-D8B8-4500-A933AD4A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7" name="Graphic 12">
            <a:extLst>
              <a:ext uri="{FF2B5EF4-FFF2-40B4-BE49-F238E27FC236}">
                <a16:creationId xmlns:a16="http://schemas.microsoft.com/office/drawing/2014/main" id="{57878E33-1495-14D7-AC3D-99C0CF073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EC69E23-4A80-3647-CF5F-286C2DFEE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37517" y="259416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BBCE4B-CE21-045D-35E2-4B851CD9799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262504" y="228660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5277271-4C8C-F974-AC3F-A7A4E5C57C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62501" y="259416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DB5D03F-583C-A45D-8114-97F6B5C6F1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987491" y="228660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0FD1CDA-324B-5D5A-6970-644B2C7D101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87488" y="259416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7660DA1-2208-D465-84E0-07419B1359F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537517" y="518400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2E571FD-E975-99FA-7799-EC0109E549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37514" y="549156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0619769-77EB-420F-B960-744233D4821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262501" y="518400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CB7BA2FE-6B0A-0F75-5712-995A2C9C3E7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262498" y="549156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C361BEE8-C311-9144-9A5B-84EEE204558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987488" y="518400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941BBA9-8737-3130-D564-507BFF208E8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87485" y="549156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A340E60-6924-4ECD-2888-3CF67C622B9F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935363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410AC6D6-FA73-48B1-5EBA-E0E71967D556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8210376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7626E-2427-6392-97D0-B34D7ADD0291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4508" y="1767016"/>
            <a:ext cx="5079802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36389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1" y="620712"/>
            <a:ext cx="5457759" cy="51205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810601D-975B-C1A2-CAE1-F0A74455760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685342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9417BEC-E90E-42A3-78E2-B672981E5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5205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7563077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563077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D9E7F0-6682-D8B8-4500-A933AD4A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7" name="Graphic 12">
            <a:extLst>
              <a:ext uri="{FF2B5EF4-FFF2-40B4-BE49-F238E27FC236}">
                <a16:creationId xmlns:a16="http://schemas.microsoft.com/office/drawing/2014/main" id="{57878E33-1495-14D7-AC3D-99C0CF073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EC69E23-4A80-3647-CF5F-286C2DFEE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420698" y="3231007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BBCE4B-CE21-045D-35E2-4B851CD9799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737470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5277271-4C8C-F974-AC3F-A7A4E5C57C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42963" y="3231007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7660DA1-2208-D465-84E0-07419B1359F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615205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2E571FD-E975-99FA-7799-EC0109E549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394732" y="5817802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0619769-77EB-420F-B960-744233D4821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737470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CB7BA2FE-6B0A-0F75-5712-995A2C9C3E7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542963" y="5817802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410AC6D6-FA73-48B1-5EBA-E0E71967D556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9685342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BA90A83-19E2-1915-9834-2CB6968942AF}"/>
              </a:ext>
            </a:extLst>
          </p:cNvPr>
          <p:cNvSpPr>
            <a:spLocks noGrp="1"/>
          </p:cNvSpPr>
          <p:nvPr>
            <p:ph type="pic" idx="46"/>
          </p:nvPr>
        </p:nvSpPr>
        <p:spPr>
          <a:xfrm>
            <a:off x="5386886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4A48273-AEAD-E228-AC32-1986F92415A1}"/>
              </a:ext>
            </a:extLst>
          </p:cNvPr>
          <p:cNvSpPr>
            <a:spLocks noGrp="1"/>
          </p:cNvSpPr>
          <p:nvPr>
            <p:ph type="pic" idx="47"/>
          </p:nvPr>
        </p:nvSpPr>
        <p:spPr>
          <a:xfrm>
            <a:off x="3262823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5B3B85F-6CEC-2DC9-5B33-EBD3F29E6B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140460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75C6A63-4318-A0D4-510E-D4ED009F2ADE}"/>
              </a:ext>
            </a:extLst>
          </p:cNvPr>
          <p:cNvSpPr>
            <a:spLocks noGrp="1"/>
          </p:cNvSpPr>
          <p:nvPr>
            <p:ph type="pic" idx="49"/>
          </p:nvPr>
        </p:nvSpPr>
        <p:spPr>
          <a:xfrm>
            <a:off x="1088332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E29317C-5045-8814-BA36-BD73BCC25927}"/>
              </a:ext>
            </a:extLst>
          </p:cNvPr>
          <p:cNvSpPr>
            <a:spLocks noGrp="1"/>
          </p:cNvSpPr>
          <p:nvPr>
            <p:ph type="pic" idx="50"/>
          </p:nvPr>
        </p:nvSpPr>
        <p:spPr>
          <a:xfrm>
            <a:off x="1088332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613B981-32AA-D292-651A-6E65B2B349E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45953" y="3231007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CAEFD6E-2C7E-8B5F-55AF-74D2E8D2E1B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314951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8C84BD4-6C90-0B23-947D-52AE6ABF7E0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0444" y="3231007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7212901E-F759-36EB-34BB-C0CAE9FA5E6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439014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91931E5-80AA-B89E-727F-8C8D4B378E6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244507" y="3231007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31BB8BB-B599-BACC-8E26-611D2BAAF7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140460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354D6770-BD80-14D0-EDE4-15BA019F10F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45953" y="5817802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C9FC41C-407D-7375-AE5C-B1A8432384B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314951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7BCBF1B4-DB50-5546-0BAB-C6E27DEAF0D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102271" y="5817802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92664A7-D573-0862-4886-CB78E56E215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439014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773A8654-DAEE-42FC-0834-64B7D67E33B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244507" y="5817802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F4E47DC4-22AC-0229-2586-66C986FC8540}"/>
              </a:ext>
            </a:extLst>
          </p:cNvPr>
          <p:cNvSpPr>
            <a:spLocks noGrp="1"/>
          </p:cNvSpPr>
          <p:nvPr>
            <p:ph type="pic" idx="62"/>
          </p:nvPr>
        </p:nvSpPr>
        <p:spPr>
          <a:xfrm>
            <a:off x="5386886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FEC5E010-4D16-4674-6469-AAC488F37CAE}"/>
              </a:ext>
            </a:extLst>
          </p:cNvPr>
          <p:cNvSpPr>
            <a:spLocks noGrp="1"/>
          </p:cNvSpPr>
          <p:nvPr>
            <p:ph type="pic" idx="63"/>
          </p:nvPr>
        </p:nvSpPr>
        <p:spPr>
          <a:xfrm>
            <a:off x="3262823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1698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1" y="620712"/>
            <a:ext cx="5457759" cy="51205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9417BEC-E90E-42A3-78E2-B672981E5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16365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9464237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9464237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D9E7F0-6682-D8B8-4500-A933AD4A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7" name="Graphic 12">
            <a:extLst>
              <a:ext uri="{FF2B5EF4-FFF2-40B4-BE49-F238E27FC236}">
                <a16:creationId xmlns:a16="http://schemas.microsoft.com/office/drawing/2014/main" id="{57878E33-1495-14D7-AC3D-99C0CF073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EC69E23-4A80-3647-CF5F-286C2DFEE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92512" y="3231007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7660DA1-2208-D465-84E0-07419B1359F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6365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2E571FD-E975-99FA-7799-EC0109E549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66546" y="5817802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BA90A83-19E2-1915-9834-2CB6968942AF}"/>
              </a:ext>
            </a:extLst>
          </p:cNvPr>
          <p:cNvSpPr>
            <a:spLocks noGrp="1"/>
          </p:cNvSpPr>
          <p:nvPr>
            <p:ph type="pic" idx="46"/>
          </p:nvPr>
        </p:nvSpPr>
        <p:spPr>
          <a:xfrm>
            <a:off x="6721945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4A48273-AEAD-E228-AC32-1986F92415A1}"/>
              </a:ext>
            </a:extLst>
          </p:cNvPr>
          <p:cNvSpPr>
            <a:spLocks noGrp="1"/>
          </p:cNvSpPr>
          <p:nvPr>
            <p:ph type="pic" idx="47"/>
          </p:nvPr>
        </p:nvSpPr>
        <p:spPr>
          <a:xfrm>
            <a:off x="3989141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5B3B85F-6CEC-2DC9-5B33-EBD3F29E6B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323731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75C6A63-4318-A0D4-510E-D4ED009F2ADE}"/>
              </a:ext>
            </a:extLst>
          </p:cNvPr>
          <p:cNvSpPr>
            <a:spLocks noGrp="1"/>
          </p:cNvSpPr>
          <p:nvPr>
            <p:ph type="pic" idx="49"/>
          </p:nvPr>
        </p:nvSpPr>
        <p:spPr>
          <a:xfrm>
            <a:off x="1271603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E29317C-5045-8814-BA36-BD73BCC25927}"/>
              </a:ext>
            </a:extLst>
          </p:cNvPr>
          <p:cNvSpPr>
            <a:spLocks noGrp="1"/>
          </p:cNvSpPr>
          <p:nvPr>
            <p:ph type="pic" idx="50"/>
          </p:nvPr>
        </p:nvSpPr>
        <p:spPr>
          <a:xfrm>
            <a:off x="1271603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613B981-32AA-D292-651A-6E65B2B349E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99449" y="3231007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CAEFD6E-2C7E-8B5F-55AF-74D2E8D2E1B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041269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8C84BD4-6C90-0B23-947D-52AE6ABF7E0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717416" y="3231007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7212901E-F759-36EB-34BB-C0CAE9FA5E6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74073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91931E5-80AA-B89E-727F-8C8D4B378E6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450220" y="3231007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31BB8BB-B599-BACC-8E26-611D2BAAF7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323731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354D6770-BD80-14D0-EDE4-15BA019F10F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99449" y="5817802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C9FC41C-407D-7375-AE5C-B1A8432384B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041269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7BCBF1B4-DB50-5546-0BAB-C6E27DEAF0D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699243" y="5817802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92664A7-D573-0862-4886-CB78E56E215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774073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773A8654-DAEE-42FC-0834-64B7D67E33B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450220" y="5817802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F4E47DC4-22AC-0229-2586-66C986FC8540}"/>
              </a:ext>
            </a:extLst>
          </p:cNvPr>
          <p:cNvSpPr>
            <a:spLocks noGrp="1"/>
          </p:cNvSpPr>
          <p:nvPr>
            <p:ph type="pic" idx="62"/>
          </p:nvPr>
        </p:nvSpPr>
        <p:spPr>
          <a:xfrm>
            <a:off x="6721945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FEC5E010-4D16-4674-6469-AAC488F37CAE}"/>
              </a:ext>
            </a:extLst>
          </p:cNvPr>
          <p:cNvSpPr>
            <a:spLocks noGrp="1"/>
          </p:cNvSpPr>
          <p:nvPr>
            <p:ph type="pic" idx="63"/>
          </p:nvPr>
        </p:nvSpPr>
        <p:spPr>
          <a:xfrm>
            <a:off x="3989141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7656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foto høy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508" y="620712"/>
            <a:ext cx="5787168" cy="1146303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4508" y="1767016"/>
            <a:ext cx="5787168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A570DD8-784E-FE15-6C2F-72EB03652AC0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190450" y="-10391"/>
            <a:ext cx="5018216" cy="6879296"/>
          </a:xfrm>
          <a:custGeom>
            <a:avLst/>
            <a:gdLst>
              <a:gd name="connsiteX0" fmla="*/ 4 w 3454983"/>
              <a:gd name="connsiteY0" fmla="*/ 2631423 h 6889173"/>
              <a:gd name="connsiteX1" fmla="*/ 1727492 w 3454983"/>
              <a:gd name="connsiteY1" fmla="*/ 0 h 6889173"/>
              <a:gd name="connsiteX2" fmla="*/ 3454979 w 3454983"/>
              <a:gd name="connsiteY2" fmla="*/ 2631423 h 6889173"/>
              <a:gd name="connsiteX3" fmla="*/ 2795138 w 3454983"/>
              <a:gd name="connsiteY3" fmla="*/ 6889155 h 6889173"/>
              <a:gd name="connsiteX4" fmla="*/ 659845 w 3454983"/>
              <a:gd name="connsiteY4" fmla="*/ 6889155 h 6889173"/>
              <a:gd name="connsiteX5" fmla="*/ 4 w 3454983"/>
              <a:gd name="connsiteY5" fmla="*/ 2631423 h 6889173"/>
              <a:gd name="connsiteX0" fmla="*/ 0 w 3460152"/>
              <a:gd name="connsiteY0" fmla="*/ 2631423 h 6889155"/>
              <a:gd name="connsiteX1" fmla="*/ 1727488 w 3460152"/>
              <a:gd name="connsiteY1" fmla="*/ 0 h 6889155"/>
              <a:gd name="connsiteX2" fmla="*/ 3454975 w 3460152"/>
              <a:gd name="connsiteY2" fmla="*/ 2631423 h 6889155"/>
              <a:gd name="connsiteX3" fmla="*/ 3460152 w 3460152"/>
              <a:gd name="connsiteY3" fmla="*/ 6878764 h 6889155"/>
              <a:gd name="connsiteX4" fmla="*/ 659841 w 3460152"/>
              <a:gd name="connsiteY4" fmla="*/ 6889155 h 6889155"/>
              <a:gd name="connsiteX5" fmla="*/ 0 w 3460152"/>
              <a:gd name="connsiteY5" fmla="*/ 2631423 h 6889155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1802841 w 3460152"/>
              <a:gd name="connsiteY4" fmla="*/ 6785246 h 6878764"/>
              <a:gd name="connsiteX5" fmla="*/ 0 w 3460152"/>
              <a:gd name="connsiteY5" fmla="*/ 2631423 h 6878764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2311995 w 3460152"/>
              <a:gd name="connsiteY4" fmla="*/ 6868374 h 6878764"/>
              <a:gd name="connsiteX5" fmla="*/ 0 w 3460152"/>
              <a:gd name="connsiteY5" fmla="*/ 2631423 h 6878764"/>
              <a:gd name="connsiteX0" fmla="*/ 0 w 4644715"/>
              <a:gd name="connsiteY0" fmla="*/ 3389959 h 6878764"/>
              <a:gd name="connsiteX1" fmla="*/ 2912051 w 4644715"/>
              <a:gd name="connsiteY1" fmla="*/ 0 h 6878764"/>
              <a:gd name="connsiteX2" fmla="*/ 4639538 w 4644715"/>
              <a:gd name="connsiteY2" fmla="*/ 2631423 h 6878764"/>
              <a:gd name="connsiteX3" fmla="*/ 4644715 w 4644715"/>
              <a:gd name="connsiteY3" fmla="*/ 6878764 h 6878764"/>
              <a:gd name="connsiteX4" fmla="*/ 3496558 w 4644715"/>
              <a:gd name="connsiteY4" fmla="*/ 6868374 h 6878764"/>
              <a:gd name="connsiteX5" fmla="*/ 0 w 4644715"/>
              <a:gd name="connsiteY5" fmla="*/ 3389959 h 6878764"/>
              <a:gd name="connsiteX0" fmla="*/ 0 w 4650157"/>
              <a:gd name="connsiteY0" fmla="*/ 3408218 h 6897023"/>
              <a:gd name="connsiteX1" fmla="*/ 2912051 w 4650157"/>
              <a:gd name="connsiteY1" fmla="*/ 18259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21206 w 4650157"/>
              <a:gd name="connsiteY1" fmla="*/ 59823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6758"/>
              <a:gd name="connsiteY0" fmla="*/ 3408218 h 6907414"/>
              <a:gd name="connsiteX1" fmla="*/ 3410815 w 4656758"/>
              <a:gd name="connsiteY1" fmla="*/ 7868 h 6907414"/>
              <a:gd name="connsiteX2" fmla="*/ 4649929 w 4656758"/>
              <a:gd name="connsiteY2" fmla="*/ 0 h 6907414"/>
              <a:gd name="connsiteX3" fmla="*/ 4655106 w 4656758"/>
              <a:gd name="connsiteY3" fmla="*/ 6907414 h 6907414"/>
              <a:gd name="connsiteX4" fmla="*/ 3496558 w 4656758"/>
              <a:gd name="connsiteY4" fmla="*/ 6886633 h 6907414"/>
              <a:gd name="connsiteX5" fmla="*/ 0 w 4656758"/>
              <a:gd name="connsiteY5" fmla="*/ 3408218 h 6907414"/>
              <a:gd name="connsiteX0" fmla="*/ 0 w 4722984"/>
              <a:gd name="connsiteY0" fmla="*/ 3408218 h 6907414"/>
              <a:gd name="connsiteX1" fmla="*/ 3410815 w 4722984"/>
              <a:gd name="connsiteY1" fmla="*/ 7868 h 6907414"/>
              <a:gd name="connsiteX2" fmla="*/ 4722954 w 4722984"/>
              <a:gd name="connsiteY2" fmla="*/ 0 h 6907414"/>
              <a:gd name="connsiteX3" fmla="*/ 4655106 w 4722984"/>
              <a:gd name="connsiteY3" fmla="*/ 6907414 h 6907414"/>
              <a:gd name="connsiteX4" fmla="*/ 3496558 w 4722984"/>
              <a:gd name="connsiteY4" fmla="*/ 6886633 h 6907414"/>
              <a:gd name="connsiteX5" fmla="*/ 0 w 4722984"/>
              <a:gd name="connsiteY5" fmla="*/ 3408218 h 6907414"/>
              <a:gd name="connsiteX0" fmla="*/ 0 w 5018216"/>
              <a:gd name="connsiteY0" fmla="*/ 3408218 h 6887164"/>
              <a:gd name="connsiteX1" fmla="*/ 3410815 w 5018216"/>
              <a:gd name="connsiteY1" fmla="*/ 7868 h 6887164"/>
              <a:gd name="connsiteX2" fmla="*/ 4722954 w 5018216"/>
              <a:gd name="connsiteY2" fmla="*/ 0 h 6887164"/>
              <a:gd name="connsiteX3" fmla="*/ 5017056 w 5018216"/>
              <a:gd name="connsiteY3" fmla="*/ 6878839 h 6887164"/>
              <a:gd name="connsiteX4" fmla="*/ 3496558 w 5018216"/>
              <a:gd name="connsiteY4" fmla="*/ 6886633 h 6887164"/>
              <a:gd name="connsiteX5" fmla="*/ 0 w 5018216"/>
              <a:gd name="connsiteY5" fmla="*/ 3408218 h 6887164"/>
              <a:gd name="connsiteX0" fmla="*/ 0 w 5018216"/>
              <a:gd name="connsiteY0" fmla="*/ 3400350 h 6879296"/>
              <a:gd name="connsiteX1" fmla="*/ 3410815 w 5018216"/>
              <a:gd name="connsiteY1" fmla="*/ 0 h 6879296"/>
              <a:gd name="connsiteX2" fmla="*/ 5002354 w 5018216"/>
              <a:gd name="connsiteY2" fmla="*/ 4832 h 6879296"/>
              <a:gd name="connsiteX3" fmla="*/ 5017056 w 5018216"/>
              <a:gd name="connsiteY3" fmla="*/ 6870971 h 6879296"/>
              <a:gd name="connsiteX4" fmla="*/ 3496558 w 5018216"/>
              <a:gd name="connsiteY4" fmla="*/ 6878765 h 6879296"/>
              <a:gd name="connsiteX5" fmla="*/ 0 w 5018216"/>
              <a:gd name="connsiteY5" fmla="*/ 3400350 h 6879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18216" h="6879296">
                <a:moveTo>
                  <a:pt x="0" y="3400350"/>
                </a:moveTo>
                <a:lnTo>
                  <a:pt x="3410815" y="0"/>
                </a:lnTo>
                <a:lnTo>
                  <a:pt x="5002354" y="4832"/>
                </a:lnTo>
                <a:cubicBezTo>
                  <a:pt x="5004080" y="1420612"/>
                  <a:pt x="5015330" y="5455191"/>
                  <a:pt x="5017056" y="6870971"/>
                </a:cubicBezTo>
                <a:cubicBezTo>
                  <a:pt x="5060364" y="6867508"/>
                  <a:pt x="3879277" y="6882228"/>
                  <a:pt x="3496558" y="6878765"/>
                </a:cubicBezTo>
                <a:lnTo>
                  <a:pt x="0" y="3400350"/>
                </a:lnTo>
                <a:close/>
              </a:path>
            </a:pathLst>
          </a:custGeo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Bilde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83EE8D-844D-07A4-7C91-737AA077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phic 12">
            <a:extLst>
              <a:ext uri="{FF2B5EF4-FFF2-40B4-BE49-F238E27FC236}">
                <a16:creationId xmlns:a16="http://schemas.microsoft.com/office/drawing/2014/main" id="{7993BBC0-D47C-855B-81A6-B2F1EAD045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30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foto venst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99344" y="620713"/>
            <a:ext cx="5725896" cy="114630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699343" y="1767017"/>
            <a:ext cx="5725896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B665EDF-BB69-5660-6B99-693DDEF83390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-19084" y="-20441"/>
            <a:ext cx="4728948" cy="6893749"/>
          </a:xfrm>
          <a:custGeom>
            <a:avLst/>
            <a:gdLst>
              <a:gd name="connsiteX0" fmla="*/ 5 w 4622543"/>
              <a:gd name="connsiteY0" fmla="*/ 2627972 h 6880138"/>
              <a:gd name="connsiteX1" fmla="*/ 2311272 w 4622543"/>
              <a:gd name="connsiteY1" fmla="*/ 0 h 6880138"/>
              <a:gd name="connsiteX2" fmla="*/ 4622538 w 4622543"/>
              <a:gd name="connsiteY2" fmla="*/ 2627972 h 6880138"/>
              <a:gd name="connsiteX3" fmla="*/ 3739713 w 4622543"/>
              <a:gd name="connsiteY3" fmla="*/ 6880121 h 6880138"/>
              <a:gd name="connsiteX4" fmla="*/ 882830 w 4622543"/>
              <a:gd name="connsiteY4" fmla="*/ 6880121 h 6880138"/>
              <a:gd name="connsiteX5" fmla="*/ 5 w 4622543"/>
              <a:gd name="connsiteY5" fmla="*/ 2627972 h 6880138"/>
              <a:gd name="connsiteX0" fmla="*/ 0 w 4622533"/>
              <a:gd name="connsiteY0" fmla="*/ 2602572 h 6854721"/>
              <a:gd name="connsiteX1" fmla="*/ 1371467 w 4622533"/>
              <a:gd name="connsiteY1" fmla="*/ 0 h 6854721"/>
              <a:gd name="connsiteX2" fmla="*/ 4622533 w 4622533"/>
              <a:gd name="connsiteY2" fmla="*/ 2602572 h 6854721"/>
              <a:gd name="connsiteX3" fmla="*/ 3739708 w 4622533"/>
              <a:gd name="connsiteY3" fmla="*/ 6854721 h 6854721"/>
              <a:gd name="connsiteX4" fmla="*/ 882825 w 4622533"/>
              <a:gd name="connsiteY4" fmla="*/ 6854721 h 6854721"/>
              <a:gd name="connsiteX5" fmla="*/ 0 w 4622533"/>
              <a:gd name="connsiteY5" fmla="*/ 2602572 h 6854721"/>
              <a:gd name="connsiteX0" fmla="*/ 0 w 4622533"/>
              <a:gd name="connsiteY0" fmla="*/ 0 h 6881049"/>
              <a:gd name="connsiteX1" fmla="*/ 1371467 w 4622533"/>
              <a:gd name="connsiteY1" fmla="*/ 26328 h 6881049"/>
              <a:gd name="connsiteX2" fmla="*/ 4622533 w 4622533"/>
              <a:gd name="connsiteY2" fmla="*/ 2628900 h 6881049"/>
              <a:gd name="connsiteX3" fmla="*/ 3739708 w 4622533"/>
              <a:gd name="connsiteY3" fmla="*/ 6881049 h 6881049"/>
              <a:gd name="connsiteX4" fmla="*/ 882825 w 4622533"/>
              <a:gd name="connsiteY4" fmla="*/ 6881049 h 6881049"/>
              <a:gd name="connsiteX5" fmla="*/ 0 w 4622533"/>
              <a:gd name="connsiteY5" fmla="*/ 0 h 6881049"/>
              <a:gd name="connsiteX0" fmla="*/ 0 w 4622533"/>
              <a:gd name="connsiteY0" fmla="*/ 0 h 6881049"/>
              <a:gd name="connsiteX1" fmla="*/ 1371467 w 4622533"/>
              <a:gd name="connsiteY1" fmla="*/ 26328 h 6881049"/>
              <a:gd name="connsiteX2" fmla="*/ 4622533 w 4622533"/>
              <a:gd name="connsiteY2" fmla="*/ 2628900 h 6881049"/>
              <a:gd name="connsiteX3" fmla="*/ 3739708 w 4622533"/>
              <a:gd name="connsiteY3" fmla="*/ 6881049 h 6881049"/>
              <a:gd name="connsiteX4" fmla="*/ 882825 w 4622533"/>
              <a:gd name="connsiteY4" fmla="*/ 6881049 h 6881049"/>
              <a:gd name="connsiteX5" fmla="*/ 0 w 4622533"/>
              <a:gd name="connsiteY5" fmla="*/ 0 h 6881049"/>
              <a:gd name="connsiteX0" fmla="*/ 89119 w 4711652"/>
              <a:gd name="connsiteY0" fmla="*/ 0 h 6893749"/>
              <a:gd name="connsiteX1" fmla="*/ 1460586 w 4711652"/>
              <a:gd name="connsiteY1" fmla="*/ 26328 h 6893749"/>
              <a:gd name="connsiteX2" fmla="*/ 4711652 w 4711652"/>
              <a:gd name="connsiteY2" fmla="*/ 2628900 h 6893749"/>
              <a:gd name="connsiteX3" fmla="*/ 3828827 w 4711652"/>
              <a:gd name="connsiteY3" fmla="*/ 6881049 h 6893749"/>
              <a:gd name="connsiteX4" fmla="*/ 82944 w 4711652"/>
              <a:gd name="connsiteY4" fmla="*/ 6893749 h 6893749"/>
              <a:gd name="connsiteX5" fmla="*/ 89119 w 4711652"/>
              <a:gd name="connsiteY5" fmla="*/ 0 h 6893749"/>
              <a:gd name="connsiteX0" fmla="*/ 6187 w 4628720"/>
              <a:gd name="connsiteY0" fmla="*/ 0 h 6893749"/>
              <a:gd name="connsiteX1" fmla="*/ 1377654 w 4628720"/>
              <a:gd name="connsiteY1" fmla="*/ 26328 h 6893749"/>
              <a:gd name="connsiteX2" fmla="*/ 4628720 w 4628720"/>
              <a:gd name="connsiteY2" fmla="*/ 2628900 h 6893749"/>
              <a:gd name="connsiteX3" fmla="*/ 3745895 w 4628720"/>
              <a:gd name="connsiteY3" fmla="*/ 6881049 h 6893749"/>
              <a:gd name="connsiteX4" fmla="*/ 12 w 4628720"/>
              <a:gd name="connsiteY4" fmla="*/ 6893749 h 6893749"/>
              <a:gd name="connsiteX5" fmla="*/ 6187 w 4628720"/>
              <a:gd name="connsiteY5" fmla="*/ 0 h 6893749"/>
              <a:gd name="connsiteX0" fmla="*/ 6472 w 4629005"/>
              <a:gd name="connsiteY0" fmla="*/ 0 h 6893749"/>
              <a:gd name="connsiteX1" fmla="*/ 1377939 w 4629005"/>
              <a:gd name="connsiteY1" fmla="*/ 26328 h 6893749"/>
              <a:gd name="connsiteX2" fmla="*/ 4629005 w 4629005"/>
              <a:gd name="connsiteY2" fmla="*/ 2628900 h 6893749"/>
              <a:gd name="connsiteX3" fmla="*/ 3746180 w 4629005"/>
              <a:gd name="connsiteY3" fmla="*/ 6881049 h 6893749"/>
              <a:gd name="connsiteX4" fmla="*/ 297 w 4629005"/>
              <a:gd name="connsiteY4" fmla="*/ 6893749 h 6893749"/>
              <a:gd name="connsiteX5" fmla="*/ 6472 w 4629005"/>
              <a:gd name="connsiteY5" fmla="*/ 0 h 6893749"/>
              <a:gd name="connsiteX0" fmla="*/ 6472 w 4629005"/>
              <a:gd name="connsiteY0" fmla="*/ 0 h 6893749"/>
              <a:gd name="connsiteX1" fmla="*/ 1377939 w 4629005"/>
              <a:gd name="connsiteY1" fmla="*/ 26328 h 6893749"/>
              <a:gd name="connsiteX2" fmla="*/ 4629005 w 4629005"/>
              <a:gd name="connsiteY2" fmla="*/ 2628900 h 6893749"/>
              <a:gd name="connsiteX3" fmla="*/ 3746180 w 4629005"/>
              <a:gd name="connsiteY3" fmla="*/ 6881049 h 6893749"/>
              <a:gd name="connsiteX4" fmla="*/ 297 w 4629005"/>
              <a:gd name="connsiteY4" fmla="*/ 6893749 h 6893749"/>
              <a:gd name="connsiteX5" fmla="*/ 6472 w 4629005"/>
              <a:gd name="connsiteY5" fmla="*/ 0 h 68937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37461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944549"/>
              <a:gd name="connsiteX1" fmla="*/ 1377939 w 4768705"/>
              <a:gd name="connsiteY1" fmla="*/ 26328 h 6944549"/>
              <a:gd name="connsiteX2" fmla="*/ 4768705 w 4768705"/>
              <a:gd name="connsiteY2" fmla="*/ 3340100 h 6944549"/>
              <a:gd name="connsiteX3" fmla="*/ 367980 w 4768705"/>
              <a:gd name="connsiteY3" fmla="*/ 6944549 h 6944549"/>
              <a:gd name="connsiteX4" fmla="*/ 297 w 4768705"/>
              <a:gd name="connsiteY4" fmla="*/ 6893749 h 6944549"/>
              <a:gd name="connsiteX5" fmla="*/ 6472 w 4768705"/>
              <a:gd name="connsiteY5" fmla="*/ 0 h 6944549"/>
              <a:gd name="connsiteX0" fmla="*/ 6472 w 4768705"/>
              <a:gd name="connsiteY0" fmla="*/ 0 h 6944549"/>
              <a:gd name="connsiteX1" fmla="*/ 1377939 w 4768705"/>
              <a:gd name="connsiteY1" fmla="*/ 26328 h 6944549"/>
              <a:gd name="connsiteX2" fmla="*/ 4768705 w 4768705"/>
              <a:gd name="connsiteY2" fmla="*/ 3340100 h 6944549"/>
              <a:gd name="connsiteX3" fmla="*/ 367980 w 4768705"/>
              <a:gd name="connsiteY3" fmla="*/ 6944549 h 6944549"/>
              <a:gd name="connsiteX4" fmla="*/ 297 w 4768705"/>
              <a:gd name="connsiteY4" fmla="*/ 6893749 h 6944549"/>
              <a:gd name="connsiteX5" fmla="*/ 6472 w 4768705"/>
              <a:gd name="connsiteY5" fmla="*/ 0 h 69445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893749"/>
              <a:gd name="connsiteX1" fmla="*/ 1324930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28948"/>
              <a:gd name="connsiteY0" fmla="*/ 0 h 6893749"/>
              <a:gd name="connsiteX1" fmla="*/ 1324930 w 4728948"/>
              <a:gd name="connsiteY1" fmla="*/ 26328 h 6893749"/>
              <a:gd name="connsiteX2" fmla="*/ 4728948 w 4728948"/>
              <a:gd name="connsiteY2" fmla="*/ 3366605 h 6893749"/>
              <a:gd name="connsiteX3" fmla="*/ 1180780 w 4728948"/>
              <a:gd name="connsiteY3" fmla="*/ 6881049 h 6893749"/>
              <a:gd name="connsiteX4" fmla="*/ 297 w 4728948"/>
              <a:gd name="connsiteY4" fmla="*/ 6893749 h 6893749"/>
              <a:gd name="connsiteX5" fmla="*/ 6472 w 4728948"/>
              <a:gd name="connsiteY5" fmla="*/ 0 h 689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8948" h="6893749">
                <a:moveTo>
                  <a:pt x="6472" y="0"/>
                </a:moveTo>
                <a:lnTo>
                  <a:pt x="1324930" y="26328"/>
                </a:lnTo>
                <a:lnTo>
                  <a:pt x="4728948" y="3366605"/>
                </a:lnTo>
                <a:lnTo>
                  <a:pt x="1180780" y="6881049"/>
                </a:lnTo>
                <a:lnTo>
                  <a:pt x="297" y="6893749"/>
                </a:lnTo>
                <a:cubicBezTo>
                  <a:pt x="-1878" y="866266"/>
                  <a:pt x="8647" y="4173283"/>
                  <a:pt x="6472" y="0"/>
                </a:cubicBezTo>
                <a:close/>
              </a:path>
            </a:pathLst>
          </a:custGeo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0512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2" y="620712"/>
            <a:ext cx="5154280" cy="1146303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D9E7F0-6682-D8B8-4500-A933AD4A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7" name="Graphic 12">
            <a:extLst>
              <a:ext uri="{FF2B5EF4-FFF2-40B4-BE49-F238E27FC236}">
                <a16:creationId xmlns:a16="http://schemas.microsoft.com/office/drawing/2014/main" id="{57878E33-1495-14D7-AC3D-99C0CF073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7626E-2427-6392-97D0-B34D7ADD0291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4508" y="1767016"/>
            <a:ext cx="5158072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F3B92244-8184-FF01-68C5-0F7B3DA36267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6399421" y="620712"/>
            <a:ext cx="5025817" cy="5616574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7142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168FA50-6B50-745A-CF9E-2C4128D6AE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45" y="620713"/>
            <a:ext cx="10795793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446" y="1384627"/>
            <a:ext cx="5163135" cy="478341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D169299-E716-32AB-A201-8E9638B71CB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11947" y="1384627"/>
            <a:ext cx="5013292" cy="478341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06FF76E-4139-D091-BC7F-45E73C04C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CC87C3A-28F6-12DA-9EA4-E90F1441AC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26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en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168FA50-6B50-745A-CF9E-2C4128D6AE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45" y="620713"/>
            <a:ext cx="10795793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446" y="1384627"/>
            <a:ext cx="10795792" cy="4733540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06FF76E-4139-D091-BC7F-45E73C04C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CC87C3A-28F6-12DA-9EA4-E90F1441AC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80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/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2A5E2D6-8C44-E1DD-CC82-E9A2135249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6301" y="620714"/>
            <a:ext cx="10798937" cy="763914"/>
          </a:xfrm>
        </p:spPr>
        <p:txBody>
          <a:bodyPr anchor="t">
            <a:noAutofit/>
          </a:bodyPr>
          <a:lstStyle>
            <a:lvl1pPr marL="0" indent="0" algn="l">
              <a:tabLst/>
              <a:defRPr sz="2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9ABFCEE-03CE-1665-9FD4-BB8479FB7C1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11947" y="1384627"/>
            <a:ext cx="5013291" cy="34241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200"/>
            </a:lvl3pPr>
            <a:lvl4pPr marL="1600200" indent="-228600">
              <a:buFont typeface="Arial" panose="020B0604020202020204" pitchFamily="34" charset="0"/>
              <a:buChar char="•"/>
              <a:defRPr sz="1000"/>
            </a:lvl4pPr>
            <a:lvl5pPr marL="2057400" indent="-228600"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Sett inn </a:t>
            </a:r>
            <a:r>
              <a:rPr lang="en-GB" err="1"/>
              <a:t>tekst</a:t>
            </a:r>
            <a:r>
              <a:rPr lang="en-GB"/>
              <a:t>,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klikk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ikonet</a:t>
            </a:r>
            <a:r>
              <a:rPr lang="en-GB"/>
              <a:t> for </a:t>
            </a:r>
            <a:r>
              <a:rPr lang="en-GB" err="1"/>
              <a:t>graf</a:t>
            </a:r>
            <a:r>
              <a:rPr lang="en-GB"/>
              <a:t>/</a:t>
            </a:r>
            <a:r>
              <a:rPr lang="en-GB" err="1"/>
              <a:t>tabell</a:t>
            </a:r>
            <a:r>
              <a:rPr lang="en-GB"/>
              <a:t> </a:t>
            </a:r>
          </a:p>
          <a:p>
            <a:pPr lvl="0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2411CC4-94E2-6AA8-3E99-12366ECBABF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11947" y="5156462"/>
            <a:ext cx="2595816" cy="1044313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r>
              <a:rPr lang="en-GB"/>
              <a:t> </a:t>
            </a:r>
            <a:r>
              <a:rPr lang="en-GB" err="1"/>
              <a:t>ved</a:t>
            </a:r>
            <a:r>
              <a:rPr lang="en-GB"/>
              <a:t> </a:t>
            </a:r>
            <a:r>
              <a:rPr lang="en-GB" err="1"/>
              <a:t>behov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CBCAC-A216-9BE1-66CE-6C66021C335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38827" y="1384627"/>
            <a:ext cx="5153754" cy="48161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200"/>
            </a:lvl3pPr>
            <a:lvl4pPr marL="1600200" indent="-228600">
              <a:buFont typeface="Arial" panose="020B0604020202020204" pitchFamily="34" charset="0"/>
              <a:buChar char="•"/>
              <a:defRPr sz="1000"/>
            </a:lvl4pPr>
            <a:lvl5pPr marL="2057400" indent="-228600"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Sett inn </a:t>
            </a:r>
            <a:r>
              <a:rPr lang="en-GB" err="1"/>
              <a:t>tekst</a:t>
            </a:r>
            <a:r>
              <a:rPr lang="en-GB"/>
              <a:t>,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klikk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ikonet</a:t>
            </a:r>
            <a:r>
              <a:rPr lang="en-GB"/>
              <a:t> for </a:t>
            </a:r>
            <a:r>
              <a:rPr lang="en-GB" err="1"/>
              <a:t>graf</a:t>
            </a:r>
            <a:r>
              <a:rPr lang="en-GB"/>
              <a:t>/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7CBA585-02D1-C369-5B08-A1BB92E5C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Graphic 12">
            <a:extLst>
              <a:ext uri="{FF2B5EF4-FFF2-40B4-BE49-F238E27FC236}">
                <a16:creationId xmlns:a16="http://schemas.microsoft.com/office/drawing/2014/main" id="{0DA60D39-7FB6-2631-B8E5-EE2C3BECEE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94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re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AAF9314-B953-0FEF-2E0F-5338BCB88C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145" y="620713"/>
            <a:ext cx="10781841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AC4512E-1F7F-CF42-4B4F-74C1DF51E5F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556629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9425274-4E57-CC51-5F4B-0988226D108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24308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9A4AC73-D844-9C6C-459C-BC99868C4E1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3397" y="1384626"/>
            <a:ext cx="3272384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1877F9D0-5FB1-EA03-4659-896826186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6" name="Graphic 12">
            <a:extLst>
              <a:ext uri="{FF2B5EF4-FFF2-40B4-BE49-F238E27FC236}">
                <a16:creationId xmlns:a16="http://schemas.microsoft.com/office/drawing/2014/main" id="{BC3CE381-36A3-3C00-6F66-7E9AED209D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32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, tre spalter bullet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4A0C44E-FA15-13C3-8DF0-4D82E34753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569" y="620713"/>
            <a:ext cx="10792669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2569" y="1384626"/>
            <a:ext cx="3234863" cy="468366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9486750-03DA-8976-5060-F931657F38D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543774" y="1384626"/>
            <a:ext cx="3113786" cy="468366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B974CD-6D33-6445-8BF2-C991B08A2CC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33901" y="1384626"/>
            <a:ext cx="3091337" cy="468366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A5766D8-A298-9774-71A1-562D05C48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Graphic 12">
            <a:extLst>
              <a:ext uri="{FF2B5EF4-FFF2-40B4-BE49-F238E27FC236}">
                <a16:creationId xmlns:a16="http://schemas.microsoft.com/office/drawing/2014/main" id="{2BC8DEC6-DE7D-2960-C0A1-2D3DF75C2E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52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re spalter bullet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4A0C44E-FA15-13C3-8DF0-4D82E34753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569" y="620713"/>
            <a:ext cx="10792669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2569" y="1384626"/>
            <a:ext cx="3234863" cy="468366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9486750-03DA-8976-5060-F931657F38D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543774" y="1384626"/>
            <a:ext cx="3113786" cy="468366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B974CD-6D33-6445-8BF2-C991B08A2CC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33901" y="1384626"/>
            <a:ext cx="3091337" cy="468366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A5766D8-A298-9774-71A1-562D05C48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Graphic 12">
            <a:extLst>
              <a:ext uri="{FF2B5EF4-FFF2-40B4-BE49-F238E27FC236}">
                <a16:creationId xmlns:a16="http://schemas.microsoft.com/office/drawing/2014/main" id="{2BC8DEC6-DE7D-2960-C0A1-2D3DF75C2E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52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, foto + fargeboks sentr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4A60B74-E355-A721-17A7-7074E7AE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1D33FDF1-4683-6233-CF67-9CAC06A0028D}"/>
              </a:ext>
            </a:extLst>
          </p:cNvPr>
          <p:cNvSpPr/>
          <p:nvPr userDrawn="1"/>
        </p:nvSpPr>
        <p:spPr>
          <a:xfrm>
            <a:off x="4539206" y="1478070"/>
            <a:ext cx="3151635" cy="4568400"/>
          </a:xfrm>
          <a:prstGeom prst="roundRect">
            <a:avLst>
              <a:gd name="adj" fmla="val 41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613" y="620713"/>
            <a:ext cx="10792626" cy="766105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7013" y="1725973"/>
            <a:ext cx="3242264" cy="432049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B974CD-6D33-6445-8BF2-C991B08A2CC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40471" y="1725973"/>
            <a:ext cx="3084768" cy="432049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A69E9D4-5BD2-08BC-79C0-D159EBBAA046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4703450" y="1999781"/>
            <a:ext cx="2823146" cy="2858436"/>
          </a:xfrm>
          <a:prstGeom prst="ellipse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88A3187-DF64-4519-4DCB-48A09B6289E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95509" y="5117131"/>
            <a:ext cx="2639028" cy="744261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0C84173-572A-0CE3-4859-89DFAD8D913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7015" y="1386818"/>
            <a:ext cx="3242261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365C0AE-3C84-871D-2D2C-7B188D0B13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40473" y="1386818"/>
            <a:ext cx="3084765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5213845D-5E25-7B22-A64D-05678157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1" name="Graphic 12">
            <a:extLst>
              <a:ext uri="{FF2B5EF4-FFF2-40B4-BE49-F238E27FC236}">
                <a16:creationId xmlns:a16="http://schemas.microsoft.com/office/drawing/2014/main" id="{A107DA48-1E6D-3614-1B8E-8475F2DAE0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23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, foto + fargeboks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4A60B74-E355-A721-17A7-7074E7AE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1D33FDF1-4683-6233-CF67-9CAC06A0028D}"/>
              </a:ext>
            </a:extLst>
          </p:cNvPr>
          <p:cNvSpPr/>
          <p:nvPr userDrawn="1"/>
        </p:nvSpPr>
        <p:spPr>
          <a:xfrm>
            <a:off x="8273603" y="1478070"/>
            <a:ext cx="3151635" cy="4568400"/>
          </a:xfrm>
          <a:prstGeom prst="roundRect">
            <a:avLst>
              <a:gd name="adj" fmla="val 41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613" y="620713"/>
            <a:ext cx="10792626" cy="766105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7013" y="1725973"/>
            <a:ext cx="3242264" cy="432049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B974CD-6D33-6445-8BF2-C991B08A2CC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541365" y="1725973"/>
            <a:ext cx="3084768" cy="432049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A69E9D4-5BD2-08BC-79C0-D159EBBAA046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8437847" y="1999781"/>
            <a:ext cx="2823146" cy="2858436"/>
          </a:xfrm>
          <a:prstGeom prst="ellipse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88A3187-DF64-4519-4DCB-48A09B6289E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29906" y="5117131"/>
            <a:ext cx="2639028" cy="744261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0C84173-572A-0CE3-4859-89DFAD8D913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7015" y="1386818"/>
            <a:ext cx="3242261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365C0AE-3C84-871D-2D2C-7B188D0B13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367" y="1386818"/>
            <a:ext cx="3084765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5213845D-5E25-7B22-A64D-05678157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1" name="Graphic 12">
            <a:extLst>
              <a:ext uri="{FF2B5EF4-FFF2-40B4-BE49-F238E27FC236}">
                <a16:creationId xmlns:a16="http://schemas.microsoft.com/office/drawing/2014/main" id="{A107DA48-1E6D-3614-1B8E-8475F2DAE0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44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7" y="265043"/>
            <a:ext cx="10693401" cy="6332607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527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d bildeteks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7" y="265043"/>
            <a:ext cx="8425415" cy="6332607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1A18852-DDFC-33D0-8AD2-088027B805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9376855" y="3551584"/>
            <a:ext cx="2048383" cy="3041374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6431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med bildeteks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8" y="265044"/>
            <a:ext cx="5060743" cy="4744278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1A18852-DDFC-33D0-8AD2-088027B805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31839" y="5141843"/>
            <a:ext cx="3866665" cy="94753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9332EB-A37B-0708-A61A-8DC7E00D3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phic 12">
            <a:extLst>
              <a:ext uri="{FF2B5EF4-FFF2-40B4-BE49-F238E27FC236}">
                <a16:creationId xmlns:a16="http://schemas.microsoft.com/office/drawing/2014/main" id="{5059924E-0A3B-0668-EBBF-1839E0A1C4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7B443DEE-2129-B5F1-7576-5E8BAAA2476E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6399421" y="265044"/>
            <a:ext cx="5025817" cy="4744278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96945CC-ED68-20CC-DE6B-18849F95E7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9421" y="5141843"/>
            <a:ext cx="3866665" cy="94753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17709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5061" y="-1"/>
            <a:ext cx="8441635" cy="620201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 i="1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«</a:t>
            </a:r>
            <a:r>
              <a:rPr lang="en-GB" err="1"/>
              <a:t>Sitat</a:t>
            </a:r>
            <a:r>
              <a:rPr lang="en-GB"/>
              <a:t>»</a:t>
            </a:r>
            <a:endParaRPr lang="nb-NO"/>
          </a:p>
        </p:txBody>
      </p:sp>
      <p:pic>
        <p:nvPicPr>
          <p:cNvPr id="12" name="Graphic 12">
            <a:extLst>
              <a:ext uri="{FF2B5EF4-FFF2-40B4-BE49-F238E27FC236}">
                <a16:creationId xmlns:a16="http://schemas.microsoft.com/office/drawing/2014/main" id="{5440609E-AD2A-0413-FB08-57F02B95A5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92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014156"/>
            <a:ext cx="5329238" cy="2691797"/>
          </a:xfrm>
        </p:spPr>
        <p:txBody>
          <a:bodyPr anchor="ctr">
            <a:noAutofit/>
          </a:bodyPr>
          <a:lstStyle>
            <a:lvl1pPr algn="l">
              <a:defRPr sz="36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Takk</a:t>
            </a:r>
            <a:r>
              <a:rPr lang="en-GB"/>
              <a:t> for </a:t>
            </a:r>
            <a:r>
              <a:rPr lang="en-GB" err="1"/>
              <a:t>oss</a:t>
            </a:r>
            <a:r>
              <a:rPr lang="en-GB"/>
              <a:t>!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4C32B-8473-A1A2-F969-7F4E9F3760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1729" y="4705954"/>
            <a:ext cx="2263509" cy="189169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err="1"/>
              <a:t>Kontaktinfo</a:t>
            </a:r>
            <a:endParaRPr lang="en-GB"/>
          </a:p>
        </p:txBody>
      </p:sp>
      <p:pic>
        <p:nvPicPr>
          <p:cNvPr id="7" name="Graphic 12">
            <a:extLst>
              <a:ext uri="{FF2B5EF4-FFF2-40B4-BE49-F238E27FC236}">
                <a16:creationId xmlns:a16="http://schemas.microsoft.com/office/drawing/2014/main" id="{68C4ED72-922B-2719-3F8F-CB2E7A86BD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838" y="1042742"/>
            <a:ext cx="1308997" cy="37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79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- 1">
    <p:bg>
      <p:bgPr>
        <a:solidFill>
          <a:srgbClr val="122E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34922" y="2919630"/>
            <a:ext cx="6527442" cy="1061820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0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err="1"/>
              <a:t>Sitat</a:t>
            </a:r>
            <a:endParaRPr lang="nb-NO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FF28093-F1FB-D46B-49F7-88DB2BF5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83725"/>
            <a:ext cx="648777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2C8AEC7-7AA6-A0B9-B40C-246CD602420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834921" y="4065449"/>
            <a:ext cx="6527441" cy="454814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Navn</a:t>
            </a:r>
            <a:r>
              <a:rPr lang="en-GB"/>
              <a:t> </a:t>
            </a:r>
            <a:r>
              <a:rPr lang="en-GB" err="1"/>
              <a:t>Etternavn</a:t>
            </a:r>
            <a:endParaRPr lang="nb-NO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7A2446-08BB-FD7C-4117-F3F275D00E5F}"/>
              </a:ext>
            </a:extLst>
          </p:cNvPr>
          <p:cNvCxnSpPr>
            <a:cxnSpLocks/>
          </p:cNvCxnSpPr>
          <p:nvPr userDrawn="1"/>
        </p:nvCxnSpPr>
        <p:spPr>
          <a:xfrm>
            <a:off x="2641600" y="2971800"/>
            <a:ext cx="0" cy="920750"/>
          </a:xfrm>
          <a:prstGeom prst="line">
            <a:avLst/>
          </a:prstGeom>
          <a:ln w="3810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12">
            <a:extLst>
              <a:ext uri="{FF2B5EF4-FFF2-40B4-BE49-F238E27FC236}">
                <a16:creationId xmlns:a16="http://schemas.microsoft.com/office/drawing/2014/main" id="{EE2C0DCB-6D84-E9E6-800C-07E4CEB0FC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018" y="6369804"/>
            <a:ext cx="924824" cy="26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04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ye Blå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F1340-3E07-3492-FAC5-E9660BC3A7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704" y="620714"/>
            <a:ext cx="5506295" cy="403856"/>
          </a:xfrm>
        </p:spPr>
        <p:txBody>
          <a:bodyPr anchor="b">
            <a:noAutofit/>
          </a:bodyPr>
          <a:lstStyle>
            <a:lvl1pPr>
              <a:defRPr sz="24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00C50A-1916-1A64-D046-4A83DD78E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83725"/>
            <a:ext cx="648777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978CB8A-F1CA-1918-4CC6-4FE9EB0CB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3048" y="1233889"/>
            <a:ext cx="10970139" cy="4966886"/>
          </a:xfrm>
        </p:spPr>
        <p:txBody>
          <a:bodyPr>
            <a:normAutofit/>
          </a:bodyPr>
          <a:lstStyle>
            <a:lvl1pPr marL="285750" indent="-28575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742950" indent="-285750">
              <a:lnSpc>
                <a:spcPct val="120000"/>
              </a:lnSpc>
              <a:spcBef>
                <a:spcPts val="300"/>
              </a:spcBef>
              <a:buClr>
                <a:schemeClr val="bg2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</a:defRPr>
            </a:lvl2pPr>
            <a:lvl3pPr marL="1085850" indent="-171450">
              <a:lnSpc>
                <a:spcPct val="120000"/>
              </a:lnSpc>
              <a:spcBef>
                <a:spcPts val="300"/>
              </a:spcBef>
              <a:buClr>
                <a:schemeClr val="bg2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</a:defRPr>
            </a:lvl3pPr>
            <a:lvl4pPr marL="1543050" indent="-171450">
              <a:lnSpc>
                <a:spcPct val="120000"/>
              </a:lnSpc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err="1"/>
              <a:t>Klikk</a:t>
            </a:r>
            <a:r>
              <a:rPr lang="en-GB"/>
              <a:t> for </a:t>
            </a:r>
            <a:r>
              <a:rPr lang="en-GB" err="1"/>
              <a:t>å</a:t>
            </a:r>
            <a:r>
              <a:rPr lang="en-GB"/>
              <a:t>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</a:t>
            </a:r>
            <a:endParaRPr lang="en-GB"/>
          </a:p>
          <a:p>
            <a:pPr lvl="1"/>
            <a:r>
              <a:rPr lang="en-GB" err="1"/>
              <a:t>Klikk</a:t>
            </a:r>
            <a:r>
              <a:rPr lang="en-GB"/>
              <a:t> for </a:t>
            </a:r>
            <a:r>
              <a:rPr lang="en-GB" err="1"/>
              <a:t>å</a:t>
            </a:r>
            <a:r>
              <a:rPr lang="en-GB"/>
              <a:t>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</a:t>
            </a:r>
            <a:endParaRPr lang="en-GB"/>
          </a:p>
          <a:p>
            <a:pPr lvl="2"/>
            <a:r>
              <a:rPr lang="en-GB" err="1"/>
              <a:t>Klikk</a:t>
            </a:r>
            <a:r>
              <a:rPr lang="en-GB"/>
              <a:t> for </a:t>
            </a:r>
            <a:r>
              <a:rPr lang="en-GB" err="1"/>
              <a:t>å</a:t>
            </a:r>
            <a:r>
              <a:rPr lang="en-GB"/>
              <a:t>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</a:t>
            </a:r>
            <a:endParaRPr lang="en-GB"/>
          </a:p>
          <a:p>
            <a:pPr lvl="3"/>
            <a:r>
              <a:rPr lang="en-GB" err="1"/>
              <a:t>Klikk</a:t>
            </a:r>
            <a:r>
              <a:rPr lang="en-GB"/>
              <a:t> for </a:t>
            </a:r>
            <a:r>
              <a:rPr lang="en-GB" err="1"/>
              <a:t>å</a:t>
            </a:r>
            <a:r>
              <a:rPr lang="en-GB"/>
              <a:t> </a:t>
            </a:r>
            <a:r>
              <a:rPr lang="en-GB" err="1"/>
              <a:t>redigere</a:t>
            </a:r>
            <a:r>
              <a:rPr lang="en-GB"/>
              <a:t> </a:t>
            </a:r>
            <a:r>
              <a:rPr lang="en-GB" err="1"/>
              <a:t>tekst</a:t>
            </a:r>
            <a:endParaRPr lang="en-GB"/>
          </a:p>
        </p:txBody>
      </p:sp>
      <p:pic>
        <p:nvPicPr>
          <p:cNvPr id="10" name="Graphic 12">
            <a:extLst>
              <a:ext uri="{FF2B5EF4-FFF2-40B4-BE49-F238E27FC236}">
                <a16:creationId xmlns:a16="http://schemas.microsoft.com/office/drawing/2014/main" id="{8FDDEE45-5F2C-A76C-302D-F7F47FCF2A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018" y="6369804"/>
            <a:ext cx="924824" cy="26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20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Uthevet tekst Blå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F1340-3E07-3492-FAC5-E9660BC3A7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704" y="620713"/>
            <a:ext cx="10943484" cy="5580061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3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00C50A-1916-1A64-D046-4A83DD78E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83725"/>
            <a:ext cx="648777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phic 12">
            <a:extLst>
              <a:ext uri="{FF2B5EF4-FFF2-40B4-BE49-F238E27FC236}">
                <a16:creationId xmlns:a16="http://schemas.microsoft.com/office/drawing/2014/main" id="{8FDDEE45-5F2C-A76C-302D-F7F47FCF2A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018" y="6369804"/>
            <a:ext cx="924824" cy="26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91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CCC51-6FD8-CC34-33B6-272ADE13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52" y="1773238"/>
            <a:ext cx="11102865" cy="4260850"/>
          </a:xfrm>
        </p:spPr>
        <p:txBody>
          <a:bodyPr/>
          <a:lstStyle/>
          <a:p>
            <a:pPr lvl="0"/>
            <a:r>
              <a:rPr lang="nb-NO" noProof="0"/>
              <a:t>Click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48A7A5B-CD5E-CFEA-22F2-F9B03CB8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051CA0-220C-7580-F2FB-0281BC13DA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3EF412-3F74-FD6A-B398-6389FE06B5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0BBBC8-F886-4399-B471-4E7F3EC74E88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33377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5151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loverskrift, enkel">
  <p:cSld name="Deloverskrift, enkel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79196" y="-619991"/>
            <a:ext cx="12860121" cy="782138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3"/>
          <p:cNvSpPr txBox="1">
            <a:spLocks noGrp="1"/>
          </p:cNvSpPr>
          <p:nvPr>
            <p:ph type="title"/>
          </p:nvPr>
        </p:nvSpPr>
        <p:spPr>
          <a:xfrm>
            <a:off x="1770737" y="2110123"/>
            <a:ext cx="8637560" cy="101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180000" rIns="180000" bIns="180000" anchor="b" anchorCtr="0">
            <a:sp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83"/>
              <a:buFont typeface="Century Gothic"/>
              <a:buNone/>
              <a:defRPr sz="4432" b="1" i="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3"/>
          <p:cNvSpPr txBox="1">
            <a:spLocks noGrp="1"/>
          </p:cNvSpPr>
          <p:nvPr>
            <p:ph type="body" idx="1"/>
          </p:nvPr>
        </p:nvSpPr>
        <p:spPr>
          <a:xfrm>
            <a:off x="1770737" y="3086584"/>
            <a:ext cx="8650526" cy="82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180000" rIns="180000" bIns="180000" anchor="t" anchorCtr="0">
            <a:spAutoFit/>
          </a:bodyPr>
          <a:lstStyle>
            <a:lvl1pPr marL="414955" lvl="0" indent="-207477" algn="ctr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2500"/>
              <a:buNone/>
              <a:defRPr sz="2269">
                <a:solidFill>
                  <a:schemeClr val="accent1"/>
                </a:solidFill>
              </a:defRPr>
            </a:lvl1pPr>
            <a:lvl2pPr marL="829909" lvl="1" indent="-207477" algn="l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2000"/>
              <a:buNone/>
              <a:defRPr sz="1815">
                <a:solidFill>
                  <a:srgbClr val="888888"/>
                </a:solidFill>
              </a:defRPr>
            </a:lvl2pPr>
            <a:lvl3pPr marL="1244864" lvl="2" indent="-207477" algn="l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1800"/>
              <a:buNone/>
              <a:defRPr sz="1634">
                <a:solidFill>
                  <a:srgbClr val="888888"/>
                </a:solidFill>
              </a:defRPr>
            </a:lvl3pPr>
            <a:lvl4pPr marL="1659819" lvl="3" indent="-207477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4pPr>
            <a:lvl5pPr marL="2074774" lvl="4" indent="-207477" algn="l">
              <a:lnSpc>
                <a:spcPct val="90000"/>
              </a:lnSpc>
              <a:spcBef>
                <a:spcPts val="59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5pPr>
            <a:lvl6pPr marL="2489728" lvl="5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6pPr>
            <a:lvl7pPr marL="2904683" lvl="6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7pPr>
            <a:lvl8pPr marL="3319638" lvl="7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8pPr>
            <a:lvl9pPr marL="3734592" lvl="8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3" name="Google Shape;263;p43"/>
          <p:cNvSpPr txBox="1">
            <a:spLocks noGrp="1"/>
          </p:cNvSpPr>
          <p:nvPr>
            <p:ph type="body" idx="2"/>
          </p:nvPr>
        </p:nvSpPr>
        <p:spPr>
          <a:xfrm>
            <a:off x="3534268" y="5461945"/>
            <a:ext cx="5093207" cy="747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180000" rIns="180000" bIns="180000" anchor="b" anchorCtr="0">
            <a:spAutoFit/>
          </a:bodyPr>
          <a:lstStyle>
            <a:lvl1pPr marL="414955" lvl="0" indent="-207477" algn="ctr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2000"/>
              <a:buNone/>
              <a:defRPr sz="1815">
                <a:solidFill>
                  <a:schemeClr val="accent1"/>
                </a:solidFill>
              </a:defRPr>
            </a:lvl1pPr>
            <a:lvl2pPr marL="829909" lvl="1" indent="-207477" algn="l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2000"/>
              <a:buNone/>
              <a:defRPr sz="1815">
                <a:solidFill>
                  <a:srgbClr val="888888"/>
                </a:solidFill>
              </a:defRPr>
            </a:lvl2pPr>
            <a:lvl3pPr marL="1244864" lvl="2" indent="-207477" algn="l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1800"/>
              <a:buNone/>
              <a:defRPr sz="1634">
                <a:solidFill>
                  <a:srgbClr val="888888"/>
                </a:solidFill>
              </a:defRPr>
            </a:lvl3pPr>
            <a:lvl4pPr marL="1659819" lvl="3" indent="-207477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4pPr>
            <a:lvl5pPr marL="2074774" lvl="4" indent="-207477" algn="l">
              <a:lnSpc>
                <a:spcPct val="90000"/>
              </a:lnSpc>
              <a:spcBef>
                <a:spcPts val="59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5pPr>
            <a:lvl6pPr marL="2489728" lvl="5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6pPr>
            <a:lvl7pPr marL="2904683" lvl="6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7pPr>
            <a:lvl8pPr marL="3319638" lvl="7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8pPr>
            <a:lvl9pPr marL="3734592" lvl="8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6658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foto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8334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494" y="5832389"/>
            <a:ext cx="5989120" cy="36838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586" y="3792269"/>
            <a:ext cx="5989120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495EEF-F1F7-EF10-74C1-E8216074BABF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559385" y="-18259"/>
            <a:ext cx="4656758" cy="6907414"/>
          </a:xfrm>
          <a:custGeom>
            <a:avLst/>
            <a:gdLst>
              <a:gd name="connsiteX0" fmla="*/ 4 w 3454983"/>
              <a:gd name="connsiteY0" fmla="*/ 2631423 h 6889173"/>
              <a:gd name="connsiteX1" fmla="*/ 1727492 w 3454983"/>
              <a:gd name="connsiteY1" fmla="*/ 0 h 6889173"/>
              <a:gd name="connsiteX2" fmla="*/ 3454979 w 3454983"/>
              <a:gd name="connsiteY2" fmla="*/ 2631423 h 6889173"/>
              <a:gd name="connsiteX3" fmla="*/ 2795138 w 3454983"/>
              <a:gd name="connsiteY3" fmla="*/ 6889155 h 6889173"/>
              <a:gd name="connsiteX4" fmla="*/ 659845 w 3454983"/>
              <a:gd name="connsiteY4" fmla="*/ 6889155 h 6889173"/>
              <a:gd name="connsiteX5" fmla="*/ 4 w 3454983"/>
              <a:gd name="connsiteY5" fmla="*/ 2631423 h 6889173"/>
              <a:gd name="connsiteX0" fmla="*/ 0 w 3460152"/>
              <a:gd name="connsiteY0" fmla="*/ 2631423 h 6889155"/>
              <a:gd name="connsiteX1" fmla="*/ 1727488 w 3460152"/>
              <a:gd name="connsiteY1" fmla="*/ 0 h 6889155"/>
              <a:gd name="connsiteX2" fmla="*/ 3454975 w 3460152"/>
              <a:gd name="connsiteY2" fmla="*/ 2631423 h 6889155"/>
              <a:gd name="connsiteX3" fmla="*/ 3460152 w 3460152"/>
              <a:gd name="connsiteY3" fmla="*/ 6878764 h 6889155"/>
              <a:gd name="connsiteX4" fmla="*/ 659841 w 3460152"/>
              <a:gd name="connsiteY4" fmla="*/ 6889155 h 6889155"/>
              <a:gd name="connsiteX5" fmla="*/ 0 w 3460152"/>
              <a:gd name="connsiteY5" fmla="*/ 2631423 h 6889155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1802841 w 3460152"/>
              <a:gd name="connsiteY4" fmla="*/ 6785246 h 6878764"/>
              <a:gd name="connsiteX5" fmla="*/ 0 w 3460152"/>
              <a:gd name="connsiteY5" fmla="*/ 2631423 h 6878764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2311995 w 3460152"/>
              <a:gd name="connsiteY4" fmla="*/ 6868374 h 6878764"/>
              <a:gd name="connsiteX5" fmla="*/ 0 w 3460152"/>
              <a:gd name="connsiteY5" fmla="*/ 2631423 h 6878764"/>
              <a:gd name="connsiteX0" fmla="*/ 0 w 4644715"/>
              <a:gd name="connsiteY0" fmla="*/ 3389959 h 6878764"/>
              <a:gd name="connsiteX1" fmla="*/ 2912051 w 4644715"/>
              <a:gd name="connsiteY1" fmla="*/ 0 h 6878764"/>
              <a:gd name="connsiteX2" fmla="*/ 4639538 w 4644715"/>
              <a:gd name="connsiteY2" fmla="*/ 2631423 h 6878764"/>
              <a:gd name="connsiteX3" fmla="*/ 4644715 w 4644715"/>
              <a:gd name="connsiteY3" fmla="*/ 6878764 h 6878764"/>
              <a:gd name="connsiteX4" fmla="*/ 3496558 w 4644715"/>
              <a:gd name="connsiteY4" fmla="*/ 6868374 h 6878764"/>
              <a:gd name="connsiteX5" fmla="*/ 0 w 4644715"/>
              <a:gd name="connsiteY5" fmla="*/ 3389959 h 6878764"/>
              <a:gd name="connsiteX0" fmla="*/ 0 w 4650157"/>
              <a:gd name="connsiteY0" fmla="*/ 3408218 h 6897023"/>
              <a:gd name="connsiteX1" fmla="*/ 2912051 w 4650157"/>
              <a:gd name="connsiteY1" fmla="*/ 18259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21206 w 4650157"/>
              <a:gd name="connsiteY1" fmla="*/ 59823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6758"/>
              <a:gd name="connsiteY0" fmla="*/ 3408218 h 6907414"/>
              <a:gd name="connsiteX1" fmla="*/ 3410815 w 4656758"/>
              <a:gd name="connsiteY1" fmla="*/ 7868 h 6907414"/>
              <a:gd name="connsiteX2" fmla="*/ 4649929 w 4656758"/>
              <a:gd name="connsiteY2" fmla="*/ 0 h 6907414"/>
              <a:gd name="connsiteX3" fmla="*/ 4655106 w 4656758"/>
              <a:gd name="connsiteY3" fmla="*/ 6907414 h 6907414"/>
              <a:gd name="connsiteX4" fmla="*/ 3496558 w 4656758"/>
              <a:gd name="connsiteY4" fmla="*/ 6886633 h 6907414"/>
              <a:gd name="connsiteX5" fmla="*/ 0 w 4656758"/>
              <a:gd name="connsiteY5" fmla="*/ 3408218 h 690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6758" h="6907414">
                <a:moveTo>
                  <a:pt x="0" y="3408218"/>
                </a:moveTo>
                <a:lnTo>
                  <a:pt x="3410815" y="7868"/>
                </a:lnTo>
                <a:lnTo>
                  <a:pt x="4649929" y="0"/>
                </a:lnTo>
                <a:cubicBezTo>
                  <a:pt x="4651655" y="1415780"/>
                  <a:pt x="4653380" y="5491634"/>
                  <a:pt x="4655106" y="6907414"/>
                </a:cubicBezTo>
                <a:cubicBezTo>
                  <a:pt x="4698414" y="6903951"/>
                  <a:pt x="3879277" y="6890096"/>
                  <a:pt x="3496558" y="6886633"/>
                </a:cubicBezTo>
                <a:lnTo>
                  <a:pt x="0" y="3408218"/>
                </a:ln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Bilde</a:t>
            </a:r>
          </a:p>
        </p:txBody>
      </p:sp>
      <p:pic>
        <p:nvPicPr>
          <p:cNvPr id="4" name="Graphic 12">
            <a:extLst>
              <a:ext uri="{FF2B5EF4-FFF2-40B4-BE49-F238E27FC236}">
                <a16:creationId xmlns:a16="http://schemas.microsoft.com/office/drawing/2014/main" id="{91F589BD-9BFC-A0AB-AA04-8FBBDB2A30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09" y="660402"/>
            <a:ext cx="1586895" cy="61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321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gull elem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762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581" y="5832389"/>
            <a:ext cx="1489599" cy="36838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013" y="3792269"/>
            <a:ext cx="5989121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1D6392D2-CAFA-0042-4A34-9BAEF04685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09" y="660402"/>
            <a:ext cx="1586895" cy="61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396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, gull og beige utfallen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762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581" y="5832389"/>
            <a:ext cx="1489599" cy="36838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6287" y="3792269"/>
            <a:ext cx="5989121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  <p:pic>
        <p:nvPicPr>
          <p:cNvPr id="4" name="Graphic 12">
            <a:extLst>
              <a:ext uri="{FF2B5EF4-FFF2-40B4-BE49-F238E27FC236}">
                <a16:creationId xmlns:a16="http://schemas.microsoft.com/office/drawing/2014/main" id="{E3890030-3752-24B7-88A5-F70D2B7B8B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09" y="660402"/>
            <a:ext cx="1586895" cy="61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687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innhold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4546" y="912572"/>
            <a:ext cx="3966072" cy="692707"/>
          </a:xfrm>
        </p:spPr>
        <p:txBody>
          <a:bodyPr anchor="ctr">
            <a:noAutofit/>
          </a:bodyPr>
          <a:lstStyle>
            <a:lvl1pPr algn="l">
              <a:defRPr sz="40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Innhold</a:t>
            </a:r>
            <a:r>
              <a:rPr lang="en-GB"/>
              <a:t>/Agenda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799EB0-5534-2802-EB87-E40EE8C1F0E7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4274545" y="1868557"/>
            <a:ext cx="7347183" cy="3465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  <a:latin typeface="+mn-lt"/>
              </a:defRPr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  <a:latin typeface="+mn-lt"/>
              </a:defRPr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  <a:latin typeface="+mn-lt"/>
              </a:defRPr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  <a:latin typeface="+mn-lt"/>
              </a:defRPr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876228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0B712EF-C283-AC15-3016-35D143F5F9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57513" y="2351923"/>
            <a:ext cx="8664444" cy="88113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txBody>
          <a:bodyPr anchor="b">
            <a:noAutofit/>
          </a:bodyPr>
          <a:lstStyle>
            <a:lvl1pPr marL="9525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5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C45A2367-DDCE-4DBE-8EB2-986A587E0F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63778" y="3341914"/>
            <a:ext cx="8664444" cy="88113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txBody>
          <a:bodyPr anchor="b">
            <a:noAutofit/>
          </a:bodyPr>
          <a:lstStyle>
            <a:lvl1pPr marL="9525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5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908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5E3C26A2-DAC8-5B88-13FD-A785189AB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26035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2" y="620713"/>
            <a:ext cx="5076068" cy="1146303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D43FAE9-0919-DFEF-914C-97DDF69D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5427AD8-8ADE-9710-996D-1089E03C2AF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935363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A340E60-6924-4ECD-2888-3CF67C622B9F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935363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810601D-975B-C1A2-CAE1-F0A74455760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210376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410AC6D6-FA73-48B1-5EBA-E0E71967D556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8210376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85392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6485392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EB38EE6-C82D-9E8F-64D1-294C0B6E7B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37520" y="228660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7044DD4-FB51-575F-0939-8C8D4BF2DF4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37517" y="259416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861A09A-9AED-68AE-617C-71FA1983EA4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262504" y="228660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800D6206-4C9E-99B0-0FAE-C352B79A4A9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62501" y="259416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A96DB9E6-EB71-9302-661E-F653A69B7B5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987491" y="228660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D698D152-F441-E0DA-1902-5577A3C0D1F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87488" y="259416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F0833ED-F1DA-1E15-E610-5F960CDC237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537517" y="518400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9BADF4CC-4951-A0FA-3A52-55FC5C9A30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37514" y="549156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09386D3C-C2E2-6244-63DE-BD6BCC32AD8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262501" y="518400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2A47241C-BC97-71B7-F193-B8CC02E8177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262498" y="549156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370469A-4B4D-4BD2-1DA5-4C23B7B2D37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987488" y="518400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5AC0452D-667C-59BB-6355-F3C86617DDA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87485" y="549156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52FB5A5-F06C-EF03-E02D-8615FAF8939D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4508" y="1767016"/>
            <a:ext cx="5079802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31756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bil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1" y="620712"/>
            <a:ext cx="5457759" cy="51205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810601D-975B-C1A2-CAE1-F0A74455760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685342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9417BEC-E90E-42A3-78E2-B672981E5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5205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7563077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563077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EC69E23-4A80-3647-CF5F-286C2DFEE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420698" y="3231007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BBCE4B-CE21-045D-35E2-4B851CD9799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737470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5277271-4C8C-F974-AC3F-A7A4E5C57C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42963" y="3231007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7660DA1-2208-D465-84E0-07419B1359F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615205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2E571FD-E975-99FA-7799-EC0109E549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394732" y="5817802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0619769-77EB-420F-B960-744233D4821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737470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CB7BA2FE-6B0A-0F75-5712-995A2C9C3E7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542963" y="5817802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410AC6D6-FA73-48B1-5EBA-E0E71967D556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9685342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BA90A83-19E2-1915-9834-2CB6968942AF}"/>
              </a:ext>
            </a:extLst>
          </p:cNvPr>
          <p:cNvSpPr>
            <a:spLocks noGrp="1"/>
          </p:cNvSpPr>
          <p:nvPr>
            <p:ph type="pic" idx="46"/>
          </p:nvPr>
        </p:nvSpPr>
        <p:spPr>
          <a:xfrm>
            <a:off x="5386886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4A48273-AEAD-E228-AC32-1986F92415A1}"/>
              </a:ext>
            </a:extLst>
          </p:cNvPr>
          <p:cNvSpPr>
            <a:spLocks noGrp="1"/>
          </p:cNvSpPr>
          <p:nvPr>
            <p:ph type="pic" idx="47"/>
          </p:nvPr>
        </p:nvSpPr>
        <p:spPr>
          <a:xfrm>
            <a:off x="3262823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5B3B85F-6CEC-2DC9-5B33-EBD3F29E6B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140460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75C6A63-4318-A0D4-510E-D4ED009F2ADE}"/>
              </a:ext>
            </a:extLst>
          </p:cNvPr>
          <p:cNvSpPr>
            <a:spLocks noGrp="1"/>
          </p:cNvSpPr>
          <p:nvPr>
            <p:ph type="pic" idx="49"/>
          </p:nvPr>
        </p:nvSpPr>
        <p:spPr>
          <a:xfrm>
            <a:off x="1088332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E29317C-5045-8814-BA36-BD73BCC25927}"/>
              </a:ext>
            </a:extLst>
          </p:cNvPr>
          <p:cNvSpPr>
            <a:spLocks noGrp="1"/>
          </p:cNvSpPr>
          <p:nvPr>
            <p:ph type="pic" idx="50"/>
          </p:nvPr>
        </p:nvSpPr>
        <p:spPr>
          <a:xfrm>
            <a:off x="1088332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613B981-32AA-D292-651A-6E65B2B349E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45953" y="3231007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CAEFD6E-2C7E-8B5F-55AF-74D2E8D2E1B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314951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8C84BD4-6C90-0B23-947D-52AE6ABF7E0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0444" y="3231007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7212901E-F759-36EB-34BB-C0CAE9FA5E6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439014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91931E5-80AA-B89E-727F-8C8D4B378E6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244507" y="3231007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31BB8BB-B599-BACC-8E26-611D2BAAF7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140460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354D6770-BD80-14D0-EDE4-15BA019F10F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45953" y="5817802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C9FC41C-407D-7375-AE5C-B1A8432384B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314951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7BCBF1B4-DB50-5546-0BAB-C6E27DEAF0D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102271" y="5817802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92664A7-D573-0862-4886-CB78E56E215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439014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773A8654-DAEE-42FC-0834-64B7D67E33B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244507" y="5817802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F4E47DC4-22AC-0229-2586-66C986FC8540}"/>
              </a:ext>
            </a:extLst>
          </p:cNvPr>
          <p:cNvSpPr>
            <a:spLocks noGrp="1"/>
          </p:cNvSpPr>
          <p:nvPr>
            <p:ph type="pic" idx="62"/>
          </p:nvPr>
        </p:nvSpPr>
        <p:spPr>
          <a:xfrm>
            <a:off x="5386886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FEC5E010-4D16-4674-6469-AAC488F37CAE}"/>
              </a:ext>
            </a:extLst>
          </p:cNvPr>
          <p:cNvSpPr>
            <a:spLocks noGrp="1"/>
          </p:cNvSpPr>
          <p:nvPr>
            <p:ph type="pic" idx="63"/>
          </p:nvPr>
        </p:nvSpPr>
        <p:spPr>
          <a:xfrm>
            <a:off x="3262823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66552F76-0567-E3B0-9917-CCF9DE4232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B1AF0-A4C9-56FA-25D1-FEBD932F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8314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bil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1" y="620712"/>
            <a:ext cx="5457759" cy="51205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9417BEC-E90E-42A3-78E2-B672981E5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16365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9464237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9464237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EC69E23-4A80-3647-CF5F-286C2DFEE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92512" y="3231007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7660DA1-2208-D465-84E0-07419B1359F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6365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2E571FD-E975-99FA-7799-EC0109E549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66546" y="5817802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BA90A83-19E2-1915-9834-2CB6968942AF}"/>
              </a:ext>
            </a:extLst>
          </p:cNvPr>
          <p:cNvSpPr>
            <a:spLocks noGrp="1"/>
          </p:cNvSpPr>
          <p:nvPr>
            <p:ph type="pic" idx="46"/>
          </p:nvPr>
        </p:nvSpPr>
        <p:spPr>
          <a:xfrm>
            <a:off x="6721945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4A48273-AEAD-E228-AC32-1986F92415A1}"/>
              </a:ext>
            </a:extLst>
          </p:cNvPr>
          <p:cNvSpPr>
            <a:spLocks noGrp="1"/>
          </p:cNvSpPr>
          <p:nvPr>
            <p:ph type="pic" idx="47"/>
          </p:nvPr>
        </p:nvSpPr>
        <p:spPr>
          <a:xfrm>
            <a:off x="3989141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5B3B85F-6CEC-2DC9-5B33-EBD3F29E6B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323731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75C6A63-4318-A0D4-510E-D4ED009F2ADE}"/>
              </a:ext>
            </a:extLst>
          </p:cNvPr>
          <p:cNvSpPr>
            <a:spLocks noGrp="1"/>
          </p:cNvSpPr>
          <p:nvPr>
            <p:ph type="pic" idx="49"/>
          </p:nvPr>
        </p:nvSpPr>
        <p:spPr>
          <a:xfrm>
            <a:off x="1271603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E29317C-5045-8814-BA36-BD73BCC25927}"/>
              </a:ext>
            </a:extLst>
          </p:cNvPr>
          <p:cNvSpPr>
            <a:spLocks noGrp="1"/>
          </p:cNvSpPr>
          <p:nvPr>
            <p:ph type="pic" idx="50"/>
          </p:nvPr>
        </p:nvSpPr>
        <p:spPr>
          <a:xfrm>
            <a:off x="1271603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613B981-32AA-D292-651A-6E65B2B349E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99449" y="3231007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CAEFD6E-2C7E-8B5F-55AF-74D2E8D2E1B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041269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8C84BD4-6C90-0B23-947D-52AE6ABF7E0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717416" y="3231007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7212901E-F759-36EB-34BB-C0CAE9FA5E6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74073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91931E5-80AA-B89E-727F-8C8D4B378E6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450220" y="3231007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31BB8BB-B599-BACC-8E26-611D2BAAF7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323731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354D6770-BD80-14D0-EDE4-15BA019F10F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99449" y="5817802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C9FC41C-407D-7375-AE5C-B1A8432384B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041269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7BCBF1B4-DB50-5546-0BAB-C6E27DEAF0D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699243" y="5817802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92664A7-D573-0862-4886-CB78E56E215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774073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773A8654-DAEE-42FC-0834-64B7D67E33B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450220" y="5817802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F4E47DC4-22AC-0229-2586-66C986FC8540}"/>
              </a:ext>
            </a:extLst>
          </p:cNvPr>
          <p:cNvSpPr>
            <a:spLocks noGrp="1"/>
          </p:cNvSpPr>
          <p:nvPr>
            <p:ph type="pic" idx="62"/>
          </p:nvPr>
        </p:nvSpPr>
        <p:spPr>
          <a:xfrm>
            <a:off x="6721945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FEC5E010-4D16-4674-6469-AAC488F37CAE}"/>
              </a:ext>
            </a:extLst>
          </p:cNvPr>
          <p:cNvSpPr>
            <a:spLocks noGrp="1"/>
          </p:cNvSpPr>
          <p:nvPr>
            <p:ph type="pic" idx="63"/>
          </p:nvPr>
        </p:nvSpPr>
        <p:spPr>
          <a:xfrm>
            <a:off x="3989141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A2BF65FB-E065-1C70-BA60-2677411BB4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5986B-278C-99B2-F3BB-75A9C4ECA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11201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foto høy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508" y="620713"/>
            <a:ext cx="5787168" cy="114630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A570DD8-784E-FE15-6C2F-72EB03652AC0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190450" y="-10391"/>
            <a:ext cx="5018216" cy="6879296"/>
          </a:xfrm>
          <a:custGeom>
            <a:avLst/>
            <a:gdLst>
              <a:gd name="connsiteX0" fmla="*/ 4 w 3454983"/>
              <a:gd name="connsiteY0" fmla="*/ 2631423 h 6889173"/>
              <a:gd name="connsiteX1" fmla="*/ 1727492 w 3454983"/>
              <a:gd name="connsiteY1" fmla="*/ 0 h 6889173"/>
              <a:gd name="connsiteX2" fmla="*/ 3454979 w 3454983"/>
              <a:gd name="connsiteY2" fmla="*/ 2631423 h 6889173"/>
              <a:gd name="connsiteX3" fmla="*/ 2795138 w 3454983"/>
              <a:gd name="connsiteY3" fmla="*/ 6889155 h 6889173"/>
              <a:gd name="connsiteX4" fmla="*/ 659845 w 3454983"/>
              <a:gd name="connsiteY4" fmla="*/ 6889155 h 6889173"/>
              <a:gd name="connsiteX5" fmla="*/ 4 w 3454983"/>
              <a:gd name="connsiteY5" fmla="*/ 2631423 h 6889173"/>
              <a:gd name="connsiteX0" fmla="*/ 0 w 3460152"/>
              <a:gd name="connsiteY0" fmla="*/ 2631423 h 6889155"/>
              <a:gd name="connsiteX1" fmla="*/ 1727488 w 3460152"/>
              <a:gd name="connsiteY1" fmla="*/ 0 h 6889155"/>
              <a:gd name="connsiteX2" fmla="*/ 3454975 w 3460152"/>
              <a:gd name="connsiteY2" fmla="*/ 2631423 h 6889155"/>
              <a:gd name="connsiteX3" fmla="*/ 3460152 w 3460152"/>
              <a:gd name="connsiteY3" fmla="*/ 6878764 h 6889155"/>
              <a:gd name="connsiteX4" fmla="*/ 659841 w 3460152"/>
              <a:gd name="connsiteY4" fmla="*/ 6889155 h 6889155"/>
              <a:gd name="connsiteX5" fmla="*/ 0 w 3460152"/>
              <a:gd name="connsiteY5" fmla="*/ 2631423 h 6889155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1802841 w 3460152"/>
              <a:gd name="connsiteY4" fmla="*/ 6785246 h 6878764"/>
              <a:gd name="connsiteX5" fmla="*/ 0 w 3460152"/>
              <a:gd name="connsiteY5" fmla="*/ 2631423 h 6878764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2311995 w 3460152"/>
              <a:gd name="connsiteY4" fmla="*/ 6868374 h 6878764"/>
              <a:gd name="connsiteX5" fmla="*/ 0 w 3460152"/>
              <a:gd name="connsiteY5" fmla="*/ 2631423 h 6878764"/>
              <a:gd name="connsiteX0" fmla="*/ 0 w 4644715"/>
              <a:gd name="connsiteY0" fmla="*/ 3389959 h 6878764"/>
              <a:gd name="connsiteX1" fmla="*/ 2912051 w 4644715"/>
              <a:gd name="connsiteY1" fmla="*/ 0 h 6878764"/>
              <a:gd name="connsiteX2" fmla="*/ 4639538 w 4644715"/>
              <a:gd name="connsiteY2" fmla="*/ 2631423 h 6878764"/>
              <a:gd name="connsiteX3" fmla="*/ 4644715 w 4644715"/>
              <a:gd name="connsiteY3" fmla="*/ 6878764 h 6878764"/>
              <a:gd name="connsiteX4" fmla="*/ 3496558 w 4644715"/>
              <a:gd name="connsiteY4" fmla="*/ 6868374 h 6878764"/>
              <a:gd name="connsiteX5" fmla="*/ 0 w 4644715"/>
              <a:gd name="connsiteY5" fmla="*/ 3389959 h 6878764"/>
              <a:gd name="connsiteX0" fmla="*/ 0 w 4650157"/>
              <a:gd name="connsiteY0" fmla="*/ 3408218 h 6897023"/>
              <a:gd name="connsiteX1" fmla="*/ 2912051 w 4650157"/>
              <a:gd name="connsiteY1" fmla="*/ 18259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21206 w 4650157"/>
              <a:gd name="connsiteY1" fmla="*/ 59823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6758"/>
              <a:gd name="connsiteY0" fmla="*/ 3408218 h 6907414"/>
              <a:gd name="connsiteX1" fmla="*/ 3410815 w 4656758"/>
              <a:gd name="connsiteY1" fmla="*/ 7868 h 6907414"/>
              <a:gd name="connsiteX2" fmla="*/ 4649929 w 4656758"/>
              <a:gd name="connsiteY2" fmla="*/ 0 h 6907414"/>
              <a:gd name="connsiteX3" fmla="*/ 4655106 w 4656758"/>
              <a:gd name="connsiteY3" fmla="*/ 6907414 h 6907414"/>
              <a:gd name="connsiteX4" fmla="*/ 3496558 w 4656758"/>
              <a:gd name="connsiteY4" fmla="*/ 6886633 h 6907414"/>
              <a:gd name="connsiteX5" fmla="*/ 0 w 4656758"/>
              <a:gd name="connsiteY5" fmla="*/ 3408218 h 6907414"/>
              <a:gd name="connsiteX0" fmla="*/ 0 w 4722984"/>
              <a:gd name="connsiteY0" fmla="*/ 3408218 h 6907414"/>
              <a:gd name="connsiteX1" fmla="*/ 3410815 w 4722984"/>
              <a:gd name="connsiteY1" fmla="*/ 7868 h 6907414"/>
              <a:gd name="connsiteX2" fmla="*/ 4722954 w 4722984"/>
              <a:gd name="connsiteY2" fmla="*/ 0 h 6907414"/>
              <a:gd name="connsiteX3" fmla="*/ 4655106 w 4722984"/>
              <a:gd name="connsiteY3" fmla="*/ 6907414 h 6907414"/>
              <a:gd name="connsiteX4" fmla="*/ 3496558 w 4722984"/>
              <a:gd name="connsiteY4" fmla="*/ 6886633 h 6907414"/>
              <a:gd name="connsiteX5" fmla="*/ 0 w 4722984"/>
              <a:gd name="connsiteY5" fmla="*/ 3408218 h 6907414"/>
              <a:gd name="connsiteX0" fmla="*/ 0 w 5018216"/>
              <a:gd name="connsiteY0" fmla="*/ 3408218 h 6887164"/>
              <a:gd name="connsiteX1" fmla="*/ 3410815 w 5018216"/>
              <a:gd name="connsiteY1" fmla="*/ 7868 h 6887164"/>
              <a:gd name="connsiteX2" fmla="*/ 4722954 w 5018216"/>
              <a:gd name="connsiteY2" fmla="*/ 0 h 6887164"/>
              <a:gd name="connsiteX3" fmla="*/ 5017056 w 5018216"/>
              <a:gd name="connsiteY3" fmla="*/ 6878839 h 6887164"/>
              <a:gd name="connsiteX4" fmla="*/ 3496558 w 5018216"/>
              <a:gd name="connsiteY4" fmla="*/ 6886633 h 6887164"/>
              <a:gd name="connsiteX5" fmla="*/ 0 w 5018216"/>
              <a:gd name="connsiteY5" fmla="*/ 3408218 h 6887164"/>
              <a:gd name="connsiteX0" fmla="*/ 0 w 5018216"/>
              <a:gd name="connsiteY0" fmla="*/ 3400350 h 6879296"/>
              <a:gd name="connsiteX1" fmla="*/ 3410815 w 5018216"/>
              <a:gd name="connsiteY1" fmla="*/ 0 h 6879296"/>
              <a:gd name="connsiteX2" fmla="*/ 5002354 w 5018216"/>
              <a:gd name="connsiteY2" fmla="*/ 4832 h 6879296"/>
              <a:gd name="connsiteX3" fmla="*/ 5017056 w 5018216"/>
              <a:gd name="connsiteY3" fmla="*/ 6870971 h 6879296"/>
              <a:gd name="connsiteX4" fmla="*/ 3496558 w 5018216"/>
              <a:gd name="connsiteY4" fmla="*/ 6878765 h 6879296"/>
              <a:gd name="connsiteX5" fmla="*/ 0 w 5018216"/>
              <a:gd name="connsiteY5" fmla="*/ 3400350 h 6879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18216" h="6879296">
                <a:moveTo>
                  <a:pt x="0" y="3400350"/>
                </a:moveTo>
                <a:lnTo>
                  <a:pt x="3410815" y="0"/>
                </a:lnTo>
                <a:lnTo>
                  <a:pt x="5002354" y="4832"/>
                </a:lnTo>
                <a:cubicBezTo>
                  <a:pt x="5004080" y="1420612"/>
                  <a:pt x="5015330" y="5455191"/>
                  <a:pt x="5017056" y="6870971"/>
                </a:cubicBezTo>
                <a:cubicBezTo>
                  <a:pt x="5060364" y="6867508"/>
                  <a:pt x="3879277" y="6882228"/>
                  <a:pt x="3496558" y="6878765"/>
                </a:cubicBezTo>
                <a:lnTo>
                  <a:pt x="0" y="3400350"/>
                </a:lnTo>
                <a:close/>
              </a:path>
            </a:pathLst>
          </a:custGeo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Bilde</a:t>
            </a:r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93208301-358D-4101-12E6-89195C0C00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726809-F88E-6FF0-EF57-6E4964317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47B5ECB-EAF3-D2F3-9ECA-DA01D093B31E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4508" y="1767015"/>
            <a:ext cx="5787168" cy="44702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547325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foto venst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99344" y="620712"/>
            <a:ext cx="5725896" cy="1146303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B665EDF-BB69-5660-6B99-693DDEF83390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-19084" y="-20441"/>
            <a:ext cx="4728948" cy="6893749"/>
          </a:xfrm>
          <a:custGeom>
            <a:avLst/>
            <a:gdLst>
              <a:gd name="connsiteX0" fmla="*/ 5 w 4622543"/>
              <a:gd name="connsiteY0" fmla="*/ 2627972 h 6880138"/>
              <a:gd name="connsiteX1" fmla="*/ 2311272 w 4622543"/>
              <a:gd name="connsiteY1" fmla="*/ 0 h 6880138"/>
              <a:gd name="connsiteX2" fmla="*/ 4622538 w 4622543"/>
              <a:gd name="connsiteY2" fmla="*/ 2627972 h 6880138"/>
              <a:gd name="connsiteX3" fmla="*/ 3739713 w 4622543"/>
              <a:gd name="connsiteY3" fmla="*/ 6880121 h 6880138"/>
              <a:gd name="connsiteX4" fmla="*/ 882830 w 4622543"/>
              <a:gd name="connsiteY4" fmla="*/ 6880121 h 6880138"/>
              <a:gd name="connsiteX5" fmla="*/ 5 w 4622543"/>
              <a:gd name="connsiteY5" fmla="*/ 2627972 h 6880138"/>
              <a:gd name="connsiteX0" fmla="*/ 0 w 4622533"/>
              <a:gd name="connsiteY0" fmla="*/ 2602572 h 6854721"/>
              <a:gd name="connsiteX1" fmla="*/ 1371467 w 4622533"/>
              <a:gd name="connsiteY1" fmla="*/ 0 h 6854721"/>
              <a:gd name="connsiteX2" fmla="*/ 4622533 w 4622533"/>
              <a:gd name="connsiteY2" fmla="*/ 2602572 h 6854721"/>
              <a:gd name="connsiteX3" fmla="*/ 3739708 w 4622533"/>
              <a:gd name="connsiteY3" fmla="*/ 6854721 h 6854721"/>
              <a:gd name="connsiteX4" fmla="*/ 882825 w 4622533"/>
              <a:gd name="connsiteY4" fmla="*/ 6854721 h 6854721"/>
              <a:gd name="connsiteX5" fmla="*/ 0 w 4622533"/>
              <a:gd name="connsiteY5" fmla="*/ 2602572 h 6854721"/>
              <a:gd name="connsiteX0" fmla="*/ 0 w 4622533"/>
              <a:gd name="connsiteY0" fmla="*/ 0 h 6881049"/>
              <a:gd name="connsiteX1" fmla="*/ 1371467 w 4622533"/>
              <a:gd name="connsiteY1" fmla="*/ 26328 h 6881049"/>
              <a:gd name="connsiteX2" fmla="*/ 4622533 w 4622533"/>
              <a:gd name="connsiteY2" fmla="*/ 2628900 h 6881049"/>
              <a:gd name="connsiteX3" fmla="*/ 3739708 w 4622533"/>
              <a:gd name="connsiteY3" fmla="*/ 6881049 h 6881049"/>
              <a:gd name="connsiteX4" fmla="*/ 882825 w 4622533"/>
              <a:gd name="connsiteY4" fmla="*/ 6881049 h 6881049"/>
              <a:gd name="connsiteX5" fmla="*/ 0 w 4622533"/>
              <a:gd name="connsiteY5" fmla="*/ 0 h 6881049"/>
              <a:gd name="connsiteX0" fmla="*/ 0 w 4622533"/>
              <a:gd name="connsiteY0" fmla="*/ 0 h 6881049"/>
              <a:gd name="connsiteX1" fmla="*/ 1371467 w 4622533"/>
              <a:gd name="connsiteY1" fmla="*/ 26328 h 6881049"/>
              <a:gd name="connsiteX2" fmla="*/ 4622533 w 4622533"/>
              <a:gd name="connsiteY2" fmla="*/ 2628900 h 6881049"/>
              <a:gd name="connsiteX3" fmla="*/ 3739708 w 4622533"/>
              <a:gd name="connsiteY3" fmla="*/ 6881049 h 6881049"/>
              <a:gd name="connsiteX4" fmla="*/ 882825 w 4622533"/>
              <a:gd name="connsiteY4" fmla="*/ 6881049 h 6881049"/>
              <a:gd name="connsiteX5" fmla="*/ 0 w 4622533"/>
              <a:gd name="connsiteY5" fmla="*/ 0 h 6881049"/>
              <a:gd name="connsiteX0" fmla="*/ 89119 w 4711652"/>
              <a:gd name="connsiteY0" fmla="*/ 0 h 6893749"/>
              <a:gd name="connsiteX1" fmla="*/ 1460586 w 4711652"/>
              <a:gd name="connsiteY1" fmla="*/ 26328 h 6893749"/>
              <a:gd name="connsiteX2" fmla="*/ 4711652 w 4711652"/>
              <a:gd name="connsiteY2" fmla="*/ 2628900 h 6893749"/>
              <a:gd name="connsiteX3" fmla="*/ 3828827 w 4711652"/>
              <a:gd name="connsiteY3" fmla="*/ 6881049 h 6893749"/>
              <a:gd name="connsiteX4" fmla="*/ 82944 w 4711652"/>
              <a:gd name="connsiteY4" fmla="*/ 6893749 h 6893749"/>
              <a:gd name="connsiteX5" fmla="*/ 89119 w 4711652"/>
              <a:gd name="connsiteY5" fmla="*/ 0 h 6893749"/>
              <a:gd name="connsiteX0" fmla="*/ 6187 w 4628720"/>
              <a:gd name="connsiteY0" fmla="*/ 0 h 6893749"/>
              <a:gd name="connsiteX1" fmla="*/ 1377654 w 4628720"/>
              <a:gd name="connsiteY1" fmla="*/ 26328 h 6893749"/>
              <a:gd name="connsiteX2" fmla="*/ 4628720 w 4628720"/>
              <a:gd name="connsiteY2" fmla="*/ 2628900 h 6893749"/>
              <a:gd name="connsiteX3" fmla="*/ 3745895 w 4628720"/>
              <a:gd name="connsiteY3" fmla="*/ 6881049 h 6893749"/>
              <a:gd name="connsiteX4" fmla="*/ 12 w 4628720"/>
              <a:gd name="connsiteY4" fmla="*/ 6893749 h 6893749"/>
              <a:gd name="connsiteX5" fmla="*/ 6187 w 4628720"/>
              <a:gd name="connsiteY5" fmla="*/ 0 h 6893749"/>
              <a:gd name="connsiteX0" fmla="*/ 6472 w 4629005"/>
              <a:gd name="connsiteY0" fmla="*/ 0 h 6893749"/>
              <a:gd name="connsiteX1" fmla="*/ 1377939 w 4629005"/>
              <a:gd name="connsiteY1" fmla="*/ 26328 h 6893749"/>
              <a:gd name="connsiteX2" fmla="*/ 4629005 w 4629005"/>
              <a:gd name="connsiteY2" fmla="*/ 2628900 h 6893749"/>
              <a:gd name="connsiteX3" fmla="*/ 3746180 w 4629005"/>
              <a:gd name="connsiteY3" fmla="*/ 6881049 h 6893749"/>
              <a:gd name="connsiteX4" fmla="*/ 297 w 4629005"/>
              <a:gd name="connsiteY4" fmla="*/ 6893749 h 6893749"/>
              <a:gd name="connsiteX5" fmla="*/ 6472 w 4629005"/>
              <a:gd name="connsiteY5" fmla="*/ 0 h 6893749"/>
              <a:gd name="connsiteX0" fmla="*/ 6472 w 4629005"/>
              <a:gd name="connsiteY0" fmla="*/ 0 h 6893749"/>
              <a:gd name="connsiteX1" fmla="*/ 1377939 w 4629005"/>
              <a:gd name="connsiteY1" fmla="*/ 26328 h 6893749"/>
              <a:gd name="connsiteX2" fmla="*/ 4629005 w 4629005"/>
              <a:gd name="connsiteY2" fmla="*/ 2628900 h 6893749"/>
              <a:gd name="connsiteX3" fmla="*/ 3746180 w 4629005"/>
              <a:gd name="connsiteY3" fmla="*/ 6881049 h 6893749"/>
              <a:gd name="connsiteX4" fmla="*/ 297 w 4629005"/>
              <a:gd name="connsiteY4" fmla="*/ 6893749 h 6893749"/>
              <a:gd name="connsiteX5" fmla="*/ 6472 w 4629005"/>
              <a:gd name="connsiteY5" fmla="*/ 0 h 68937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37461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944549"/>
              <a:gd name="connsiteX1" fmla="*/ 1377939 w 4768705"/>
              <a:gd name="connsiteY1" fmla="*/ 26328 h 6944549"/>
              <a:gd name="connsiteX2" fmla="*/ 4768705 w 4768705"/>
              <a:gd name="connsiteY2" fmla="*/ 3340100 h 6944549"/>
              <a:gd name="connsiteX3" fmla="*/ 367980 w 4768705"/>
              <a:gd name="connsiteY3" fmla="*/ 6944549 h 6944549"/>
              <a:gd name="connsiteX4" fmla="*/ 297 w 4768705"/>
              <a:gd name="connsiteY4" fmla="*/ 6893749 h 6944549"/>
              <a:gd name="connsiteX5" fmla="*/ 6472 w 4768705"/>
              <a:gd name="connsiteY5" fmla="*/ 0 h 6944549"/>
              <a:gd name="connsiteX0" fmla="*/ 6472 w 4768705"/>
              <a:gd name="connsiteY0" fmla="*/ 0 h 6944549"/>
              <a:gd name="connsiteX1" fmla="*/ 1377939 w 4768705"/>
              <a:gd name="connsiteY1" fmla="*/ 26328 h 6944549"/>
              <a:gd name="connsiteX2" fmla="*/ 4768705 w 4768705"/>
              <a:gd name="connsiteY2" fmla="*/ 3340100 h 6944549"/>
              <a:gd name="connsiteX3" fmla="*/ 367980 w 4768705"/>
              <a:gd name="connsiteY3" fmla="*/ 6944549 h 6944549"/>
              <a:gd name="connsiteX4" fmla="*/ 297 w 4768705"/>
              <a:gd name="connsiteY4" fmla="*/ 6893749 h 6944549"/>
              <a:gd name="connsiteX5" fmla="*/ 6472 w 4768705"/>
              <a:gd name="connsiteY5" fmla="*/ 0 h 69445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893749"/>
              <a:gd name="connsiteX1" fmla="*/ 1324930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28948"/>
              <a:gd name="connsiteY0" fmla="*/ 0 h 6893749"/>
              <a:gd name="connsiteX1" fmla="*/ 1324930 w 4728948"/>
              <a:gd name="connsiteY1" fmla="*/ 26328 h 6893749"/>
              <a:gd name="connsiteX2" fmla="*/ 4728948 w 4728948"/>
              <a:gd name="connsiteY2" fmla="*/ 3366605 h 6893749"/>
              <a:gd name="connsiteX3" fmla="*/ 1180780 w 4728948"/>
              <a:gd name="connsiteY3" fmla="*/ 6881049 h 6893749"/>
              <a:gd name="connsiteX4" fmla="*/ 297 w 4728948"/>
              <a:gd name="connsiteY4" fmla="*/ 6893749 h 6893749"/>
              <a:gd name="connsiteX5" fmla="*/ 6472 w 4728948"/>
              <a:gd name="connsiteY5" fmla="*/ 0 h 689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8948" h="6893749">
                <a:moveTo>
                  <a:pt x="6472" y="0"/>
                </a:moveTo>
                <a:lnTo>
                  <a:pt x="1324930" y="26328"/>
                </a:lnTo>
                <a:lnTo>
                  <a:pt x="4728948" y="3366605"/>
                </a:lnTo>
                <a:lnTo>
                  <a:pt x="1180780" y="6881049"/>
                </a:lnTo>
                <a:lnTo>
                  <a:pt x="297" y="6893749"/>
                </a:lnTo>
                <a:cubicBezTo>
                  <a:pt x="-1878" y="866266"/>
                  <a:pt x="8647" y="4173283"/>
                  <a:pt x="647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0C5A1B-5CD8-02B8-9B3E-B27BEDFFE3A9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5699342" y="1767016"/>
            <a:ext cx="5725895" cy="48306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317885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2" y="620712"/>
            <a:ext cx="5154280" cy="1146303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pic>
        <p:nvPicPr>
          <p:cNvPr id="17" name="Graphic 12">
            <a:extLst>
              <a:ext uri="{FF2B5EF4-FFF2-40B4-BE49-F238E27FC236}">
                <a16:creationId xmlns:a16="http://schemas.microsoft.com/office/drawing/2014/main" id="{57878E33-1495-14D7-AC3D-99C0CF073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7626E-2427-6392-97D0-B34D7ADD0291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4508" y="1767016"/>
            <a:ext cx="5158072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F3B92244-8184-FF01-68C5-0F7B3DA36267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6399421" y="620712"/>
            <a:ext cx="5025817" cy="5616574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pic>
        <p:nvPicPr>
          <p:cNvPr id="5" name="Graphic 12">
            <a:extLst>
              <a:ext uri="{FF2B5EF4-FFF2-40B4-BE49-F238E27FC236}">
                <a16:creationId xmlns:a16="http://schemas.microsoft.com/office/drawing/2014/main" id="{534E1779-71F7-8649-450F-CF78FF5DEF7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34744-52C0-36E6-563D-F85B2E0CF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69729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168FA50-6B50-745A-CF9E-2C4128D6AE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45" y="620713"/>
            <a:ext cx="10795793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ADB3945A-25F4-7E96-283C-4F7193990B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5A924CE-0072-A4A7-8C43-F4623CDD5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C442E7F-F861-5083-405F-6200E85FF87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446" y="1384627"/>
            <a:ext cx="5163135" cy="478341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2B0516A-1900-C7F1-AC10-349DA42038E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11947" y="1384627"/>
            <a:ext cx="5013292" cy="478341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00158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en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168FA50-6B50-745A-CF9E-2C4128D6AE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45" y="620713"/>
            <a:ext cx="10795793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446" y="1384627"/>
            <a:ext cx="10795792" cy="4733540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None/>
              <a:tabLst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C3A98185-F768-16FB-F2EE-6E128D4AA8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DABD82-89D7-6C40-30F3-6C71DFBF6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0251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/teks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6301" y="620713"/>
            <a:ext cx="10798937" cy="744261"/>
          </a:xfrm>
        </p:spPr>
        <p:txBody>
          <a:bodyPr anchor="t">
            <a:noAutofit/>
          </a:bodyPr>
          <a:lstStyle>
            <a:lvl1pPr marL="0" indent="0" algn="l">
              <a:tabLst/>
              <a:defRPr sz="2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2411CC4-94E2-6AA8-3E99-12366ECBABF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11947" y="5156462"/>
            <a:ext cx="2595816" cy="1044313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r>
              <a:rPr lang="en-GB"/>
              <a:t> </a:t>
            </a:r>
            <a:r>
              <a:rPr lang="en-GB" err="1"/>
              <a:t>ved</a:t>
            </a:r>
            <a:r>
              <a:rPr lang="en-GB"/>
              <a:t> </a:t>
            </a:r>
            <a:r>
              <a:rPr lang="en-GB" err="1"/>
              <a:t>behov</a:t>
            </a:r>
            <a:endParaRPr lang="nb-NO"/>
          </a:p>
        </p:txBody>
      </p:sp>
      <p:pic>
        <p:nvPicPr>
          <p:cNvPr id="4" name="Graphic 12">
            <a:extLst>
              <a:ext uri="{FF2B5EF4-FFF2-40B4-BE49-F238E27FC236}">
                <a16:creationId xmlns:a16="http://schemas.microsoft.com/office/drawing/2014/main" id="{B231D7B0-6034-ECD3-4F76-E04384093A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49B0BA-2630-D6D6-DDD8-0718FCAB0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B0CEF35-E44B-F531-4785-3E476B7A4FB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446" y="1384627"/>
            <a:ext cx="5163135" cy="478341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Sett inn </a:t>
            </a:r>
            <a:r>
              <a:rPr lang="en-GB" err="1"/>
              <a:t>tekst</a:t>
            </a:r>
            <a:r>
              <a:rPr lang="en-GB"/>
              <a:t>,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klikk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ikonet</a:t>
            </a:r>
            <a:r>
              <a:rPr lang="en-GB"/>
              <a:t> for </a:t>
            </a:r>
            <a:r>
              <a:rPr lang="en-GB" err="1"/>
              <a:t>graf</a:t>
            </a:r>
            <a:r>
              <a:rPr lang="en-GB"/>
              <a:t>/</a:t>
            </a:r>
            <a:r>
              <a:rPr lang="en-GB" err="1"/>
              <a:t>tabell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C3B24B2-5BF8-9E6E-F560-3D2E1CF6FD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C911CC7-E2DA-5FC2-0438-685634739326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411947" y="1384627"/>
            <a:ext cx="5013292" cy="3615635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Sett inn </a:t>
            </a:r>
            <a:r>
              <a:rPr lang="en-GB" err="1"/>
              <a:t>tekst</a:t>
            </a:r>
            <a:r>
              <a:rPr lang="en-GB"/>
              <a:t>,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klikk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ikonet</a:t>
            </a:r>
            <a:r>
              <a:rPr lang="en-GB"/>
              <a:t> for </a:t>
            </a:r>
            <a:r>
              <a:rPr lang="en-GB" err="1"/>
              <a:t>graf</a:t>
            </a:r>
            <a:r>
              <a:rPr lang="en-GB"/>
              <a:t>/</a:t>
            </a:r>
            <a:r>
              <a:rPr lang="en-GB" err="1"/>
              <a:t>tabell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45189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re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AAF9314-B953-0FEF-2E0F-5338BCB88C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145" y="620713"/>
            <a:ext cx="10781841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AC4512E-1F7F-CF42-4B4F-74C1DF51E5F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556629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9425274-4E57-CC51-5F4B-0988226D108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24308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9A4AC73-D844-9C6C-459C-BC99868C4E1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3397" y="1384626"/>
            <a:ext cx="3272384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pic>
        <p:nvPicPr>
          <p:cNvPr id="4" name="Graphic 12">
            <a:extLst>
              <a:ext uri="{FF2B5EF4-FFF2-40B4-BE49-F238E27FC236}">
                <a16:creationId xmlns:a16="http://schemas.microsoft.com/office/drawing/2014/main" id="{A1F2898B-D965-4D24-476A-2A3CE18D5E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29DEB-4612-DC6A-1835-2E316FA4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79755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re spalter bullet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569" y="620713"/>
            <a:ext cx="10792669" cy="744261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94E31589-BF2A-4791-A176-D3C6549EDF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471BBA7-6506-D377-698C-F8E174C8A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785CA4-44AF-A160-4CC0-EB912422B15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556629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7429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4E6F101-8420-A93F-EE06-7C184A326E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5EC6811-943F-87E2-179B-46789C695C48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3397" y="1384626"/>
            <a:ext cx="3272384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7429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E4F3B4F-115B-8860-AEBC-99767DD5B66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24308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7429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86344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, foto + fargeboks sentr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1D33FDF1-4683-6233-CF67-9CAC06A0028D}"/>
              </a:ext>
            </a:extLst>
          </p:cNvPr>
          <p:cNvSpPr/>
          <p:nvPr userDrawn="1"/>
        </p:nvSpPr>
        <p:spPr>
          <a:xfrm>
            <a:off x="4539206" y="1478071"/>
            <a:ext cx="3151635" cy="4568400"/>
          </a:xfrm>
          <a:prstGeom prst="roundRect">
            <a:avLst>
              <a:gd name="adj" fmla="val 411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612" y="620713"/>
            <a:ext cx="10802219" cy="744261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7013" y="1724627"/>
            <a:ext cx="3242264" cy="4321844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A69E9D4-5BD2-08BC-79C0-D159EBBAA046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4703450" y="1999782"/>
            <a:ext cx="2823146" cy="2858436"/>
          </a:xfrm>
          <a:prstGeom prst="ellipse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88A3187-DF64-4519-4DCB-48A09B6289E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95509" y="5117132"/>
            <a:ext cx="2639028" cy="744261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0C84173-572A-0CE3-4859-89DFAD8D913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7015" y="1385471"/>
            <a:ext cx="3242261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365C0AE-3C84-871D-2D2C-7B188D0B13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40473" y="1385471"/>
            <a:ext cx="3084765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BC5186AA-48AA-A2F8-A2A9-9EC7904209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C7E51AC-B5CD-C622-65AB-441717F37A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0FE7B2-A6FD-B7A7-E157-B96F28001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B974CD-6D33-6445-8BF2-C991B08A2CC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40471" y="1724627"/>
            <a:ext cx="3084768" cy="4321844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81164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, foto + farg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8658" y="620713"/>
            <a:ext cx="10946364" cy="744261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E12A0672-D236-FBCE-EE20-6CD5364C2C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D2040DF-AB40-D0C8-8613-9EEDEAA81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DB291C9-376E-AC7A-7A8B-4C53FD5C591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7013" y="1724627"/>
            <a:ext cx="3242264" cy="4321844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6B07801-669A-6B9E-5527-3752AF1A9006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553616" y="1724627"/>
            <a:ext cx="3084768" cy="4321844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88E635AC-25E8-C60B-1178-B3D8D2A039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7015" y="1385471"/>
            <a:ext cx="3242261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81C7C47-568A-0B64-CB89-81F066D30F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AAE03DC-8448-B34E-E63C-2CB0E41797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53618" y="1385471"/>
            <a:ext cx="3084765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6" name="Avrundet rektangel 5">
            <a:extLst>
              <a:ext uri="{FF2B5EF4-FFF2-40B4-BE49-F238E27FC236}">
                <a16:creationId xmlns:a16="http://schemas.microsoft.com/office/drawing/2014/main" id="{1D42A668-FA85-79D9-F4F0-BCF402968F4D}"/>
              </a:ext>
            </a:extLst>
          </p:cNvPr>
          <p:cNvSpPr/>
          <p:nvPr userDrawn="1"/>
        </p:nvSpPr>
        <p:spPr>
          <a:xfrm>
            <a:off x="8273603" y="1478070"/>
            <a:ext cx="3151635" cy="4568400"/>
          </a:xfrm>
          <a:prstGeom prst="roundRect">
            <a:avLst>
              <a:gd name="adj" fmla="val 411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81046651-65B0-F1F8-F10C-F79F876E9D41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8437847" y="1999782"/>
            <a:ext cx="2823146" cy="2858436"/>
          </a:xfrm>
          <a:prstGeom prst="ellipse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FCF2FFF-5210-493F-43F0-1088A434A05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29906" y="5117132"/>
            <a:ext cx="2639028" cy="744261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9092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7" y="265043"/>
            <a:ext cx="10693401" cy="6332607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40385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d bildeteks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7" y="265043"/>
            <a:ext cx="8425415" cy="6332607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1A18852-DDFC-33D0-8AD2-088027B805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9376855" y="3551584"/>
            <a:ext cx="2048383" cy="3041374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04853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med bildeteks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8" y="265044"/>
            <a:ext cx="5060743" cy="4744278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1A18852-DDFC-33D0-8AD2-088027B805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31839" y="5141843"/>
            <a:ext cx="3866665" cy="94753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7B443DEE-2129-B5F1-7576-5E8BAAA2476E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6399421" y="265044"/>
            <a:ext cx="5025817" cy="4744278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96945CC-ED68-20CC-DE6B-18849F95E7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9421" y="5141843"/>
            <a:ext cx="3866665" cy="94753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pic>
        <p:nvPicPr>
          <p:cNvPr id="6" name="Graphic 12">
            <a:extLst>
              <a:ext uri="{FF2B5EF4-FFF2-40B4-BE49-F238E27FC236}">
                <a16:creationId xmlns:a16="http://schemas.microsoft.com/office/drawing/2014/main" id="{2D6636C8-BF56-EE18-81F2-C3926AE456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53B9CBB-20BB-125F-EFDE-EA8C3603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59129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5061" y="-1"/>
            <a:ext cx="8441635" cy="620201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 i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«</a:t>
            </a:r>
            <a:r>
              <a:rPr lang="en-GB" err="1"/>
              <a:t>Sitat</a:t>
            </a:r>
            <a:r>
              <a:rPr lang="en-GB"/>
              <a:t>»</a:t>
            </a:r>
            <a:endParaRPr lang="nb-NO"/>
          </a:p>
        </p:txBody>
      </p:sp>
      <p:pic>
        <p:nvPicPr>
          <p:cNvPr id="5" name="Graphic 12">
            <a:extLst>
              <a:ext uri="{FF2B5EF4-FFF2-40B4-BE49-F238E27FC236}">
                <a16:creationId xmlns:a16="http://schemas.microsoft.com/office/drawing/2014/main" id="{69266149-27C4-186C-B933-D831C9D730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195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2">
            <a:extLst>
              <a:ext uri="{FF2B5EF4-FFF2-40B4-BE49-F238E27FC236}">
                <a16:creationId xmlns:a16="http://schemas.microsoft.com/office/drawing/2014/main" id="{7AF8C570-9269-2978-C33C-EAA99AE202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771" y="1022348"/>
            <a:ext cx="1428241" cy="554907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994C32B-8473-A1A2-F969-7F4E9F3760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1729" y="4705954"/>
            <a:ext cx="2263509" cy="189169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err="1"/>
              <a:t>Kontaktinfo</a:t>
            </a:r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4589030-55E6-2701-67BF-01E1EB838F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014156"/>
            <a:ext cx="5329238" cy="2691797"/>
          </a:xfrm>
        </p:spPr>
        <p:txBody>
          <a:bodyPr anchor="ctr">
            <a:noAutofit/>
          </a:bodyPr>
          <a:lstStyle>
            <a:lvl1pPr algn="l">
              <a:defRPr sz="3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Takk</a:t>
            </a:r>
            <a:r>
              <a:rPr lang="en-GB"/>
              <a:t> for </a:t>
            </a:r>
            <a:r>
              <a:rPr lang="en-GB" err="1"/>
              <a:t>oss</a:t>
            </a:r>
            <a:r>
              <a:rPr lang="en-GB"/>
              <a:t>!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2976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tat eller kapittelside mørkeblå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0B712EF-C283-AC15-3016-35D143F5F9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57513" y="1505965"/>
            <a:ext cx="8664444" cy="88113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anchor="b">
            <a:noAutofit/>
          </a:bodyPr>
          <a:lstStyle>
            <a:lvl1pPr marL="9525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28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C45A2367-DDCE-4DBE-8EB2-986A587E0F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63778" y="2495955"/>
            <a:ext cx="8664444" cy="285607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anchor="t">
            <a:no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1600" b="0" i="0">
                <a:solidFill>
                  <a:schemeClr val="tx1"/>
                </a:solidFill>
                <a:latin typeface="Montserrat" pitchFamily="2" charset="77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9888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foto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8334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494" y="5832389"/>
            <a:ext cx="5989120" cy="36838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586" y="3792269"/>
            <a:ext cx="5989120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495EEF-F1F7-EF10-74C1-E8216074BABF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559385" y="-18259"/>
            <a:ext cx="4656758" cy="6907414"/>
          </a:xfrm>
          <a:custGeom>
            <a:avLst/>
            <a:gdLst>
              <a:gd name="connsiteX0" fmla="*/ 4 w 3454983"/>
              <a:gd name="connsiteY0" fmla="*/ 2631423 h 6889173"/>
              <a:gd name="connsiteX1" fmla="*/ 1727492 w 3454983"/>
              <a:gd name="connsiteY1" fmla="*/ 0 h 6889173"/>
              <a:gd name="connsiteX2" fmla="*/ 3454979 w 3454983"/>
              <a:gd name="connsiteY2" fmla="*/ 2631423 h 6889173"/>
              <a:gd name="connsiteX3" fmla="*/ 2795138 w 3454983"/>
              <a:gd name="connsiteY3" fmla="*/ 6889155 h 6889173"/>
              <a:gd name="connsiteX4" fmla="*/ 659845 w 3454983"/>
              <a:gd name="connsiteY4" fmla="*/ 6889155 h 6889173"/>
              <a:gd name="connsiteX5" fmla="*/ 4 w 3454983"/>
              <a:gd name="connsiteY5" fmla="*/ 2631423 h 6889173"/>
              <a:gd name="connsiteX0" fmla="*/ 0 w 3460152"/>
              <a:gd name="connsiteY0" fmla="*/ 2631423 h 6889155"/>
              <a:gd name="connsiteX1" fmla="*/ 1727488 w 3460152"/>
              <a:gd name="connsiteY1" fmla="*/ 0 h 6889155"/>
              <a:gd name="connsiteX2" fmla="*/ 3454975 w 3460152"/>
              <a:gd name="connsiteY2" fmla="*/ 2631423 h 6889155"/>
              <a:gd name="connsiteX3" fmla="*/ 3460152 w 3460152"/>
              <a:gd name="connsiteY3" fmla="*/ 6878764 h 6889155"/>
              <a:gd name="connsiteX4" fmla="*/ 659841 w 3460152"/>
              <a:gd name="connsiteY4" fmla="*/ 6889155 h 6889155"/>
              <a:gd name="connsiteX5" fmla="*/ 0 w 3460152"/>
              <a:gd name="connsiteY5" fmla="*/ 2631423 h 6889155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1802841 w 3460152"/>
              <a:gd name="connsiteY4" fmla="*/ 6785246 h 6878764"/>
              <a:gd name="connsiteX5" fmla="*/ 0 w 3460152"/>
              <a:gd name="connsiteY5" fmla="*/ 2631423 h 6878764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2311995 w 3460152"/>
              <a:gd name="connsiteY4" fmla="*/ 6868374 h 6878764"/>
              <a:gd name="connsiteX5" fmla="*/ 0 w 3460152"/>
              <a:gd name="connsiteY5" fmla="*/ 2631423 h 6878764"/>
              <a:gd name="connsiteX0" fmla="*/ 0 w 4644715"/>
              <a:gd name="connsiteY0" fmla="*/ 3389959 h 6878764"/>
              <a:gd name="connsiteX1" fmla="*/ 2912051 w 4644715"/>
              <a:gd name="connsiteY1" fmla="*/ 0 h 6878764"/>
              <a:gd name="connsiteX2" fmla="*/ 4639538 w 4644715"/>
              <a:gd name="connsiteY2" fmla="*/ 2631423 h 6878764"/>
              <a:gd name="connsiteX3" fmla="*/ 4644715 w 4644715"/>
              <a:gd name="connsiteY3" fmla="*/ 6878764 h 6878764"/>
              <a:gd name="connsiteX4" fmla="*/ 3496558 w 4644715"/>
              <a:gd name="connsiteY4" fmla="*/ 6868374 h 6878764"/>
              <a:gd name="connsiteX5" fmla="*/ 0 w 4644715"/>
              <a:gd name="connsiteY5" fmla="*/ 3389959 h 6878764"/>
              <a:gd name="connsiteX0" fmla="*/ 0 w 4650157"/>
              <a:gd name="connsiteY0" fmla="*/ 3408218 h 6897023"/>
              <a:gd name="connsiteX1" fmla="*/ 2912051 w 4650157"/>
              <a:gd name="connsiteY1" fmla="*/ 18259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21206 w 4650157"/>
              <a:gd name="connsiteY1" fmla="*/ 59823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6758"/>
              <a:gd name="connsiteY0" fmla="*/ 3408218 h 6907414"/>
              <a:gd name="connsiteX1" fmla="*/ 3410815 w 4656758"/>
              <a:gd name="connsiteY1" fmla="*/ 7868 h 6907414"/>
              <a:gd name="connsiteX2" fmla="*/ 4649929 w 4656758"/>
              <a:gd name="connsiteY2" fmla="*/ 0 h 6907414"/>
              <a:gd name="connsiteX3" fmla="*/ 4655106 w 4656758"/>
              <a:gd name="connsiteY3" fmla="*/ 6907414 h 6907414"/>
              <a:gd name="connsiteX4" fmla="*/ 3496558 w 4656758"/>
              <a:gd name="connsiteY4" fmla="*/ 6886633 h 6907414"/>
              <a:gd name="connsiteX5" fmla="*/ 0 w 4656758"/>
              <a:gd name="connsiteY5" fmla="*/ 3408218 h 690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6758" h="6907414">
                <a:moveTo>
                  <a:pt x="0" y="3408218"/>
                </a:moveTo>
                <a:lnTo>
                  <a:pt x="3410815" y="7868"/>
                </a:lnTo>
                <a:lnTo>
                  <a:pt x="4649929" y="0"/>
                </a:lnTo>
                <a:cubicBezTo>
                  <a:pt x="4651655" y="1415780"/>
                  <a:pt x="4653380" y="5491634"/>
                  <a:pt x="4655106" y="6907414"/>
                </a:cubicBezTo>
                <a:cubicBezTo>
                  <a:pt x="4698414" y="6903951"/>
                  <a:pt x="3879277" y="6890096"/>
                  <a:pt x="3496558" y="6886633"/>
                </a:cubicBezTo>
                <a:lnTo>
                  <a:pt x="0" y="3408218"/>
                </a:ln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Bilde</a:t>
            </a:r>
          </a:p>
        </p:txBody>
      </p:sp>
      <p:pic>
        <p:nvPicPr>
          <p:cNvPr id="5" name="Graphic 12">
            <a:extLst>
              <a:ext uri="{FF2B5EF4-FFF2-40B4-BE49-F238E27FC236}">
                <a16:creationId xmlns:a16="http://schemas.microsoft.com/office/drawing/2014/main" id="{278E4878-69C3-D2E9-761E-E87B34EBC0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09" y="660402"/>
            <a:ext cx="1586895" cy="61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499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gull elem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762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581" y="5832389"/>
            <a:ext cx="1489599" cy="36838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013" y="3792269"/>
            <a:ext cx="5989121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283A5592-DAA4-A7A3-B19D-68C8EBF703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09" y="660402"/>
            <a:ext cx="1586895" cy="61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049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, gull og beige utfallen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762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581" y="5832389"/>
            <a:ext cx="1489599" cy="36838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6287" y="3792269"/>
            <a:ext cx="5989121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  <p:pic>
        <p:nvPicPr>
          <p:cNvPr id="4" name="Graphic 12">
            <a:extLst>
              <a:ext uri="{FF2B5EF4-FFF2-40B4-BE49-F238E27FC236}">
                <a16:creationId xmlns:a16="http://schemas.microsoft.com/office/drawing/2014/main" id="{F36A2508-6941-D8A2-10DB-652B1E6737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09" y="660402"/>
            <a:ext cx="1586895" cy="61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756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innhold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4546" y="912572"/>
            <a:ext cx="3966072" cy="692707"/>
          </a:xfrm>
        </p:spPr>
        <p:txBody>
          <a:bodyPr anchor="ctr">
            <a:noAutofit/>
          </a:bodyPr>
          <a:lstStyle>
            <a:lvl1pPr algn="l">
              <a:defRPr sz="40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Innhold</a:t>
            </a:r>
            <a:r>
              <a:rPr lang="en-GB"/>
              <a:t>/Agenda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E6596-D368-19C0-3799-750EB13EE72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4274545" y="1868557"/>
            <a:ext cx="7347183" cy="3465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  <a:latin typeface="+mn-lt"/>
              </a:defRPr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  <a:latin typeface="+mn-lt"/>
              </a:defRPr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  <a:latin typeface="+mn-lt"/>
              </a:defRPr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  <a:latin typeface="+mn-lt"/>
              </a:defRPr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854419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0B712EF-C283-AC15-3016-35D143F5F9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57513" y="2351923"/>
            <a:ext cx="8664444" cy="88113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txBody>
          <a:bodyPr anchor="b">
            <a:noAutofit/>
          </a:bodyPr>
          <a:lstStyle>
            <a:lvl1pPr marL="9525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5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C45A2367-DDCE-4DBE-8EB2-986A587E0F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63778" y="3341914"/>
            <a:ext cx="8664444" cy="88113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txBody>
          <a:bodyPr anchor="b">
            <a:noAutofit/>
          </a:bodyPr>
          <a:lstStyle>
            <a:lvl1pPr marL="9525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5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9934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r">
    <p:bg>
      <p:bgPr>
        <a:solidFill>
          <a:schemeClr val="tx2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5E3C26A2-DAC8-5B88-13FD-A785189AB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2" y="620713"/>
            <a:ext cx="5076068" cy="114630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D43FAE9-0919-DFEF-914C-97DDF69D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5427AD8-8ADE-9710-996D-1089E03C2AF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935363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A340E60-6924-4ECD-2888-3CF67C622B9F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935363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810601D-975B-C1A2-CAE1-F0A74455760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210376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410AC6D6-FA73-48B1-5EBA-E0E71967D556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8210376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85392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6485392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9AFD8CE-8E98-00EF-4068-272107D5BB7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37520" y="228660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FB046B9-E105-129F-72E2-ADE50693DD0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37517" y="259416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39E0642-3607-8400-3A4D-588A03D39F9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262504" y="228660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039572F7-3535-C6E7-35BE-C09743D39BA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62501" y="259416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5C3C5B64-320B-7E1D-CF94-256854F9744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987491" y="228660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CADB39FC-97FA-E422-796A-8A38F474A37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87488" y="2594169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58015F0-A39A-2913-ED97-EEE14822CD4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537517" y="518400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6CD917C0-E65D-12AF-FFFD-FBE5F032A4C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37514" y="549156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B97589B3-8824-1477-1E79-54DEB41D784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262501" y="518400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ADE89155-8767-F52B-D1E8-DABD01E1680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262498" y="549156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AED722CF-6C10-1D98-C831-2A05C8ADC3F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987488" y="518400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C136627D-6FF3-9CC3-13ED-DA27DC487BB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87485" y="549156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4AEBC33-6652-174C-A229-7AE79FD4768A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4508" y="1767015"/>
            <a:ext cx="5116823" cy="44702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1691577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bi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1" y="620712"/>
            <a:ext cx="5457759" cy="51205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810601D-975B-C1A2-CAE1-F0A74455760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685342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9417BEC-E90E-42A3-78E2-B672981E5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5205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7563077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563077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EC69E23-4A80-3647-CF5F-286C2DFEE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420698" y="3231007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BBCE4B-CE21-045D-35E2-4B851CD9799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737470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5277271-4C8C-F974-AC3F-A7A4E5C57C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42963" y="3231007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7660DA1-2208-D465-84E0-07419B1359F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615205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2E571FD-E975-99FA-7799-EC0109E549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394732" y="5817802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0619769-77EB-420F-B960-744233D4821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737470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CB7BA2FE-6B0A-0F75-5712-995A2C9C3E7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542963" y="5817802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410AC6D6-FA73-48B1-5EBA-E0E71967D556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9685342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BA90A83-19E2-1915-9834-2CB6968942AF}"/>
              </a:ext>
            </a:extLst>
          </p:cNvPr>
          <p:cNvSpPr>
            <a:spLocks noGrp="1"/>
          </p:cNvSpPr>
          <p:nvPr>
            <p:ph type="pic" idx="46"/>
          </p:nvPr>
        </p:nvSpPr>
        <p:spPr>
          <a:xfrm>
            <a:off x="5386886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4A48273-AEAD-E228-AC32-1986F92415A1}"/>
              </a:ext>
            </a:extLst>
          </p:cNvPr>
          <p:cNvSpPr>
            <a:spLocks noGrp="1"/>
          </p:cNvSpPr>
          <p:nvPr>
            <p:ph type="pic" idx="47"/>
          </p:nvPr>
        </p:nvSpPr>
        <p:spPr>
          <a:xfrm>
            <a:off x="3262823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5B3B85F-6CEC-2DC9-5B33-EBD3F29E6B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140460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75C6A63-4318-A0D4-510E-D4ED009F2ADE}"/>
              </a:ext>
            </a:extLst>
          </p:cNvPr>
          <p:cNvSpPr>
            <a:spLocks noGrp="1"/>
          </p:cNvSpPr>
          <p:nvPr>
            <p:ph type="pic" idx="49"/>
          </p:nvPr>
        </p:nvSpPr>
        <p:spPr>
          <a:xfrm>
            <a:off x="1088332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E29317C-5045-8814-BA36-BD73BCC25927}"/>
              </a:ext>
            </a:extLst>
          </p:cNvPr>
          <p:cNvSpPr>
            <a:spLocks noGrp="1"/>
          </p:cNvSpPr>
          <p:nvPr>
            <p:ph type="pic" idx="50"/>
          </p:nvPr>
        </p:nvSpPr>
        <p:spPr>
          <a:xfrm>
            <a:off x="1088332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613B981-32AA-D292-651A-6E65B2B349E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45953" y="3231007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CAEFD6E-2C7E-8B5F-55AF-74D2E8D2E1B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314951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8C84BD4-6C90-0B23-947D-52AE6ABF7E0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0444" y="3231007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7212901E-F759-36EB-34BB-C0CAE9FA5E6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439014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91931E5-80AA-B89E-727F-8C8D4B378E6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244507" y="3231007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31BB8BB-B599-BACC-8E26-611D2BAAF7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140460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354D6770-BD80-14D0-EDE4-15BA019F10F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45953" y="5817802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C9FC41C-407D-7375-AE5C-B1A8432384B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314951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7BCBF1B4-DB50-5546-0BAB-C6E27DEAF0D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102271" y="5817802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92664A7-D573-0862-4886-CB78E56E215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439014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773A8654-DAEE-42FC-0834-64B7D67E33B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244507" y="5817802"/>
            <a:ext cx="1755212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F4E47DC4-22AC-0229-2586-66C986FC8540}"/>
              </a:ext>
            </a:extLst>
          </p:cNvPr>
          <p:cNvSpPr>
            <a:spLocks noGrp="1"/>
          </p:cNvSpPr>
          <p:nvPr>
            <p:ph type="pic" idx="62"/>
          </p:nvPr>
        </p:nvSpPr>
        <p:spPr>
          <a:xfrm>
            <a:off x="5386886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FEC5E010-4D16-4674-6469-AAC488F37CAE}"/>
              </a:ext>
            </a:extLst>
          </p:cNvPr>
          <p:cNvSpPr>
            <a:spLocks noGrp="1"/>
          </p:cNvSpPr>
          <p:nvPr>
            <p:ph type="pic" idx="63"/>
          </p:nvPr>
        </p:nvSpPr>
        <p:spPr>
          <a:xfrm>
            <a:off x="3262823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66552F76-0567-E3B0-9917-CCF9DE4232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B1AF0-A4C9-56FA-25D1-FEBD932F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347697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bi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1" y="620712"/>
            <a:ext cx="5457759" cy="51205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9417BEC-E90E-42A3-78E2-B672981E5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16365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9464237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9464237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EC69E23-4A80-3647-CF5F-286C2DFEE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92512" y="3231007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7660DA1-2208-D465-84E0-07419B1359F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6365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2E571FD-E975-99FA-7799-EC0109E549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66546" y="5817802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BA90A83-19E2-1915-9834-2CB6968942AF}"/>
              </a:ext>
            </a:extLst>
          </p:cNvPr>
          <p:cNvSpPr>
            <a:spLocks noGrp="1"/>
          </p:cNvSpPr>
          <p:nvPr>
            <p:ph type="pic" idx="46"/>
          </p:nvPr>
        </p:nvSpPr>
        <p:spPr>
          <a:xfrm>
            <a:off x="6721945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4A48273-AEAD-E228-AC32-1986F92415A1}"/>
              </a:ext>
            </a:extLst>
          </p:cNvPr>
          <p:cNvSpPr>
            <a:spLocks noGrp="1"/>
          </p:cNvSpPr>
          <p:nvPr>
            <p:ph type="pic" idx="47"/>
          </p:nvPr>
        </p:nvSpPr>
        <p:spPr>
          <a:xfrm>
            <a:off x="3989141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5B3B85F-6CEC-2DC9-5B33-EBD3F29E6B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323731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75C6A63-4318-A0D4-510E-D4ED009F2ADE}"/>
              </a:ext>
            </a:extLst>
          </p:cNvPr>
          <p:cNvSpPr>
            <a:spLocks noGrp="1"/>
          </p:cNvSpPr>
          <p:nvPr>
            <p:ph type="pic" idx="49"/>
          </p:nvPr>
        </p:nvSpPr>
        <p:spPr>
          <a:xfrm>
            <a:off x="1271603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E29317C-5045-8814-BA36-BD73BCC25927}"/>
              </a:ext>
            </a:extLst>
          </p:cNvPr>
          <p:cNvSpPr>
            <a:spLocks noGrp="1"/>
          </p:cNvSpPr>
          <p:nvPr>
            <p:ph type="pic" idx="50"/>
          </p:nvPr>
        </p:nvSpPr>
        <p:spPr>
          <a:xfrm>
            <a:off x="1271603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613B981-32AA-D292-651A-6E65B2B349E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99449" y="3231007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CAEFD6E-2C7E-8B5F-55AF-74D2E8D2E1B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041269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8C84BD4-6C90-0B23-947D-52AE6ABF7E0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717416" y="3231007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7212901E-F759-36EB-34BB-C0CAE9FA5E6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74073" y="2923447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91931E5-80AA-B89E-727F-8C8D4B378E6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450220" y="3231007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31BB8BB-B599-BACC-8E26-611D2BAAF7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323731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354D6770-BD80-14D0-EDE4-15BA019F10F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99449" y="5817802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C9FC41C-407D-7375-AE5C-B1A8432384B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041269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7BCBF1B4-DB50-5546-0BAB-C6E27DEAF0D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699243" y="5817802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92664A7-D573-0862-4886-CB78E56E215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774073" y="5510242"/>
            <a:ext cx="1366198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773A8654-DAEE-42FC-0834-64B7D67E33B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450220" y="5817802"/>
            <a:ext cx="2014763" cy="270000"/>
          </a:xfrm>
          <a:prstGeom prst="roundRect">
            <a:avLst/>
          </a:prstGeom>
          <a:solidFill>
            <a:schemeClr val="bg1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F4E47DC4-22AC-0229-2586-66C986FC8540}"/>
              </a:ext>
            </a:extLst>
          </p:cNvPr>
          <p:cNvSpPr>
            <a:spLocks noGrp="1"/>
          </p:cNvSpPr>
          <p:nvPr>
            <p:ph type="pic" idx="62"/>
          </p:nvPr>
        </p:nvSpPr>
        <p:spPr>
          <a:xfrm>
            <a:off x="6721945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FEC5E010-4D16-4674-6469-AAC488F37CAE}"/>
              </a:ext>
            </a:extLst>
          </p:cNvPr>
          <p:cNvSpPr>
            <a:spLocks noGrp="1"/>
          </p:cNvSpPr>
          <p:nvPr>
            <p:ph type="pic" idx="63"/>
          </p:nvPr>
        </p:nvSpPr>
        <p:spPr>
          <a:xfrm>
            <a:off x="3989141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A2BF65FB-E065-1C70-BA60-2677411BB4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5986B-278C-99B2-F3BB-75A9C4ECA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54786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foto høy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508" y="620713"/>
            <a:ext cx="5787168" cy="114630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A570DD8-784E-FE15-6C2F-72EB03652AC0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190450" y="-10391"/>
            <a:ext cx="5018216" cy="6879296"/>
          </a:xfrm>
          <a:custGeom>
            <a:avLst/>
            <a:gdLst>
              <a:gd name="connsiteX0" fmla="*/ 4 w 3454983"/>
              <a:gd name="connsiteY0" fmla="*/ 2631423 h 6889173"/>
              <a:gd name="connsiteX1" fmla="*/ 1727492 w 3454983"/>
              <a:gd name="connsiteY1" fmla="*/ 0 h 6889173"/>
              <a:gd name="connsiteX2" fmla="*/ 3454979 w 3454983"/>
              <a:gd name="connsiteY2" fmla="*/ 2631423 h 6889173"/>
              <a:gd name="connsiteX3" fmla="*/ 2795138 w 3454983"/>
              <a:gd name="connsiteY3" fmla="*/ 6889155 h 6889173"/>
              <a:gd name="connsiteX4" fmla="*/ 659845 w 3454983"/>
              <a:gd name="connsiteY4" fmla="*/ 6889155 h 6889173"/>
              <a:gd name="connsiteX5" fmla="*/ 4 w 3454983"/>
              <a:gd name="connsiteY5" fmla="*/ 2631423 h 6889173"/>
              <a:gd name="connsiteX0" fmla="*/ 0 w 3460152"/>
              <a:gd name="connsiteY0" fmla="*/ 2631423 h 6889155"/>
              <a:gd name="connsiteX1" fmla="*/ 1727488 w 3460152"/>
              <a:gd name="connsiteY1" fmla="*/ 0 h 6889155"/>
              <a:gd name="connsiteX2" fmla="*/ 3454975 w 3460152"/>
              <a:gd name="connsiteY2" fmla="*/ 2631423 h 6889155"/>
              <a:gd name="connsiteX3" fmla="*/ 3460152 w 3460152"/>
              <a:gd name="connsiteY3" fmla="*/ 6878764 h 6889155"/>
              <a:gd name="connsiteX4" fmla="*/ 659841 w 3460152"/>
              <a:gd name="connsiteY4" fmla="*/ 6889155 h 6889155"/>
              <a:gd name="connsiteX5" fmla="*/ 0 w 3460152"/>
              <a:gd name="connsiteY5" fmla="*/ 2631423 h 6889155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1802841 w 3460152"/>
              <a:gd name="connsiteY4" fmla="*/ 6785246 h 6878764"/>
              <a:gd name="connsiteX5" fmla="*/ 0 w 3460152"/>
              <a:gd name="connsiteY5" fmla="*/ 2631423 h 6878764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2311995 w 3460152"/>
              <a:gd name="connsiteY4" fmla="*/ 6868374 h 6878764"/>
              <a:gd name="connsiteX5" fmla="*/ 0 w 3460152"/>
              <a:gd name="connsiteY5" fmla="*/ 2631423 h 6878764"/>
              <a:gd name="connsiteX0" fmla="*/ 0 w 4644715"/>
              <a:gd name="connsiteY0" fmla="*/ 3389959 h 6878764"/>
              <a:gd name="connsiteX1" fmla="*/ 2912051 w 4644715"/>
              <a:gd name="connsiteY1" fmla="*/ 0 h 6878764"/>
              <a:gd name="connsiteX2" fmla="*/ 4639538 w 4644715"/>
              <a:gd name="connsiteY2" fmla="*/ 2631423 h 6878764"/>
              <a:gd name="connsiteX3" fmla="*/ 4644715 w 4644715"/>
              <a:gd name="connsiteY3" fmla="*/ 6878764 h 6878764"/>
              <a:gd name="connsiteX4" fmla="*/ 3496558 w 4644715"/>
              <a:gd name="connsiteY4" fmla="*/ 6868374 h 6878764"/>
              <a:gd name="connsiteX5" fmla="*/ 0 w 4644715"/>
              <a:gd name="connsiteY5" fmla="*/ 3389959 h 6878764"/>
              <a:gd name="connsiteX0" fmla="*/ 0 w 4650157"/>
              <a:gd name="connsiteY0" fmla="*/ 3408218 h 6897023"/>
              <a:gd name="connsiteX1" fmla="*/ 2912051 w 4650157"/>
              <a:gd name="connsiteY1" fmla="*/ 18259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21206 w 4650157"/>
              <a:gd name="connsiteY1" fmla="*/ 59823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6758"/>
              <a:gd name="connsiteY0" fmla="*/ 3408218 h 6907414"/>
              <a:gd name="connsiteX1" fmla="*/ 3410815 w 4656758"/>
              <a:gd name="connsiteY1" fmla="*/ 7868 h 6907414"/>
              <a:gd name="connsiteX2" fmla="*/ 4649929 w 4656758"/>
              <a:gd name="connsiteY2" fmla="*/ 0 h 6907414"/>
              <a:gd name="connsiteX3" fmla="*/ 4655106 w 4656758"/>
              <a:gd name="connsiteY3" fmla="*/ 6907414 h 6907414"/>
              <a:gd name="connsiteX4" fmla="*/ 3496558 w 4656758"/>
              <a:gd name="connsiteY4" fmla="*/ 6886633 h 6907414"/>
              <a:gd name="connsiteX5" fmla="*/ 0 w 4656758"/>
              <a:gd name="connsiteY5" fmla="*/ 3408218 h 6907414"/>
              <a:gd name="connsiteX0" fmla="*/ 0 w 4722984"/>
              <a:gd name="connsiteY0" fmla="*/ 3408218 h 6907414"/>
              <a:gd name="connsiteX1" fmla="*/ 3410815 w 4722984"/>
              <a:gd name="connsiteY1" fmla="*/ 7868 h 6907414"/>
              <a:gd name="connsiteX2" fmla="*/ 4722954 w 4722984"/>
              <a:gd name="connsiteY2" fmla="*/ 0 h 6907414"/>
              <a:gd name="connsiteX3" fmla="*/ 4655106 w 4722984"/>
              <a:gd name="connsiteY3" fmla="*/ 6907414 h 6907414"/>
              <a:gd name="connsiteX4" fmla="*/ 3496558 w 4722984"/>
              <a:gd name="connsiteY4" fmla="*/ 6886633 h 6907414"/>
              <a:gd name="connsiteX5" fmla="*/ 0 w 4722984"/>
              <a:gd name="connsiteY5" fmla="*/ 3408218 h 6907414"/>
              <a:gd name="connsiteX0" fmla="*/ 0 w 5018216"/>
              <a:gd name="connsiteY0" fmla="*/ 3408218 h 6887164"/>
              <a:gd name="connsiteX1" fmla="*/ 3410815 w 5018216"/>
              <a:gd name="connsiteY1" fmla="*/ 7868 h 6887164"/>
              <a:gd name="connsiteX2" fmla="*/ 4722954 w 5018216"/>
              <a:gd name="connsiteY2" fmla="*/ 0 h 6887164"/>
              <a:gd name="connsiteX3" fmla="*/ 5017056 w 5018216"/>
              <a:gd name="connsiteY3" fmla="*/ 6878839 h 6887164"/>
              <a:gd name="connsiteX4" fmla="*/ 3496558 w 5018216"/>
              <a:gd name="connsiteY4" fmla="*/ 6886633 h 6887164"/>
              <a:gd name="connsiteX5" fmla="*/ 0 w 5018216"/>
              <a:gd name="connsiteY5" fmla="*/ 3408218 h 6887164"/>
              <a:gd name="connsiteX0" fmla="*/ 0 w 5018216"/>
              <a:gd name="connsiteY0" fmla="*/ 3400350 h 6879296"/>
              <a:gd name="connsiteX1" fmla="*/ 3410815 w 5018216"/>
              <a:gd name="connsiteY1" fmla="*/ 0 h 6879296"/>
              <a:gd name="connsiteX2" fmla="*/ 5002354 w 5018216"/>
              <a:gd name="connsiteY2" fmla="*/ 4832 h 6879296"/>
              <a:gd name="connsiteX3" fmla="*/ 5017056 w 5018216"/>
              <a:gd name="connsiteY3" fmla="*/ 6870971 h 6879296"/>
              <a:gd name="connsiteX4" fmla="*/ 3496558 w 5018216"/>
              <a:gd name="connsiteY4" fmla="*/ 6878765 h 6879296"/>
              <a:gd name="connsiteX5" fmla="*/ 0 w 5018216"/>
              <a:gd name="connsiteY5" fmla="*/ 3400350 h 6879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18216" h="6879296">
                <a:moveTo>
                  <a:pt x="0" y="3400350"/>
                </a:moveTo>
                <a:lnTo>
                  <a:pt x="3410815" y="0"/>
                </a:lnTo>
                <a:lnTo>
                  <a:pt x="5002354" y="4832"/>
                </a:lnTo>
                <a:cubicBezTo>
                  <a:pt x="5004080" y="1420612"/>
                  <a:pt x="5015330" y="5455191"/>
                  <a:pt x="5017056" y="6870971"/>
                </a:cubicBezTo>
                <a:cubicBezTo>
                  <a:pt x="5060364" y="6867508"/>
                  <a:pt x="3879277" y="6882228"/>
                  <a:pt x="3496558" y="6878765"/>
                </a:cubicBezTo>
                <a:lnTo>
                  <a:pt x="0" y="3400350"/>
                </a:ln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Bilde</a:t>
            </a:r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93208301-358D-4101-12E6-89195C0C00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726809-F88E-6FF0-EF57-6E4964317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C588EF6-825B-E52B-EFFA-826821CE028C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4508" y="1767015"/>
            <a:ext cx="5787168" cy="44702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428568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foto venst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99344" y="620713"/>
            <a:ext cx="5725896" cy="114630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B665EDF-BB69-5660-6B99-693DDEF83390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-19084" y="-20441"/>
            <a:ext cx="4728948" cy="6893749"/>
          </a:xfrm>
          <a:custGeom>
            <a:avLst/>
            <a:gdLst>
              <a:gd name="connsiteX0" fmla="*/ 5 w 4622543"/>
              <a:gd name="connsiteY0" fmla="*/ 2627972 h 6880138"/>
              <a:gd name="connsiteX1" fmla="*/ 2311272 w 4622543"/>
              <a:gd name="connsiteY1" fmla="*/ 0 h 6880138"/>
              <a:gd name="connsiteX2" fmla="*/ 4622538 w 4622543"/>
              <a:gd name="connsiteY2" fmla="*/ 2627972 h 6880138"/>
              <a:gd name="connsiteX3" fmla="*/ 3739713 w 4622543"/>
              <a:gd name="connsiteY3" fmla="*/ 6880121 h 6880138"/>
              <a:gd name="connsiteX4" fmla="*/ 882830 w 4622543"/>
              <a:gd name="connsiteY4" fmla="*/ 6880121 h 6880138"/>
              <a:gd name="connsiteX5" fmla="*/ 5 w 4622543"/>
              <a:gd name="connsiteY5" fmla="*/ 2627972 h 6880138"/>
              <a:gd name="connsiteX0" fmla="*/ 0 w 4622533"/>
              <a:gd name="connsiteY0" fmla="*/ 2602572 h 6854721"/>
              <a:gd name="connsiteX1" fmla="*/ 1371467 w 4622533"/>
              <a:gd name="connsiteY1" fmla="*/ 0 h 6854721"/>
              <a:gd name="connsiteX2" fmla="*/ 4622533 w 4622533"/>
              <a:gd name="connsiteY2" fmla="*/ 2602572 h 6854721"/>
              <a:gd name="connsiteX3" fmla="*/ 3739708 w 4622533"/>
              <a:gd name="connsiteY3" fmla="*/ 6854721 h 6854721"/>
              <a:gd name="connsiteX4" fmla="*/ 882825 w 4622533"/>
              <a:gd name="connsiteY4" fmla="*/ 6854721 h 6854721"/>
              <a:gd name="connsiteX5" fmla="*/ 0 w 4622533"/>
              <a:gd name="connsiteY5" fmla="*/ 2602572 h 6854721"/>
              <a:gd name="connsiteX0" fmla="*/ 0 w 4622533"/>
              <a:gd name="connsiteY0" fmla="*/ 0 h 6881049"/>
              <a:gd name="connsiteX1" fmla="*/ 1371467 w 4622533"/>
              <a:gd name="connsiteY1" fmla="*/ 26328 h 6881049"/>
              <a:gd name="connsiteX2" fmla="*/ 4622533 w 4622533"/>
              <a:gd name="connsiteY2" fmla="*/ 2628900 h 6881049"/>
              <a:gd name="connsiteX3" fmla="*/ 3739708 w 4622533"/>
              <a:gd name="connsiteY3" fmla="*/ 6881049 h 6881049"/>
              <a:gd name="connsiteX4" fmla="*/ 882825 w 4622533"/>
              <a:gd name="connsiteY4" fmla="*/ 6881049 h 6881049"/>
              <a:gd name="connsiteX5" fmla="*/ 0 w 4622533"/>
              <a:gd name="connsiteY5" fmla="*/ 0 h 6881049"/>
              <a:gd name="connsiteX0" fmla="*/ 0 w 4622533"/>
              <a:gd name="connsiteY0" fmla="*/ 0 h 6881049"/>
              <a:gd name="connsiteX1" fmla="*/ 1371467 w 4622533"/>
              <a:gd name="connsiteY1" fmla="*/ 26328 h 6881049"/>
              <a:gd name="connsiteX2" fmla="*/ 4622533 w 4622533"/>
              <a:gd name="connsiteY2" fmla="*/ 2628900 h 6881049"/>
              <a:gd name="connsiteX3" fmla="*/ 3739708 w 4622533"/>
              <a:gd name="connsiteY3" fmla="*/ 6881049 h 6881049"/>
              <a:gd name="connsiteX4" fmla="*/ 882825 w 4622533"/>
              <a:gd name="connsiteY4" fmla="*/ 6881049 h 6881049"/>
              <a:gd name="connsiteX5" fmla="*/ 0 w 4622533"/>
              <a:gd name="connsiteY5" fmla="*/ 0 h 6881049"/>
              <a:gd name="connsiteX0" fmla="*/ 89119 w 4711652"/>
              <a:gd name="connsiteY0" fmla="*/ 0 h 6893749"/>
              <a:gd name="connsiteX1" fmla="*/ 1460586 w 4711652"/>
              <a:gd name="connsiteY1" fmla="*/ 26328 h 6893749"/>
              <a:gd name="connsiteX2" fmla="*/ 4711652 w 4711652"/>
              <a:gd name="connsiteY2" fmla="*/ 2628900 h 6893749"/>
              <a:gd name="connsiteX3" fmla="*/ 3828827 w 4711652"/>
              <a:gd name="connsiteY3" fmla="*/ 6881049 h 6893749"/>
              <a:gd name="connsiteX4" fmla="*/ 82944 w 4711652"/>
              <a:gd name="connsiteY4" fmla="*/ 6893749 h 6893749"/>
              <a:gd name="connsiteX5" fmla="*/ 89119 w 4711652"/>
              <a:gd name="connsiteY5" fmla="*/ 0 h 6893749"/>
              <a:gd name="connsiteX0" fmla="*/ 6187 w 4628720"/>
              <a:gd name="connsiteY0" fmla="*/ 0 h 6893749"/>
              <a:gd name="connsiteX1" fmla="*/ 1377654 w 4628720"/>
              <a:gd name="connsiteY1" fmla="*/ 26328 h 6893749"/>
              <a:gd name="connsiteX2" fmla="*/ 4628720 w 4628720"/>
              <a:gd name="connsiteY2" fmla="*/ 2628900 h 6893749"/>
              <a:gd name="connsiteX3" fmla="*/ 3745895 w 4628720"/>
              <a:gd name="connsiteY3" fmla="*/ 6881049 h 6893749"/>
              <a:gd name="connsiteX4" fmla="*/ 12 w 4628720"/>
              <a:gd name="connsiteY4" fmla="*/ 6893749 h 6893749"/>
              <a:gd name="connsiteX5" fmla="*/ 6187 w 4628720"/>
              <a:gd name="connsiteY5" fmla="*/ 0 h 6893749"/>
              <a:gd name="connsiteX0" fmla="*/ 6472 w 4629005"/>
              <a:gd name="connsiteY0" fmla="*/ 0 h 6893749"/>
              <a:gd name="connsiteX1" fmla="*/ 1377939 w 4629005"/>
              <a:gd name="connsiteY1" fmla="*/ 26328 h 6893749"/>
              <a:gd name="connsiteX2" fmla="*/ 4629005 w 4629005"/>
              <a:gd name="connsiteY2" fmla="*/ 2628900 h 6893749"/>
              <a:gd name="connsiteX3" fmla="*/ 3746180 w 4629005"/>
              <a:gd name="connsiteY3" fmla="*/ 6881049 h 6893749"/>
              <a:gd name="connsiteX4" fmla="*/ 297 w 4629005"/>
              <a:gd name="connsiteY4" fmla="*/ 6893749 h 6893749"/>
              <a:gd name="connsiteX5" fmla="*/ 6472 w 4629005"/>
              <a:gd name="connsiteY5" fmla="*/ 0 h 6893749"/>
              <a:gd name="connsiteX0" fmla="*/ 6472 w 4629005"/>
              <a:gd name="connsiteY0" fmla="*/ 0 h 6893749"/>
              <a:gd name="connsiteX1" fmla="*/ 1377939 w 4629005"/>
              <a:gd name="connsiteY1" fmla="*/ 26328 h 6893749"/>
              <a:gd name="connsiteX2" fmla="*/ 4629005 w 4629005"/>
              <a:gd name="connsiteY2" fmla="*/ 2628900 h 6893749"/>
              <a:gd name="connsiteX3" fmla="*/ 3746180 w 4629005"/>
              <a:gd name="connsiteY3" fmla="*/ 6881049 h 6893749"/>
              <a:gd name="connsiteX4" fmla="*/ 297 w 4629005"/>
              <a:gd name="connsiteY4" fmla="*/ 6893749 h 6893749"/>
              <a:gd name="connsiteX5" fmla="*/ 6472 w 4629005"/>
              <a:gd name="connsiteY5" fmla="*/ 0 h 68937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37461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944549"/>
              <a:gd name="connsiteX1" fmla="*/ 1377939 w 4768705"/>
              <a:gd name="connsiteY1" fmla="*/ 26328 h 6944549"/>
              <a:gd name="connsiteX2" fmla="*/ 4768705 w 4768705"/>
              <a:gd name="connsiteY2" fmla="*/ 3340100 h 6944549"/>
              <a:gd name="connsiteX3" fmla="*/ 367980 w 4768705"/>
              <a:gd name="connsiteY3" fmla="*/ 6944549 h 6944549"/>
              <a:gd name="connsiteX4" fmla="*/ 297 w 4768705"/>
              <a:gd name="connsiteY4" fmla="*/ 6893749 h 6944549"/>
              <a:gd name="connsiteX5" fmla="*/ 6472 w 4768705"/>
              <a:gd name="connsiteY5" fmla="*/ 0 h 6944549"/>
              <a:gd name="connsiteX0" fmla="*/ 6472 w 4768705"/>
              <a:gd name="connsiteY0" fmla="*/ 0 h 6944549"/>
              <a:gd name="connsiteX1" fmla="*/ 1377939 w 4768705"/>
              <a:gd name="connsiteY1" fmla="*/ 26328 h 6944549"/>
              <a:gd name="connsiteX2" fmla="*/ 4768705 w 4768705"/>
              <a:gd name="connsiteY2" fmla="*/ 3340100 h 6944549"/>
              <a:gd name="connsiteX3" fmla="*/ 367980 w 4768705"/>
              <a:gd name="connsiteY3" fmla="*/ 6944549 h 6944549"/>
              <a:gd name="connsiteX4" fmla="*/ 297 w 4768705"/>
              <a:gd name="connsiteY4" fmla="*/ 6893749 h 6944549"/>
              <a:gd name="connsiteX5" fmla="*/ 6472 w 4768705"/>
              <a:gd name="connsiteY5" fmla="*/ 0 h 69445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893749"/>
              <a:gd name="connsiteX1" fmla="*/ 1324930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28948"/>
              <a:gd name="connsiteY0" fmla="*/ 0 h 6893749"/>
              <a:gd name="connsiteX1" fmla="*/ 1324930 w 4728948"/>
              <a:gd name="connsiteY1" fmla="*/ 26328 h 6893749"/>
              <a:gd name="connsiteX2" fmla="*/ 4728948 w 4728948"/>
              <a:gd name="connsiteY2" fmla="*/ 3366605 h 6893749"/>
              <a:gd name="connsiteX3" fmla="*/ 1180780 w 4728948"/>
              <a:gd name="connsiteY3" fmla="*/ 6881049 h 6893749"/>
              <a:gd name="connsiteX4" fmla="*/ 297 w 4728948"/>
              <a:gd name="connsiteY4" fmla="*/ 6893749 h 6893749"/>
              <a:gd name="connsiteX5" fmla="*/ 6472 w 4728948"/>
              <a:gd name="connsiteY5" fmla="*/ 0 h 689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8948" h="6893749">
                <a:moveTo>
                  <a:pt x="6472" y="0"/>
                </a:moveTo>
                <a:lnTo>
                  <a:pt x="1324930" y="26328"/>
                </a:lnTo>
                <a:lnTo>
                  <a:pt x="4728948" y="3366605"/>
                </a:lnTo>
                <a:lnTo>
                  <a:pt x="1180780" y="6881049"/>
                </a:lnTo>
                <a:lnTo>
                  <a:pt x="297" y="6893749"/>
                </a:lnTo>
                <a:cubicBezTo>
                  <a:pt x="-1878" y="866266"/>
                  <a:pt x="8647" y="4173283"/>
                  <a:pt x="6472" y="0"/>
                </a:cubicBez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46C1DAA-9A9B-BA22-858D-AB4FE932661F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5699344" y="1767015"/>
            <a:ext cx="5787168" cy="44702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932010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2" y="620712"/>
            <a:ext cx="5154280" cy="1146303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pic>
        <p:nvPicPr>
          <p:cNvPr id="17" name="Graphic 12">
            <a:extLst>
              <a:ext uri="{FF2B5EF4-FFF2-40B4-BE49-F238E27FC236}">
                <a16:creationId xmlns:a16="http://schemas.microsoft.com/office/drawing/2014/main" id="{57878E33-1495-14D7-AC3D-99C0CF073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7626E-2427-6392-97D0-B34D7ADD0291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4508" y="1767016"/>
            <a:ext cx="5158072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F3B92244-8184-FF01-68C5-0F7B3DA36267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6399421" y="620712"/>
            <a:ext cx="5025817" cy="5616574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pic>
        <p:nvPicPr>
          <p:cNvPr id="5" name="Graphic 12">
            <a:extLst>
              <a:ext uri="{FF2B5EF4-FFF2-40B4-BE49-F238E27FC236}">
                <a16:creationId xmlns:a16="http://schemas.microsoft.com/office/drawing/2014/main" id="{534E1779-71F7-8649-450F-CF78FF5DEF7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34744-52C0-36E6-563D-F85B2E0CF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67728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168FA50-6B50-745A-CF9E-2C4128D6AE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45" y="620713"/>
            <a:ext cx="10795793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ADB3945A-25F4-7E96-283C-4F7193990B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5A924CE-0072-A4A7-8C43-F4623CDD5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316DFC3-1536-D122-C6C0-AEA85E1E5E0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446" y="1384627"/>
            <a:ext cx="5163135" cy="478341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2B35849-02A9-6785-46A4-2FA8581ADBE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11947" y="1384627"/>
            <a:ext cx="5013292" cy="478341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52612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en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168FA50-6B50-745A-CF9E-2C4128D6AE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45" y="620713"/>
            <a:ext cx="10795793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446" y="1384627"/>
            <a:ext cx="10795792" cy="4733540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40151AEF-0064-31CC-2FDE-DEE897D094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C5B6032-E44A-5EC9-FBAE-49AF0F6A9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6686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/tekst">
    <p:bg>
      <p:bgPr>
        <a:solidFill>
          <a:schemeClr val="tx2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6301" y="620713"/>
            <a:ext cx="10798937" cy="744261"/>
          </a:xfrm>
        </p:spPr>
        <p:txBody>
          <a:bodyPr anchor="t">
            <a:noAutofit/>
          </a:bodyPr>
          <a:lstStyle>
            <a:lvl1pPr marL="0" indent="0" algn="l">
              <a:tabLst/>
              <a:defRPr sz="2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2411CC4-94E2-6AA8-3E99-12366ECBABF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11947" y="5156462"/>
            <a:ext cx="2595816" cy="1044313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r>
              <a:rPr lang="en-GB"/>
              <a:t> </a:t>
            </a:r>
            <a:r>
              <a:rPr lang="en-GB" err="1"/>
              <a:t>ved</a:t>
            </a:r>
            <a:r>
              <a:rPr lang="en-GB"/>
              <a:t> </a:t>
            </a:r>
            <a:r>
              <a:rPr lang="en-GB" err="1"/>
              <a:t>behov</a:t>
            </a:r>
            <a:endParaRPr lang="nb-NO"/>
          </a:p>
        </p:txBody>
      </p:sp>
      <p:pic>
        <p:nvPicPr>
          <p:cNvPr id="4" name="Graphic 12">
            <a:extLst>
              <a:ext uri="{FF2B5EF4-FFF2-40B4-BE49-F238E27FC236}">
                <a16:creationId xmlns:a16="http://schemas.microsoft.com/office/drawing/2014/main" id="{B231D7B0-6034-ECD3-4F76-E04384093A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49B0BA-2630-D6D6-DDD8-0718FCAB0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B645254-6FC4-EB99-4522-C9ADFFBCC1F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446" y="1384627"/>
            <a:ext cx="5163135" cy="478341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Sett inn </a:t>
            </a:r>
            <a:r>
              <a:rPr lang="en-GB" err="1"/>
              <a:t>tekst</a:t>
            </a:r>
            <a:r>
              <a:rPr lang="en-GB"/>
              <a:t>,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klikk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ikonet</a:t>
            </a:r>
            <a:r>
              <a:rPr lang="en-GB"/>
              <a:t> for </a:t>
            </a:r>
            <a:r>
              <a:rPr lang="en-GB" err="1"/>
              <a:t>graf</a:t>
            </a:r>
            <a:r>
              <a:rPr lang="en-GB"/>
              <a:t>/</a:t>
            </a:r>
            <a:r>
              <a:rPr lang="en-GB" err="1"/>
              <a:t>tabell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5EDF24E-E4D0-DB46-C0A0-6CD74E23EE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09F2854-367E-5A9C-E3F6-114BF21B8A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411947" y="1384627"/>
            <a:ext cx="5013292" cy="3615635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Sett inn </a:t>
            </a:r>
            <a:r>
              <a:rPr lang="en-GB" err="1"/>
              <a:t>tekst</a:t>
            </a:r>
            <a:r>
              <a:rPr lang="en-GB"/>
              <a:t>,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klikk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ikonet</a:t>
            </a:r>
            <a:r>
              <a:rPr lang="en-GB"/>
              <a:t> for </a:t>
            </a:r>
            <a:r>
              <a:rPr lang="en-GB" err="1"/>
              <a:t>graf</a:t>
            </a:r>
            <a:r>
              <a:rPr lang="en-GB"/>
              <a:t>/</a:t>
            </a:r>
            <a:r>
              <a:rPr lang="en-GB" err="1"/>
              <a:t>tabell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20923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re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AAF9314-B953-0FEF-2E0F-5338BCB88C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145" y="620713"/>
            <a:ext cx="10781841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AC4512E-1F7F-CF42-4B4F-74C1DF51E5F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556629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9425274-4E57-CC51-5F4B-0988226D108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24308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9A4AC73-D844-9C6C-459C-BC99868C4E1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3397" y="1384626"/>
            <a:ext cx="3272384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pic>
        <p:nvPicPr>
          <p:cNvPr id="4" name="Graphic 12">
            <a:extLst>
              <a:ext uri="{FF2B5EF4-FFF2-40B4-BE49-F238E27FC236}">
                <a16:creationId xmlns:a16="http://schemas.microsoft.com/office/drawing/2014/main" id="{A1F2898B-D965-4D24-476A-2A3CE18D5E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29DEB-4612-DC6A-1835-2E316FA4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980429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re spalter bullet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569" y="620713"/>
            <a:ext cx="10792669" cy="744261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94E31589-BF2A-4791-A176-D3C6549EDF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471BBA7-6506-D377-698C-F8E174C8A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C45383E-2515-4FB0-FF13-8461E6A03F3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556629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7429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CC9D7D6-A87A-DEDA-9BD2-FD88580671B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3397" y="1384626"/>
            <a:ext cx="3272384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7429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AD8FE16-78DD-34F7-F1D9-53C52BA0A0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CB9CF4F-5C45-A4C2-B171-01FDCA69625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24308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7429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34340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, foto + fargeboks sentr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4C17BD4C-0E80-4394-A471-C8235FAEC139}"/>
              </a:ext>
            </a:extLst>
          </p:cNvPr>
          <p:cNvSpPr/>
          <p:nvPr userDrawn="1"/>
        </p:nvSpPr>
        <p:spPr>
          <a:xfrm>
            <a:off x="4539206" y="1478071"/>
            <a:ext cx="3151635" cy="4568400"/>
          </a:xfrm>
          <a:prstGeom prst="roundRect">
            <a:avLst>
              <a:gd name="adj" fmla="val 41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612" y="620713"/>
            <a:ext cx="10802219" cy="744261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A69E9D4-5BD2-08BC-79C0-D159EBBAA046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4703450" y="1999782"/>
            <a:ext cx="2823146" cy="2858436"/>
          </a:xfrm>
          <a:prstGeom prst="ellipse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88A3187-DF64-4519-4DCB-48A09B6289E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95509" y="5117132"/>
            <a:ext cx="2639028" cy="744261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BC5186AA-48AA-A2F8-A2A9-9EC7904209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0FE7B2-A6FD-B7A7-E157-B96F28001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CB2CC98-4A79-755D-554D-AE834BC112A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7013" y="1724627"/>
            <a:ext cx="3242264" cy="4321844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C36D561-8CA3-CF61-5D6F-A8DAAAEAEA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7015" y="1385471"/>
            <a:ext cx="3242261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CC04290-8E36-FB06-3606-4C446124AC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40473" y="1385471"/>
            <a:ext cx="3084765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F476863-7068-B015-374D-69BD346BC5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AB98C67-D480-DDE8-00CD-96C85FAE9EA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40471" y="1724627"/>
            <a:ext cx="3084768" cy="4321844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36867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, foto + farg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8658" y="620713"/>
            <a:ext cx="10946364" cy="744261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E12A0672-D236-FBCE-EE20-6CD5364C2C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D2040DF-AB40-D0C8-8613-9EEDEAA81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DB291C9-376E-AC7A-7A8B-4C53FD5C591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7013" y="1724627"/>
            <a:ext cx="3242264" cy="4321844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6B07801-669A-6B9E-5527-3752AF1A9006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553616" y="1724627"/>
            <a:ext cx="3084768" cy="4321844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88E635AC-25E8-C60B-1178-B3D8D2A039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7015" y="1385471"/>
            <a:ext cx="3242261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81C7C47-568A-0B64-CB89-81F066D30F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AAE03DC-8448-B34E-E63C-2CB0E41797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53618" y="1385471"/>
            <a:ext cx="3084765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6" name="Avrundet rektangel 5">
            <a:extLst>
              <a:ext uri="{FF2B5EF4-FFF2-40B4-BE49-F238E27FC236}">
                <a16:creationId xmlns:a16="http://schemas.microsoft.com/office/drawing/2014/main" id="{1D42A668-FA85-79D9-F4F0-BCF402968F4D}"/>
              </a:ext>
            </a:extLst>
          </p:cNvPr>
          <p:cNvSpPr/>
          <p:nvPr userDrawn="1"/>
        </p:nvSpPr>
        <p:spPr>
          <a:xfrm>
            <a:off x="8273603" y="1478070"/>
            <a:ext cx="3151635" cy="4568400"/>
          </a:xfrm>
          <a:prstGeom prst="roundRect">
            <a:avLst>
              <a:gd name="adj" fmla="val 41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81046651-65B0-F1F8-F10C-F79F876E9D41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8437847" y="1999782"/>
            <a:ext cx="2823146" cy="2858436"/>
          </a:xfrm>
          <a:prstGeom prst="ellipse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FCF2FFF-5210-493F-43F0-1088A434A05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29906" y="5117132"/>
            <a:ext cx="2639028" cy="744261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3515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7" y="265043"/>
            <a:ext cx="10693401" cy="6332607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52327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d bildeteks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7" y="265043"/>
            <a:ext cx="8425415" cy="6332607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1A18852-DDFC-33D0-8AD2-088027B805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9376855" y="3551584"/>
            <a:ext cx="2048383" cy="3041374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543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med bildeteks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8" y="265044"/>
            <a:ext cx="5060743" cy="4744278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1A18852-DDFC-33D0-8AD2-088027B805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31839" y="5141843"/>
            <a:ext cx="3866665" cy="94753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7B443DEE-2129-B5F1-7576-5E8BAAA2476E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6399421" y="265044"/>
            <a:ext cx="5025817" cy="4744278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96945CC-ED68-20CC-DE6B-18849F95E7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9421" y="5141843"/>
            <a:ext cx="3866665" cy="94753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pic>
        <p:nvPicPr>
          <p:cNvPr id="6" name="Graphic 12">
            <a:extLst>
              <a:ext uri="{FF2B5EF4-FFF2-40B4-BE49-F238E27FC236}">
                <a16:creationId xmlns:a16="http://schemas.microsoft.com/office/drawing/2014/main" id="{2D6636C8-BF56-EE18-81F2-C3926AE456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52" y="6387488"/>
            <a:ext cx="712763" cy="214395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53B9CBB-20BB-125F-EFDE-EA8C3603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689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5061" y="-1"/>
            <a:ext cx="8441635" cy="620201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 i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«</a:t>
            </a:r>
            <a:r>
              <a:rPr lang="en-GB" err="1"/>
              <a:t>Sitat</a:t>
            </a:r>
            <a:r>
              <a:rPr lang="en-GB"/>
              <a:t>»</a:t>
            </a:r>
            <a:endParaRPr lang="nb-NO"/>
          </a:p>
        </p:txBody>
      </p:sp>
      <p:pic>
        <p:nvPicPr>
          <p:cNvPr id="3" name="Graphic 12">
            <a:extLst>
              <a:ext uri="{FF2B5EF4-FFF2-40B4-BE49-F238E27FC236}">
                <a16:creationId xmlns:a16="http://schemas.microsoft.com/office/drawing/2014/main" id="{59BF4C2C-37E5-92BD-BDD6-7F0F229979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808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2">
            <a:extLst>
              <a:ext uri="{FF2B5EF4-FFF2-40B4-BE49-F238E27FC236}">
                <a16:creationId xmlns:a16="http://schemas.microsoft.com/office/drawing/2014/main" id="{7AF8C570-9269-2978-C33C-EAA99AE202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771" y="1022348"/>
            <a:ext cx="1428241" cy="554907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994C32B-8473-A1A2-F969-7F4E9F3760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1729" y="4705954"/>
            <a:ext cx="2263509" cy="189169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err="1"/>
              <a:t>Kontaktinfo</a:t>
            </a:r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413615-4737-A794-E3A6-C6D439068E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014156"/>
            <a:ext cx="5329238" cy="2691797"/>
          </a:xfrm>
        </p:spPr>
        <p:txBody>
          <a:bodyPr anchor="ctr">
            <a:noAutofit/>
          </a:bodyPr>
          <a:lstStyle>
            <a:lvl1pPr algn="l">
              <a:defRPr sz="3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Takk</a:t>
            </a:r>
            <a:r>
              <a:rPr lang="en-GB"/>
              <a:t> for </a:t>
            </a:r>
            <a:r>
              <a:rPr lang="en-GB" err="1"/>
              <a:t>oss</a:t>
            </a:r>
            <a:r>
              <a:rPr lang="en-GB"/>
              <a:t>!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02711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ruse Larsen logo hvit">
            <a:extLst>
              <a:ext uri="{FF2B5EF4-FFF2-40B4-BE49-F238E27FC236}">
                <a16:creationId xmlns:a16="http://schemas.microsoft.com/office/drawing/2014/main" id="{360DAF81-9019-684D-930C-FAF794B8E0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35634" y="2684850"/>
            <a:ext cx="4520732" cy="148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3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58A751-F609-FB42-BFEF-A810C9A20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574" y="2928568"/>
            <a:ext cx="7993983" cy="711536"/>
          </a:xfrm>
        </p:spPr>
        <p:txBody>
          <a:bodyPr anchor="b"/>
          <a:lstStyle>
            <a:lvl1pPr algn="l">
              <a:lnSpc>
                <a:spcPct val="89000"/>
              </a:lnSpc>
              <a:defRPr sz="4432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4" name="Plassholder for tekst 20">
            <a:extLst>
              <a:ext uri="{FF2B5EF4-FFF2-40B4-BE49-F238E27FC236}">
                <a16:creationId xmlns:a16="http://schemas.microsoft.com/office/drawing/2014/main" id="{02A8EDE5-6DBE-FB43-A345-49A4D3611B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0733" y="3780815"/>
            <a:ext cx="6093536" cy="377412"/>
          </a:xfrm>
        </p:spPr>
        <p:txBody>
          <a:bodyPr wrap="square" lIns="125999" r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15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  <p:pic>
        <p:nvPicPr>
          <p:cNvPr id="6" name="Kruse Larsen Logo">
            <a:extLst>
              <a:ext uri="{FF2B5EF4-FFF2-40B4-BE49-F238E27FC236}">
                <a16:creationId xmlns:a16="http://schemas.microsoft.com/office/drawing/2014/main" id="{8EC5359B-1115-534A-AA68-5CF8130B09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9713" y="871162"/>
            <a:ext cx="1560700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05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dert bakgrunn">
            <a:extLst>
              <a:ext uri="{FF2B5EF4-FFF2-40B4-BE49-F238E27FC236}">
                <a16:creationId xmlns:a16="http://schemas.microsoft.com/office/drawing/2014/main" id="{0721DCFD-1DE1-E24A-B480-FEFA8A0C9A11}"/>
              </a:ext>
            </a:extLst>
          </p:cNvPr>
          <p:cNvSpPr/>
          <p:nvPr userDrawn="1"/>
        </p:nvSpPr>
        <p:spPr>
          <a:xfrm>
            <a:off x="2" y="0"/>
            <a:ext cx="421365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/>
          </a:p>
        </p:txBody>
      </p:sp>
      <p:sp>
        <p:nvSpPr>
          <p:cNvPr id="10" name="Agenda">
            <a:extLst>
              <a:ext uri="{FF2B5EF4-FFF2-40B4-BE49-F238E27FC236}">
                <a16:creationId xmlns:a16="http://schemas.microsoft.com/office/drawing/2014/main" id="{0F91FACE-8BF9-3D44-85D0-DAD9B3506D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10767" y="935055"/>
            <a:ext cx="5097530" cy="5143500"/>
          </a:xfrm>
        </p:spPr>
        <p:txBody>
          <a:bodyPr anchor="ctr" anchorCtr="0"/>
          <a:lstStyle>
            <a:lvl1pPr marL="0" marR="0" indent="0" algn="l" defTabSz="829883" rtl="0" eaLnBrk="1" fontAlgn="auto" latinLnBrk="0" hangingPunct="1">
              <a:lnSpc>
                <a:spcPct val="1100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385098" algn="r"/>
              </a:tabLst>
              <a:defRPr sz="2269" cap="all" baseline="0"/>
            </a:lvl1pPr>
            <a:lvl2pPr marL="97972" marR="0" indent="0" algn="l" defTabSz="829883" rtl="0" eaLnBrk="1" fontAlgn="auto" latinLnBrk="0" hangingPunct="1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385098" algn="r"/>
              </a:tabLst>
              <a:defRPr sz="2269" cap="all" baseline="0"/>
            </a:lvl2pPr>
          </a:lstStyle>
          <a:p>
            <a:pPr marL="0" marR="0" lvl="0" indent="0" algn="l" defTabSz="829883" rtl="0" eaLnBrk="1" fontAlgn="auto" latinLnBrk="0" hangingPunct="1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417771" algn="r"/>
              </a:tabLst>
              <a:defRPr/>
            </a:pPr>
            <a:r>
              <a:rPr lang="nb-NO"/>
              <a:t>Overskrift</a:t>
            </a:r>
          </a:p>
          <a:p>
            <a:pPr marL="97972" marR="0" lvl="1" indent="0" algn="l" defTabSz="829883" rtl="0" eaLnBrk="1" fontAlgn="auto" latinLnBrk="0" hangingPunct="1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319753" algn="r"/>
              </a:tabLst>
              <a:defRPr/>
            </a:pPr>
            <a:r>
              <a:rPr lang="nb-NO"/>
              <a:t>Nivå to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3BB4C828-67E0-BA45-B4B8-00A58A2FC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68" y="790127"/>
            <a:ext cx="3205067" cy="5339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Kruse Larsen Logo">
            <a:extLst>
              <a:ext uri="{FF2B5EF4-FFF2-40B4-BE49-F238E27FC236}">
                <a16:creationId xmlns:a16="http://schemas.microsoft.com/office/drawing/2014/main" id="{48B857EF-94E4-8A4C-B26C-89FC552D3B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715" y="5698873"/>
            <a:ext cx="1560695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08622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0B05D2-AA02-1D47-83C9-FA969F6C3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53" y="1951744"/>
            <a:ext cx="10661003" cy="4233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EDC6BD06-8CE1-D740-8146-0744D8201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7365178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,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0B05D2-AA02-1D47-83C9-FA969F6C3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53" y="1951744"/>
            <a:ext cx="5201684" cy="4233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EDC6BD06-8CE1-D740-8146-0744D8201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D702F7C-FDE9-8942-8D0A-B392AC23EAF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6804" y="1951744"/>
            <a:ext cx="5201684" cy="4233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973687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,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EDC6BD06-8CE1-D740-8146-0744D8201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D702F7C-FDE9-8942-8D0A-B392AC23EAF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6804" y="1951744"/>
            <a:ext cx="5201684" cy="4233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997DF06-69CF-BA47-B364-F177C4A058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633" y="1951744"/>
            <a:ext cx="5984683" cy="3599255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tekst 13">
            <a:extLst>
              <a:ext uri="{FF2B5EF4-FFF2-40B4-BE49-F238E27FC236}">
                <a16:creationId xmlns:a16="http://schemas.microsoft.com/office/drawing/2014/main" id="{C027D6AA-8ED2-8848-BBCF-A45D4C9B63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0752" y="5558792"/>
            <a:ext cx="5090297" cy="304498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</p:spTree>
    <p:extLst>
      <p:ext uri="{BB962C8B-B14F-4D97-AF65-F5344CB8AC3E}">
        <p14:creationId xmlns:p14="http://schemas.microsoft.com/office/powerpoint/2010/main" val="237974795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,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EDC6BD06-8CE1-D740-8146-0744D8201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13">
            <a:extLst>
              <a:ext uri="{FF2B5EF4-FFF2-40B4-BE49-F238E27FC236}">
                <a16:creationId xmlns:a16="http://schemas.microsoft.com/office/drawing/2014/main" id="{C027D6AA-8ED2-8848-BBCF-A45D4C9B63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78622" y="5558792"/>
            <a:ext cx="4207119" cy="304498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12" name="Plassholder for bilde 9">
            <a:extLst>
              <a:ext uri="{FF2B5EF4-FFF2-40B4-BE49-F238E27FC236}">
                <a16:creationId xmlns:a16="http://schemas.microsoft.com/office/drawing/2014/main" id="{4790B150-A8CD-4042-BB2E-DCA53E34A3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02556" y="1951744"/>
            <a:ext cx="5984683" cy="3599255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D7D88F71-2D4C-C147-A2E2-C9A6C2318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53" y="1951744"/>
            <a:ext cx="5201684" cy="4233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625987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FF8AB-57C1-8942-B11E-E10F34954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pic>
        <p:nvPicPr>
          <p:cNvPr id="8" name="Bilde 7" hidden="1">
            <a:extLst>
              <a:ext uri="{FF2B5EF4-FFF2-40B4-BE49-F238E27FC236}">
                <a16:creationId xmlns:a16="http://schemas.microsoft.com/office/drawing/2014/main" id="{6115CD00-CF97-1B41-9308-391DDD33D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E703738-09FD-3D46-85FE-6BC150842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0D231CF-7EB0-204D-B251-0200F643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1DE47C5-9AB4-F447-AAF9-2A37996C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A52B5B8D-B5B7-C444-8167-43F9D569F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39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90E66CAC-63D4-7842-B6DC-CE6F2DE4A8D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45199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A7F42A50-4D55-DC43-99D7-08138170293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968431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629DB00E-8FF4-8148-8B67-9D144D60C2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20110607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hidden="1">
            <a:extLst>
              <a:ext uri="{FF2B5EF4-FFF2-40B4-BE49-F238E27FC236}">
                <a16:creationId xmlns:a16="http://schemas.microsoft.com/office/drawing/2014/main" id="{1AEADB38-E74E-7748-92EF-DA1686126A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5FFF8AB-57C1-8942-B11E-E10F34954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E703738-09FD-3D46-85FE-6BC150842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0D231CF-7EB0-204D-B251-0200F643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1DE47C5-9AB4-F447-AAF9-2A37996C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A52B5B8D-B5B7-C444-8167-43F9D569F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7907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90E66CAC-63D4-7842-B6DC-CE6F2DE4A8D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95447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A23871D3-252A-1745-8885-9027473B6E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5214" y="2726145"/>
            <a:ext cx="1551379" cy="277961"/>
          </a:xfrm>
        </p:spPr>
        <p:txBody>
          <a:bodyPr wrap="square" lIns="0" rIns="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Margtekst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B5069B1D-51F1-4D4F-9AA6-A9377F29A3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32991" y="4834029"/>
            <a:ext cx="1551379" cy="277961"/>
          </a:xfrm>
        </p:spPr>
        <p:txBody>
          <a:bodyPr wrap="square" lIns="0" rIns="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Margtekst</a:t>
            </a:r>
          </a:p>
        </p:txBody>
      </p:sp>
      <p:sp>
        <p:nvSpPr>
          <p:cNvPr id="13" name="Plassholder for tekst 10">
            <a:extLst>
              <a:ext uri="{FF2B5EF4-FFF2-40B4-BE49-F238E27FC236}">
                <a16:creationId xmlns:a16="http://schemas.microsoft.com/office/drawing/2014/main" id="{D2146DEC-9161-0C4B-B2F5-811DEAB5C4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32378396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nderlag" hidden="1">
            <a:extLst>
              <a:ext uri="{FF2B5EF4-FFF2-40B4-BE49-F238E27FC236}">
                <a16:creationId xmlns:a16="http://schemas.microsoft.com/office/drawing/2014/main" id="{53F2E760-C566-7244-8372-567BFDC368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DABAD49D-9FE9-6247-87C3-3F782F061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53" y="1951744"/>
            <a:ext cx="10661003" cy="4233489"/>
          </a:xfrm>
          <a:prstGeom prst="rect">
            <a:avLst/>
          </a:prstGeom>
        </p:spPr>
        <p:txBody>
          <a:bodyPr/>
          <a:lstStyle>
            <a:lvl1pPr algn="ctr">
              <a:defRPr sz="2836" baseline="0"/>
            </a:lvl1pPr>
            <a:lvl2pPr algn="ctr">
              <a:defRPr sz="2836" baseline="0"/>
            </a:lvl2pPr>
            <a:lvl3pPr algn="ctr">
              <a:defRPr sz="2836" baseline="0"/>
            </a:lvl3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1CFE2B4D-E407-BD44-8349-D5A5FE63D1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75248745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ress + 1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hidden="1">
            <a:extLst>
              <a:ext uri="{FF2B5EF4-FFF2-40B4-BE49-F238E27FC236}">
                <a16:creationId xmlns:a16="http://schemas.microsoft.com/office/drawing/2014/main" id="{274A1DE0-209F-9A49-AAA2-7AB644EAF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A9D8DC1-B563-0A45-B16B-8387EEE3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527A6A1-D9BD-8842-8E48-F58C7310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54B28D4-D764-CF44-8BBD-DDFEFB4FD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2B4E5AA4-A7D4-0245-8A5C-75F1505638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563" y="1491187"/>
            <a:ext cx="5869559" cy="1741842"/>
          </a:xfrm>
        </p:spPr>
        <p:txBody>
          <a:bodyPr wrap="square" lIns="180000" tIns="180000" rIns="180000" bIns="180000">
            <a:spAutoFit/>
          </a:bodyPr>
          <a:lstStyle>
            <a:lvl1pPr marL="0" indent="0">
              <a:lnSpc>
                <a:spcPct val="96000"/>
              </a:lnSpc>
              <a:buNone/>
              <a:defRPr sz="2836" b="0" baseline="0">
                <a:solidFill>
                  <a:schemeClr val="accent1"/>
                </a:solidFill>
              </a:defRPr>
            </a:lvl1pPr>
            <a:lvl2pPr marL="0" indent="0">
              <a:lnSpc>
                <a:spcPct val="96000"/>
              </a:lnSpc>
              <a:spcBef>
                <a:spcPts val="1634"/>
              </a:spcBef>
              <a:buNone/>
              <a:defRPr sz="2269" baseline="0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75E52111-2294-8B42-BD24-10C55BB61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6001" y="1659756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295519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FF8AB-57C1-8942-B11E-E10F34954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pic>
        <p:nvPicPr>
          <p:cNvPr id="8" name="Bilde 7" hidden="1">
            <a:extLst>
              <a:ext uri="{FF2B5EF4-FFF2-40B4-BE49-F238E27FC236}">
                <a16:creationId xmlns:a16="http://schemas.microsoft.com/office/drawing/2014/main" id="{6115CD00-CF97-1B41-9308-391DDD33D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E703738-09FD-3D46-85FE-6BC150842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0D231CF-7EB0-204D-B251-0200F643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1DE47C5-9AB4-F447-AAF9-2A37996C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A52B5B8D-B5B7-C444-8167-43F9D569F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39" y="3591806"/>
            <a:ext cx="2439583" cy="2628999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90E66CAC-63D4-7842-B6DC-CE6F2DE4A8D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37908" y="3591806"/>
            <a:ext cx="2439583" cy="2628999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D50E4794-F470-B047-A0CF-3B4F4A38990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03777" y="3591806"/>
            <a:ext cx="2439583" cy="2628999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672723BA-2214-944E-831A-C1096FABE3D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852645" y="3591806"/>
            <a:ext cx="2439583" cy="2628999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543D459A-35FD-A64E-B713-9F6C21B622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2279" y="1806382"/>
            <a:ext cx="2427311" cy="145981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9" name="Plassholder for bilde 9">
            <a:extLst>
              <a:ext uri="{FF2B5EF4-FFF2-40B4-BE49-F238E27FC236}">
                <a16:creationId xmlns:a16="http://schemas.microsoft.com/office/drawing/2014/main" id="{669019DB-0287-F349-B5E4-7FC30F0ADC4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44849" y="1806382"/>
            <a:ext cx="2427311" cy="145981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0" name="Plassholder for bilde 9">
            <a:extLst>
              <a:ext uri="{FF2B5EF4-FFF2-40B4-BE49-F238E27FC236}">
                <a16:creationId xmlns:a16="http://schemas.microsoft.com/office/drawing/2014/main" id="{111C6ED8-80C6-A74A-AA96-7F1C07C734B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5175" y="1806382"/>
            <a:ext cx="2427311" cy="145981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1" name="Plassholder for bilde 9">
            <a:extLst>
              <a:ext uri="{FF2B5EF4-FFF2-40B4-BE49-F238E27FC236}">
                <a16:creationId xmlns:a16="http://schemas.microsoft.com/office/drawing/2014/main" id="{8E855348-C7AF-6B4E-B59A-2D21C04B21B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57744" y="1806382"/>
            <a:ext cx="2427311" cy="145981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2" name="Plassholder for tekst 10">
            <a:extLst>
              <a:ext uri="{FF2B5EF4-FFF2-40B4-BE49-F238E27FC236}">
                <a16:creationId xmlns:a16="http://schemas.microsoft.com/office/drawing/2014/main" id="{7D1E296B-1A84-5048-A9DB-01500B84A7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41235971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mindr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71618AD4-1761-E342-B31F-1F1D00CD64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49276" y="1778152"/>
            <a:ext cx="7442727" cy="3304837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A9D8DC1-B563-0A45-B16B-8387EEE3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527A6A1-D9BD-8842-8E48-F58C7310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54B28D4-D764-CF44-8BBD-DDFEFB4FD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tekst 13">
            <a:extLst>
              <a:ext uri="{FF2B5EF4-FFF2-40B4-BE49-F238E27FC236}">
                <a16:creationId xmlns:a16="http://schemas.microsoft.com/office/drawing/2014/main" id="{6490FEC5-349D-BF40-BEC5-62FEE7E986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18612" y="5106102"/>
            <a:ext cx="5090297" cy="304498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EC4CEA71-5710-384D-A123-D72EBFD2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663E9F95-3429-C043-B0A4-C3E5ABF94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39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10">
            <a:extLst>
              <a:ext uri="{FF2B5EF4-FFF2-40B4-BE49-F238E27FC236}">
                <a16:creationId xmlns:a16="http://schemas.microsoft.com/office/drawing/2014/main" id="{9B460728-6A52-744E-ADFD-4F3E92877B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34098573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71618AD4-1761-E342-B31F-1F1D00CD64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57837" y="1"/>
            <a:ext cx="4234163" cy="685698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3" name="Plassholder for tekst 13">
            <a:extLst>
              <a:ext uri="{FF2B5EF4-FFF2-40B4-BE49-F238E27FC236}">
                <a16:creationId xmlns:a16="http://schemas.microsoft.com/office/drawing/2014/main" id="{6490FEC5-349D-BF40-BEC5-62FEE7E986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5199" y="6386413"/>
            <a:ext cx="3295298" cy="304498"/>
          </a:xfrm>
        </p:spPr>
        <p:txBody>
          <a:bodyPr wrap="square" lIns="0" tIns="72000" rIns="72000" bIns="46800">
            <a:spAutoFit/>
          </a:bodyPr>
          <a:lstStyle>
            <a:lvl1pPr marL="0" marR="0" indent="0" algn="r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663E9F95-3429-C043-B0A4-C3E5ABF94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39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B84AA72-03DE-3440-99FE-A7A7FD946A3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445199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E75C646-5534-2B47-84BC-0E58E62C4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10">
            <a:extLst>
              <a:ext uri="{FF2B5EF4-FFF2-40B4-BE49-F238E27FC236}">
                <a16:creationId xmlns:a16="http://schemas.microsoft.com/office/drawing/2014/main" id="{F5912FA1-1967-B647-B825-5FCD3D4422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85416424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71618AD4-1761-E342-B31F-1F1D00CD64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45200" y="1"/>
            <a:ext cx="7746801" cy="685698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663E9F95-3429-C043-B0A4-C3E5ABF94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39" y="2547258"/>
            <a:ext cx="3303718" cy="3673547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13">
            <a:extLst>
              <a:ext uri="{FF2B5EF4-FFF2-40B4-BE49-F238E27FC236}">
                <a16:creationId xmlns:a16="http://schemas.microsoft.com/office/drawing/2014/main" id="{BAD7A336-7F20-F148-93E7-A9D53274BA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5942" y="6444043"/>
            <a:ext cx="3303718" cy="304498"/>
          </a:xfrm>
        </p:spPr>
        <p:txBody>
          <a:bodyPr wrap="square" lIns="0" tIns="72000" rIns="72000" bIns="46800">
            <a:spAutoFit/>
          </a:bodyPr>
          <a:lstStyle>
            <a:lvl1pPr marL="0" marR="0" indent="0" algn="r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326EFFE-CCAB-F94E-A1EF-59374CA3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68" y="790127"/>
            <a:ext cx="3394790" cy="53393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10">
            <a:extLst>
              <a:ext uri="{FF2B5EF4-FFF2-40B4-BE49-F238E27FC236}">
                <a16:creationId xmlns:a16="http://schemas.microsoft.com/office/drawing/2014/main" id="{63D80EC8-C371-0549-BAD9-782176BC6C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655013"/>
            <a:ext cx="3406096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5567887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71618AD4-1761-E342-B31F-1F1D00CD64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1"/>
            <a:ext cx="12192001" cy="685698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764907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F47C921-F065-4847-8B84-AD0434C8D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C2ED837-3937-754A-9D9B-85CBC270D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A628BA9-74E4-574F-84F9-4931B697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ilde 9">
            <a:extLst>
              <a:ext uri="{FF2B5EF4-FFF2-40B4-BE49-F238E27FC236}">
                <a16:creationId xmlns:a16="http://schemas.microsoft.com/office/drawing/2014/main" id="{1FE8BB62-AE86-E640-ACFE-DE234733D6E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0421" y="908660"/>
            <a:ext cx="8638489" cy="5220317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tekst 13">
            <a:extLst>
              <a:ext uri="{FF2B5EF4-FFF2-40B4-BE49-F238E27FC236}">
                <a16:creationId xmlns:a16="http://schemas.microsoft.com/office/drawing/2014/main" id="{D47B763D-730B-AD4C-BA25-D67FCBBA7A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947" y="5382666"/>
            <a:ext cx="6853858" cy="329944"/>
          </a:xfrm>
          <a:solidFill>
            <a:schemeClr val="bg1"/>
          </a:solidFill>
        </p:spPr>
        <p:txBody>
          <a:bodyPr wrap="square" lIns="72000" tIns="72000" rIns="72000" bIns="720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</p:spTree>
    <p:extLst>
      <p:ext uri="{BB962C8B-B14F-4D97-AF65-F5344CB8AC3E}">
        <p14:creationId xmlns:p14="http://schemas.microsoft.com/office/powerpoint/2010/main" val="8343317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+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71605D1-6E68-3148-B4E9-8D5359A36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695603A-4E03-8441-AC20-820D6C637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7107CDC-6919-2040-BE87-67E1BD95E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ilde 9">
            <a:extLst>
              <a:ext uri="{FF2B5EF4-FFF2-40B4-BE49-F238E27FC236}">
                <a16:creationId xmlns:a16="http://schemas.microsoft.com/office/drawing/2014/main" id="{C6F05F65-1EE1-3A46-A5AC-7FBE7CA3159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3400" y="1800951"/>
            <a:ext cx="5097649" cy="3065783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bilde 9">
            <a:extLst>
              <a:ext uri="{FF2B5EF4-FFF2-40B4-BE49-F238E27FC236}">
                <a16:creationId xmlns:a16="http://schemas.microsoft.com/office/drawing/2014/main" id="{7AD91E9C-6738-CB48-B942-8F98FA157E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10952" y="1800951"/>
            <a:ext cx="5097649" cy="3065783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tekst 13">
            <a:extLst>
              <a:ext uri="{FF2B5EF4-FFF2-40B4-BE49-F238E27FC236}">
                <a16:creationId xmlns:a16="http://schemas.microsoft.com/office/drawing/2014/main" id="{4485E19E-9342-5744-8B92-5F8799C715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4152" y="4866732"/>
            <a:ext cx="3323498" cy="304498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11" name="Plassholder for tekst 13">
            <a:extLst>
              <a:ext uri="{FF2B5EF4-FFF2-40B4-BE49-F238E27FC236}">
                <a16:creationId xmlns:a16="http://schemas.microsoft.com/office/drawing/2014/main" id="{FD77CD26-6B9A-D54B-B0BD-93D571C06C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78057" y="4866845"/>
            <a:ext cx="3323498" cy="304498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AE95937-2127-6D4D-8E35-3D88F391C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tekst 10">
            <a:extLst>
              <a:ext uri="{FF2B5EF4-FFF2-40B4-BE49-F238E27FC236}">
                <a16:creationId xmlns:a16="http://schemas.microsoft.com/office/drawing/2014/main" id="{E31EB20F-CBEE-ED41-B974-FFCA2B5EBB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89673133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ress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71618AD4-1761-E342-B31F-1F1D00CD64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908660"/>
            <a:ext cx="7442727" cy="4789145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A9D8DC1-B563-0A45-B16B-8387EEE3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527A6A1-D9BD-8842-8E48-F58C7310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54B28D4-D764-CF44-8BBD-DDFEFB4FD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0AFE6966-11C3-7C4B-80B3-53A019330D0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963829" y="3014650"/>
            <a:ext cx="3303718" cy="2896723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tekst 13">
            <a:extLst>
              <a:ext uri="{FF2B5EF4-FFF2-40B4-BE49-F238E27FC236}">
                <a16:creationId xmlns:a16="http://schemas.microsoft.com/office/drawing/2014/main" id="{6490FEC5-349D-BF40-BEC5-62FEE7E986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0752" y="5697807"/>
            <a:ext cx="5090297" cy="304498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C46D340F-84AD-0D4E-B340-E593C7BA02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09" y="1160196"/>
            <a:ext cx="6374073" cy="1322881"/>
          </a:xfrm>
          <a:solidFill>
            <a:schemeClr val="bg1"/>
          </a:solidFill>
        </p:spPr>
        <p:txBody>
          <a:bodyPr wrap="square" lIns="180000" tIns="180000" rIns="180000" bIns="180000">
            <a:spAutoFit/>
          </a:bodyPr>
          <a:lstStyle>
            <a:lvl1pPr marL="0" indent="0">
              <a:lnSpc>
                <a:spcPct val="96000"/>
              </a:lnSpc>
              <a:buNone/>
              <a:defRPr sz="2836" b="0" baseline="0">
                <a:solidFill>
                  <a:schemeClr val="accent1"/>
                </a:solidFill>
              </a:defRPr>
            </a:lvl1pPr>
            <a:lvl2pPr marL="0" indent="0">
              <a:lnSpc>
                <a:spcPct val="96000"/>
              </a:lnSpc>
              <a:spcBef>
                <a:spcPts val="1634"/>
              </a:spcBef>
              <a:buNone/>
              <a:defRPr sz="2269" baseline="0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118827339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dert bakgrunn">
            <a:extLst>
              <a:ext uri="{FF2B5EF4-FFF2-40B4-BE49-F238E27FC236}">
                <a16:creationId xmlns:a16="http://schemas.microsoft.com/office/drawing/2014/main" id="{3807EBCF-2A4E-4D4D-8D58-5C0266B0D9A8}"/>
              </a:ext>
            </a:extLst>
          </p:cNvPr>
          <p:cNvSpPr/>
          <p:nvPr userDrawn="1"/>
        </p:nvSpPr>
        <p:spPr>
          <a:xfrm>
            <a:off x="2" y="1652953"/>
            <a:ext cx="1560380" cy="23943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/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39F5D12-C9B1-324B-8F08-A9CD18499C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67965" y="2534291"/>
            <a:ext cx="5295978" cy="2645229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 marL="0" indent="0">
              <a:buNone/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D5B46-59D5-ED4A-9EE6-D39BE4475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1167" y="2143795"/>
            <a:ext cx="6151039" cy="1659383"/>
          </a:xfrm>
          <a:solidFill>
            <a:schemeClr val="bg1"/>
          </a:solidFill>
        </p:spPr>
        <p:txBody>
          <a:bodyPr wrap="square" lIns="180000" tIns="180000" rIns="180000" bIns="180000" anchor="t" anchorCtr="0">
            <a:spAutoFit/>
          </a:bodyPr>
          <a:lstStyle>
            <a:lvl1pPr>
              <a:defRPr sz="4432" b="1" i="0" baseline="0"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4A9930-2A82-C340-A696-332EF4B7116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11167" y="1628430"/>
            <a:ext cx="6151039" cy="718613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180000" rIns="180000" bIns="180000" anchor="b" anchorCtr="0">
            <a:spAutoFit/>
          </a:bodyPr>
          <a:lstStyle>
            <a:lvl1pPr marL="0" indent="0">
              <a:buNone/>
              <a:defRPr sz="2269">
                <a:solidFill>
                  <a:schemeClr val="accent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05C111AA-69C5-C54A-A768-6F649FB9D27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8179" y="5562164"/>
            <a:ext cx="6151039" cy="647504"/>
          </a:xfrm>
          <a:prstGeom prst="rect">
            <a:avLst/>
          </a:prstGeom>
          <a:noFill/>
        </p:spPr>
        <p:txBody>
          <a:bodyPr wrap="square" lIns="180000" tIns="180000" rIns="180000" bIns="180000" anchor="b" anchorCtr="0">
            <a:spAutoFit/>
          </a:bodyPr>
          <a:lstStyle>
            <a:lvl1pPr marL="0" indent="0">
              <a:buNone/>
              <a:defRPr sz="1815">
                <a:solidFill>
                  <a:schemeClr val="accent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Kundenavn</a:t>
            </a:r>
          </a:p>
        </p:txBody>
      </p:sp>
      <p:pic>
        <p:nvPicPr>
          <p:cNvPr id="12" name="Kruse Larsen Logo">
            <a:extLst>
              <a:ext uri="{FF2B5EF4-FFF2-40B4-BE49-F238E27FC236}">
                <a16:creationId xmlns:a16="http://schemas.microsoft.com/office/drawing/2014/main" id="{543FCF19-C9D8-2E4C-9AA9-B4B31B1656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0049" y="5681401"/>
            <a:ext cx="1560700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010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dert bakgrunn">
            <a:extLst>
              <a:ext uri="{FF2B5EF4-FFF2-40B4-BE49-F238E27FC236}">
                <a16:creationId xmlns:a16="http://schemas.microsoft.com/office/drawing/2014/main" id="{3807EBCF-2A4E-4D4D-8D58-5C0266B0D9A8}"/>
              </a:ext>
            </a:extLst>
          </p:cNvPr>
          <p:cNvSpPr/>
          <p:nvPr userDrawn="1"/>
        </p:nvSpPr>
        <p:spPr>
          <a:xfrm>
            <a:off x="2" y="1652953"/>
            <a:ext cx="1560380" cy="23943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D5B46-59D5-ED4A-9EE6-D39BE4475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436" y="2143795"/>
            <a:ext cx="6151039" cy="1659383"/>
          </a:xfrm>
          <a:solidFill>
            <a:schemeClr val="bg1"/>
          </a:solidFill>
        </p:spPr>
        <p:txBody>
          <a:bodyPr wrap="square" lIns="180000" tIns="180000" rIns="180000" bIns="180000" anchor="t" anchorCtr="0">
            <a:spAutoFit/>
          </a:bodyPr>
          <a:lstStyle>
            <a:lvl1pPr>
              <a:defRPr sz="4432" b="1" i="0" baseline="0"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4A9930-2A82-C340-A696-332EF4B7116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476436" y="1628430"/>
            <a:ext cx="6151039" cy="718613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180000" rIns="180000" bIns="180000" anchor="b" anchorCtr="0">
            <a:spAutoFit/>
          </a:bodyPr>
          <a:lstStyle>
            <a:lvl1pPr marL="0" indent="0">
              <a:buNone/>
              <a:defRPr sz="2269">
                <a:solidFill>
                  <a:schemeClr val="accent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05C111AA-69C5-C54A-A768-6F649FB9D27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476436" y="5562164"/>
            <a:ext cx="6151039" cy="647504"/>
          </a:xfrm>
          <a:prstGeom prst="rect">
            <a:avLst/>
          </a:prstGeom>
          <a:noFill/>
        </p:spPr>
        <p:txBody>
          <a:bodyPr wrap="square" lIns="180000" tIns="180000" rIns="180000" bIns="180000" anchor="b" anchorCtr="0">
            <a:spAutoFit/>
          </a:bodyPr>
          <a:lstStyle>
            <a:lvl1pPr marL="0" indent="0">
              <a:buNone/>
              <a:defRPr sz="1815">
                <a:solidFill>
                  <a:schemeClr val="accent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Kundenavn</a:t>
            </a:r>
          </a:p>
        </p:txBody>
      </p:sp>
      <p:pic>
        <p:nvPicPr>
          <p:cNvPr id="8" name="Kruse Larsen Logo">
            <a:extLst>
              <a:ext uri="{FF2B5EF4-FFF2-40B4-BE49-F238E27FC236}">
                <a16:creationId xmlns:a16="http://schemas.microsoft.com/office/drawing/2014/main" id="{9F6B7C46-EFFC-694D-836C-EF53BD3613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0049" y="5681401"/>
            <a:ext cx="1560700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46332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, en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FD5B46-59D5-ED4A-9EE6-D39BE4475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737" y="2110123"/>
            <a:ext cx="8637560" cy="1011450"/>
          </a:xfrm>
          <a:solidFill>
            <a:schemeClr val="bg1"/>
          </a:solidFill>
        </p:spPr>
        <p:txBody>
          <a:bodyPr wrap="square" lIns="180000" tIns="180000" rIns="180000" bIns="180000" anchor="b" anchorCtr="0">
            <a:spAutoFit/>
          </a:bodyPr>
          <a:lstStyle>
            <a:lvl1pPr algn="ctr">
              <a:defRPr sz="4432" b="1" i="0" baseline="0"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4A9930-2A82-C340-A696-332EF4B7116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70737" y="3086584"/>
            <a:ext cx="8650526" cy="718613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180000" rIns="180000" bIns="180000" anchor="t" anchorCtr="0">
            <a:spAutoFit/>
          </a:bodyPr>
          <a:lstStyle>
            <a:lvl1pPr marL="0" indent="0" algn="ctr">
              <a:buNone/>
              <a:defRPr sz="2269">
                <a:solidFill>
                  <a:schemeClr val="accent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05C111AA-69C5-C54A-A768-6F649FB9D27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34268" y="5562164"/>
            <a:ext cx="5093207" cy="647504"/>
          </a:xfrm>
          <a:prstGeom prst="rect">
            <a:avLst/>
          </a:prstGeom>
          <a:noFill/>
        </p:spPr>
        <p:txBody>
          <a:bodyPr wrap="square" lIns="180000" tIns="180000" rIns="180000" bIns="180000" anchor="b" anchorCtr="0">
            <a:spAutoFit/>
          </a:bodyPr>
          <a:lstStyle>
            <a:lvl1pPr marL="0" indent="0" algn="ctr">
              <a:buNone/>
              <a:defRPr sz="1815">
                <a:solidFill>
                  <a:schemeClr val="accent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Kundenavn</a:t>
            </a:r>
          </a:p>
        </p:txBody>
      </p:sp>
      <p:pic>
        <p:nvPicPr>
          <p:cNvPr id="6" name="Kruse Larsen Logo">
            <a:extLst>
              <a:ext uri="{FF2B5EF4-FFF2-40B4-BE49-F238E27FC236}">
                <a16:creationId xmlns:a16="http://schemas.microsoft.com/office/drawing/2014/main" id="{C31F64B6-2608-6A47-90ED-47A79A9F7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0049" y="5681401"/>
            <a:ext cx="1560700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460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hidden="1">
            <a:extLst>
              <a:ext uri="{FF2B5EF4-FFF2-40B4-BE49-F238E27FC236}">
                <a16:creationId xmlns:a16="http://schemas.microsoft.com/office/drawing/2014/main" id="{9902FD48-6618-314C-B717-6CA27DC95C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8BCB178A-4EE5-024F-B8BC-228EB6C1D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bunntekst 10">
            <a:extLst>
              <a:ext uri="{FF2B5EF4-FFF2-40B4-BE49-F238E27FC236}">
                <a16:creationId xmlns:a16="http://schemas.microsoft.com/office/drawing/2014/main" id="{90463367-A2CD-E244-9D48-FEAB826A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575EAC44-0225-E249-ADA1-3037D60D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4FF4472-1E27-B54E-90C7-74E8D4C41C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0168" y="2965600"/>
            <a:ext cx="8633072" cy="577744"/>
          </a:xfrm>
        </p:spPr>
        <p:txBody>
          <a:bodyPr/>
          <a:lstStyle>
            <a:lvl1pPr marL="0" indent="0" algn="ctr">
              <a:lnSpc>
                <a:spcPct val="96000"/>
              </a:lnSpc>
              <a:buNone/>
              <a:defRPr sz="3545" b="0" i="1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«Sitat»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6A0E10B5-F46D-3844-AF58-61A05276BD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5036" y="3598783"/>
            <a:ext cx="5082142" cy="307969"/>
          </a:xfrm>
        </p:spPr>
        <p:txBody>
          <a:bodyPr wrap="square">
            <a:spAutoFit/>
          </a:bodyPr>
          <a:lstStyle>
            <a:lvl1pPr marL="0" indent="0" algn="ctr">
              <a:lnSpc>
                <a:spcPct val="96000"/>
              </a:lnSpc>
              <a:buNone/>
              <a:defRPr sz="1452" b="1" i="0" baseline="0">
                <a:solidFill>
                  <a:schemeClr val="accent5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Navn/kilde</a:t>
            </a:r>
          </a:p>
        </p:txBody>
      </p:sp>
    </p:spTree>
    <p:extLst>
      <p:ext uri="{BB962C8B-B14F-4D97-AF65-F5344CB8AC3E}">
        <p14:creationId xmlns:p14="http://schemas.microsoft.com/office/powerpoint/2010/main" val="130131988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C2B18C79-BC10-E842-96DB-B0CFF45136B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6048" y="2106386"/>
            <a:ext cx="5943775" cy="3141358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 marL="0" indent="0">
              <a:buNone/>
              <a:defRPr sz="1468" b="1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8BCB178A-4EE5-024F-B8BC-228EB6C1D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bunntekst 10">
            <a:extLst>
              <a:ext uri="{FF2B5EF4-FFF2-40B4-BE49-F238E27FC236}">
                <a16:creationId xmlns:a16="http://schemas.microsoft.com/office/drawing/2014/main" id="{90463367-A2CD-E244-9D48-FEAB826A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575EAC44-0225-E249-ADA1-3037D60D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13">
            <a:extLst>
              <a:ext uri="{FF2B5EF4-FFF2-40B4-BE49-F238E27FC236}">
                <a16:creationId xmlns:a16="http://schemas.microsoft.com/office/drawing/2014/main" id="{55FE7383-8D3C-EF45-8593-00D1B5A5E1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87953" y="2854068"/>
            <a:ext cx="5082142" cy="887249"/>
          </a:xfrm>
          <a:solidFill>
            <a:schemeClr val="bg1"/>
          </a:solidFill>
        </p:spPr>
        <p:txBody>
          <a:bodyPr wrap="square" lIns="180000" tIns="180000" rIns="180000" bIns="180000">
            <a:spAutoFit/>
          </a:bodyPr>
          <a:lstStyle>
            <a:lvl1pPr marL="0" indent="0" algn="l">
              <a:lnSpc>
                <a:spcPct val="96000"/>
              </a:lnSpc>
              <a:buNone/>
              <a:defRPr sz="3545" b="0" i="1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«Sitat»</a:t>
            </a:r>
          </a:p>
        </p:txBody>
      </p:sp>
      <p:sp>
        <p:nvSpPr>
          <p:cNvPr id="9" name="Plassholder for tekst 13">
            <a:extLst>
              <a:ext uri="{FF2B5EF4-FFF2-40B4-BE49-F238E27FC236}">
                <a16:creationId xmlns:a16="http://schemas.microsoft.com/office/drawing/2014/main" id="{9FAC841B-8C62-8F4D-B23D-FCB1A45D88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87953" y="3707661"/>
            <a:ext cx="5082142" cy="443561"/>
          </a:xfrm>
          <a:solidFill>
            <a:schemeClr val="bg1"/>
          </a:solidFill>
        </p:spPr>
        <p:txBody>
          <a:bodyPr wrap="square" lIns="216000" bIns="180000">
            <a:spAutoFit/>
          </a:bodyPr>
          <a:lstStyle>
            <a:lvl1pPr marL="0" indent="0" algn="l">
              <a:lnSpc>
                <a:spcPct val="96000"/>
              </a:lnSpc>
              <a:buNone/>
              <a:defRPr sz="1452" b="1" i="0" baseline="0">
                <a:solidFill>
                  <a:schemeClr val="accent5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Navn/kilde</a:t>
            </a:r>
          </a:p>
        </p:txBody>
      </p:sp>
    </p:spTree>
    <p:extLst>
      <p:ext uri="{BB962C8B-B14F-4D97-AF65-F5344CB8AC3E}">
        <p14:creationId xmlns:p14="http://schemas.microsoft.com/office/powerpoint/2010/main" val="83454359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AE0E296-8A97-254A-BAFE-634427F96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F748965-7675-404C-A3CA-CD48C82F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21347B-FF03-D54F-80C3-076A87B92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BE0091C-7FE1-2447-9692-03F2AADBF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1F12F124-5129-9C47-99A9-B64700FE2F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9961700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F69FD5D-DB6B-6E42-89D0-78EF3F74C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FC31FDB-E82C-A84E-96FB-AAC7F4CC0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3701874-5DFD-3149-BAB8-FD4019F65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873872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essentkar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8D13FC4-3E1C-C14A-B110-EF9532A17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5B0EFCD-1A50-E74F-B715-6226AAEEC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634902-C4A4-E94B-98B5-2463688F9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9A3C37C-229E-A64A-86D4-188A4AE770E5}"/>
              </a:ext>
            </a:extLst>
          </p:cNvPr>
          <p:cNvSpPr>
            <a:spLocks noChangeAspect="1"/>
          </p:cNvSpPr>
          <p:nvPr userDrawn="1"/>
        </p:nvSpPr>
        <p:spPr>
          <a:xfrm>
            <a:off x="890642" y="1403467"/>
            <a:ext cx="10597331" cy="472551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40B0CEA-8F5D-3C4A-8174-3B956296FB0E}"/>
              </a:ext>
            </a:extLst>
          </p:cNvPr>
          <p:cNvSpPr>
            <a:spLocks noChangeAspect="1"/>
          </p:cNvSpPr>
          <p:nvPr userDrawn="1"/>
        </p:nvSpPr>
        <p:spPr>
          <a:xfrm>
            <a:off x="2156507" y="1910256"/>
            <a:ext cx="8065598" cy="371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F23E62D-2FC3-F64C-A9EC-62A54B98D780}"/>
              </a:ext>
            </a:extLst>
          </p:cNvPr>
          <p:cNvSpPr>
            <a:spLocks noChangeAspect="1"/>
          </p:cNvSpPr>
          <p:nvPr userDrawn="1"/>
        </p:nvSpPr>
        <p:spPr>
          <a:xfrm>
            <a:off x="3423250" y="2529498"/>
            <a:ext cx="5532109" cy="247344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458279EF-57C8-7048-AA49-F53138A21634}"/>
              </a:ext>
            </a:extLst>
          </p:cNvPr>
          <p:cNvCxnSpPr>
            <a:cxnSpLocks/>
          </p:cNvCxnSpPr>
          <p:nvPr userDrawn="1"/>
        </p:nvCxnSpPr>
        <p:spPr>
          <a:xfrm>
            <a:off x="6189306" y="1305834"/>
            <a:ext cx="0" cy="4942642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2B93DD59-CA24-504E-843A-199A86850BB6}"/>
              </a:ext>
            </a:extLst>
          </p:cNvPr>
          <p:cNvCxnSpPr>
            <a:cxnSpLocks/>
          </p:cNvCxnSpPr>
          <p:nvPr userDrawn="1"/>
        </p:nvCxnSpPr>
        <p:spPr>
          <a:xfrm>
            <a:off x="622724" y="3766222"/>
            <a:ext cx="1122351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ktangel 15">
            <a:extLst>
              <a:ext uri="{FF2B5EF4-FFF2-40B4-BE49-F238E27FC236}">
                <a16:creationId xmlns:a16="http://schemas.microsoft.com/office/drawing/2014/main" id="{E9C03D12-9B5B-0B4A-8B42-13787AD9CFBF}"/>
              </a:ext>
            </a:extLst>
          </p:cNvPr>
          <p:cNvSpPr/>
          <p:nvPr userDrawn="1"/>
        </p:nvSpPr>
        <p:spPr>
          <a:xfrm>
            <a:off x="5354705" y="3552905"/>
            <a:ext cx="1672666" cy="414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6"/>
              <a:t>Mest sentral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CE931CE8-F236-EA4E-BB02-E2FE97AB11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7701" y="2381571"/>
            <a:ext cx="957475" cy="424919"/>
          </a:xfrm>
        </p:spPr>
        <p:txBody>
          <a:bodyPr/>
          <a:lstStyle>
            <a:lvl1pPr marL="0" indent="0">
              <a:buNone/>
              <a:defRPr sz="2269">
                <a:solidFill>
                  <a:schemeClr val="tx2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1" name="Plassholder for tekst 19">
            <a:extLst>
              <a:ext uri="{FF2B5EF4-FFF2-40B4-BE49-F238E27FC236}">
                <a16:creationId xmlns:a16="http://schemas.microsoft.com/office/drawing/2014/main" id="{C5E15121-14DC-3E46-A1A1-105A78899B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0376" y="4267652"/>
            <a:ext cx="957475" cy="424919"/>
          </a:xfrm>
        </p:spPr>
        <p:txBody>
          <a:bodyPr/>
          <a:lstStyle>
            <a:lvl1pPr marL="0" indent="0">
              <a:buNone/>
              <a:defRPr sz="2269">
                <a:solidFill>
                  <a:schemeClr val="tx2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2" name="Plassholder for tekst 19">
            <a:extLst>
              <a:ext uri="{FF2B5EF4-FFF2-40B4-BE49-F238E27FC236}">
                <a16:creationId xmlns:a16="http://schemas.microsoft.com/office/drawing/2014/main" id="{BA9F3D5E-E1F1-9645-A122-9A1FBAFC41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12860" y="4659957"/>
            <a:ext cx="957475" cy="424919"/>
          </a:xfrm>
        </p:spPr>
        <p:txBody>
          <a:bodyPr/>
          <a:lstStyle>
            <a:lvl1pPr marL="0" indent="0">
              <a:buNone/>
              <a:defRPr sz="2269">
                <a:solidFill>
                  <a:schemeClr val="tx2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3" name="Plassholder for tekst 19">
            <a:extLst>
              <a:ext uri="{FF2B5EF4-FFF2-40B4-BE49-F238E27FC236}">
                <a16:creationId xmlns:a16="http://schemas.microsoft.com/office/drawing/2014/main" id="{4F58FD9A-880B-1845-859E-C3AA92DB84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3960" y="3935702"/>
            <a:ext cx="3205732" cy="424919"/>
          </a:xfrm>
        </p:spPr>
        <p:txBody>
          <a:bodyPr/>
          <a:lstStyle>
            <a:lvl1pPr marL="0" indent="0">
              <a:buNone/>
              <a:defRPr sz="1815" b="1" i="0" baseline="0">
                <a:solidFill>
                  <a:schemeClr val="accent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4" name="Plassholder for tekst 19">
            <a:extLst>
              <a:ext uri="{FF2B5EF4-FFF2-40B4-BE49-F238E27FC236}">
                <a16:creationId xmlns:a16="http://schemas.microsoft.com/office/drawing/2014/main" id="{8CAA0162-7742-DF48-A8B2-377DF3D8B1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80153" y="3935702"/>
            <a:ext cx="3205732" cy="424919"/>
          </a:xfrm>
        </p:spPr>
        <p:txBody>
          <a:bodyPr/>
          <a:lstStyle>
            <a:lvl1pPr marL="0" indent="0" algn="r">
              <a:buNone/>
              <a:defRPr sz="1815" b="1" i="0" baseline="0">
                <a:solidFill>
                  <a:schemeClr val="accent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5" name="Plassholder for tekst 19">
            <a:extLst>
              <a:ext uri="{FF2B5EF4-FFF2-40B4-BE49-F238E27FC236}">
                <a16:creationId xmlns:a16="http://schemas.microsoft.com/office/drawing/2014/main" id="{0BB20510-7350-4B4A-AD38-3A00148CAA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78944" y="1325366"/>
            <a:ext cx="3205732" cy="424919"/>
          </a:xfrm>
        </p:spPr>
        <p:txBody>
          <a:bodyPr/>
          <a:lstStyle>
            <a:lvl1pPr marL="0" indent="0" algn="r">
              <a:buNone/>
              <a:defRPr sz="1815" b="1" i="0" baseline="0">
                <a:solidFill>
                  <a:schemeClr val="accent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6" name="Plassholder for tekst 19">
            <a:extLst>
              <a:ext uri="{FF2B5EF4-FFF2-40B4-BE49-F238E27FC236}">
                <a16:creationId xmlns:a16="http://schemas.microsoft.com/office/drawing/2014/main" id="{992DCDE7-516A-9746-8E51-8BBD72B905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78944" y="6063202"/>
            <a:ext cx="3205732" cy="424919"/>
          </a:xfrm>
        </p:spPr>
        <p:txBody>
          <a:bodyPr/>
          <a:lstStyle>
            <a:lvl1pPr marL="0" indent="0" algn="r">
              <a:buNone/>
              <a:defRPr sz="1815" b="1" i="0" baseline="0">
                <a:solidFill>
                  <a:schemeClr val="accent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6D2EBF8-F984-A447-8238-CF194D004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7" name="Plassholder for tekst 10">
            <a:extLst>
              <a:ext uri="{FF2B5EF4-FFF2-40B4-BE49-F238E27FC236}">
                <a16:creationId xmlns:a16="http://schemas.microsoft.com/office/drawing/2014/main" id="{83F69355-BEB3-054C-9123-D096187BC3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7859120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078501-FCA3-9242-8FF0-F53F4AA65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F226844-469A-3A4E-B764-9E868ED6D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760CDAF-9C16-9D47-BBB5-891E834CE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A1F528-2618-E849-9909-74A17584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853FC82-3A77-DE4E-B79A-E70D3EFDA4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0641" y="2017920"/>
            <a:ext cx="3337305" cy="574801"/>
          </a:xfrm>
          <a:noFill/>
          <a:ln w="25400">
            <a:solidFill>
              <a:schemeClr val="tx2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2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3F521D9E-0AD7-B54B-8015-B4CA1748FA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641" y="2880153"/>
            <a:ext cx="3337305" cy="574801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6EBF32E8-0BC6-D34A-8CA6-1AE155319D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0641" y="3742386"/>
            <a:ext cx="3337305" cy="574801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3D9B34AB-CF8F-8241-8274-190AC9169E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0641" y="4604620"/>
            <a:ext cx="3337305" cy="574801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1" name="Plassholder for tekst 8">
            <a:extLst>
              <a:ext uri="{FF2B5EF4-FFF2-40B4-BE49-F238E27FC236}">
                <a16:creationId xmlns:a16="http://schemas.microsoft.com/office/drawing/2014/main" id="{D9AA3634-8B66-6D4F-9FB4-DED3BED395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0998" y="2017920"/>
            <a:ext cx="3337305" cy="574801"/>
          </a:xfrm>
          <a:noFill/>
          <a:ln w="25400">
            <a:solidFill>
              <a:schemeClr val="tx2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2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22" name="Plassholder for tekst 8">
            <a:extLst>
              <a:ext uri="{FF2B5EF4-FFF2-40B4-BE49-F238E27FC236}">
                <a16:creationId xmlns:a16="http://schemas.microsoft.com/office/drawing/2014/main" id="{44C03746-2F03-A045-8C39-4484363090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0998" y="2880153"/>
            <a:ext cx="3337305" cy="574801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B2DA6FAF-ADEA-3D4C-BB5B-9C1644BBD4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20998" y="3742386"/>
            <a:ext cx="3337305" cy="574801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4" name="Plassholder for tekst 8">
            <a:extLst>
              <a:ext uri="{FF2B5EF4-FFF2-40B4-BE49-F238E27FC236}">
                <a16:creationId xmlns:a16="http://schemas.microsoft.com/office/drawing/2014/main" id="{E4A15E98-2E73-2E4C-8D62-EC32075204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0998" y="4604620"/>
            <a:ext cx="3337305" cy="574801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5" name="Plassholder for tekst 8">
            <a:extLst>
              <a:ext uri="{FF2B5EF4-FFF2-40B4-BE49-F238E27FC236}">
                <a16:creationId xmlns:a16="http://schemas.microsoft.com/office/drawing/2014/main" id="{84C0AA1C-C687-A84F-97BB-C676F96A05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51356" y="2017920"/>
            <a:ext cx="3337305" cy="574801"/>
          </a:xfrm>
          <a:noFill/>
          <a:ln w="25400">
            <a:solidFill>
              <a:schemeClr val="tx2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2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26" name="Plassholder for tekst 8">
            <a:extLst>
              <a:ext uri="{FF2B5EF4-FFF2-40B4-BE49-F238E27FC236}">
                <a16:creationId xmlns:a16="http://schemas.microsoft.com/office/drawing/2014/main" id="{18DD8DD1-52F9-3F4B-AAA0-50F54B870C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51356" y="2880153"/>
            <a:ext cx="3337305" cy="574801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F924B9F5-1C4A-DB4C-BF9C-6E2A6905FD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51356" y="3742386"/>
            <a:ext cx="3337305" cy="574801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FB4A2514-D0FE-2F46-918A-FA21EEE997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51356" y="4604620"/>
            <a:ext cx="3337305" cy="574801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9" name="Plassholder for tekst 10">
            <a:extLst>
              <a:ext uri="{FF2B5EF4-FFF2-40B4-BE49-F238E27FC236}">
                <a16:creationId xmlns:a16="http://schemas.microsoft.com/office/drawing/2014/main" id="{F6FBD915-A71F-BE4E-BCE7-D14D54C9740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339536555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ø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078501-FCA3-9242-8FF0-F53F4AA65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F226844-469A-3A4E-B764-9E868ED6D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760CDAF-9C16-9D47-BBB5-891E834CE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A1F528-2618-E849-9909-74A17584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A275C8F8-FE0F-9243-9E23-3EE4255E50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0641" y="1799506"/>
            <a:ext cx="3337304" cy="810506"/>
          </a:xfrm>
          <a:custGeom>
            <a:avLst/>
            <a:gdLst>
              <a:gd name="connsiteX0" fmla="*/ 0 w 3677553"/>
              <a:gd name="connsiteY0" fmla="*/ 0 h 893057"/>
              <a:gd name="connsiteX1" fmla="*/ 1580931 w 3677553"/>
              <a:gd name="connsiteY1" fmla="*/ 0 h 893057"/>
              <a:gd name="connsiteX2" fmla="*/ 1838776 w 3677553"/>
              <a:gd name="connsiteY2" fmla="*/ 257845 h 893057"/>
              <a:gd name="connsiteX3" fmla="*/ 2096621 w 3677553"/>
              <a:gd name="connsiteY3" fmla="*/ 0 h 893057"/>
              <a:gd name="connsiteX4" fmla="*/ 3677553 w 3677553"/>
              <a:gd name="connsiteY4" fmla="*/ 0 h 893057"/>
              <a:gd name="connsiteX5" fmla="*/ 3677553 w 3677553"/>
              <a:gd name="connsiteY5" fmla="*/ 893057 h 893057"/>
              <a:gd name="connsiteX6" fmla="*/ 0 w 3677553"/>
              <a:gd name="connsiteY6" fmla="*/ 893057 h 89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7553" h="893057">
                <a:moveTo>
                  <a:pt x="0" y="0"/>
                </a:moveTo>
                <a:lnTo>
                  <a:pt x="1580931" y="0"/>
                </a:lnTo>
                <a:cubicBezTo>
                  <a:pt x="1580931" y="142404"/>
                  <a:pt x="1696372" y="257845"/>
                  <a:pt x="1838776" y="257845"/>
                </a:cubicBezTo>
                <a:cubicBezTo>
                  <a:pt x="1981180" y="257845"/>
                  <a:pt x="2096621" y="142404"/>
                  <a:pt x="2096621" y="0"/>
                </a:cubicBezTo>
                <a:lnTo>
                  <a:pt x="3677553" y="0"/>
                </a:lnTo>
                <a:lnTo>
                  <a:pt x="3677553" y="893057"/>
                </a:lnTo>
                <a:lnTo>
                  <a:pt x="0" y="893057"/>
                </a:lnTo>
                <a:close/>
              </a:path>
            </a:pathLst>
          </a:custGeom>
          <a:solidFill>
            <a:schemeClr val="accent1"/>
          </a:solidFill>
          <a:ln w="25400">
            <a:noFill/>
          </a:ln>
        </p:spPr>
        <p:txBody>
          <a:bodyPr wrap="square" tIns="288000" bIns="288000" anchor="ctr" anchorCtr="1">
            <a:noAutofit/>
          </a:bodyPr>
          <a:lstStyle>
            <a:lvl1pPr algn="ctr"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3F521D9E-0AD7-B54B-8015-B4CA1748FA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641" y="2869047"/>
            <a:ext cx="3337304" cy="573582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6EBF32E8-0BC6-D34A-8CA6-1AE155319D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0641" y="3719568"/>
            <a:ext cx="3337304" cy="573582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3D9B34AB-CF8F-8241-8274-190AC9169E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0641" y="4570089"/>
            <a:ext cx="3337304" cy="573582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71E337F-66B5-CE43-B980-3BB8E9707DC7}"/>
              </a:ext>
            </a:extLst>
          </p:cNvPr>
          <p:cNvSpPr/>
          <p:nvPr userDrawn="1"/>
        </p:nvSpPr>
        <p:spPr>
          <a:xfrm>
            <a:off x="2373183" y="1613380"/>
            <a:ext cx="372218" cy="37225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78" tIns="41489" rIns="82978" bIns="414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34" b="0" i="0"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43" name="Plassholder for tekst 42">
            <a:extLst>
              <a:ext uri="{FF2B5EF4-FFF2-40B4-BE49-F238E27FC236}">
                <a16:creationId xmlns:a16="http://schemas.microsoft.com/office/drawing/2014/main" id="{DA0D9759-40AF-D849-BFA5-FB07403FC4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31119" y="1799506"/>
            <a:ext cx="3337304" cy="810506"/>
          </a:xfrm>
          <a:custGeom>
            <a:avLst/>
            <a:gdLst>
              <a:gd name="connsiteX0" fmla="*/ 0 w 3677553"/>
              <a:gd name="connsiteY0" fmla="*/ 0 h 893057"/>
              <a:gd name="connsiteX1" fmla="*/ 1575901 w 3677553"/>
              <a:gd name="connsiteY1" fmla="*/ 0 h 893057"/>
              <a:gd name="connsiteX2" fmla="*/ 1594349 w 3677553"/>
              <a:gd name="connsiteY2" fmla="*/ 91376 h 893057"/>
              <a:gd name="connsiteX3" fmla="*/ 1831931 w 3677553"/>
              <a:gd name="connsiteY3" fmla="*/ 248856 h 893057"/>
              <a:gd name="connsiteX4" fmla="*/ 2069514 w 3677553"/>
              <a:gd name="connsiteY4" fmla="*/ 91376 h 893057"/>
              <a:gd name="connsiteX5" fmla="*/ 2087961 w 3677553"/>
              <a:gd name="connsiteY5" fmla="*/ 0 h 893057"/>
              <a:gd name="connsiteX6" fmla="*/ 3677553 w 3677553"/>
              <a:gd name="connsiteY6" fmla="*/ 0 h 893057"/>
              <a:gd name="connsiteX7" fmla="*/ 3677553 w 3677553"/>
              <a:gd name="connsiteY7" fmla="*/ 893057 h 893057"/>
              <a:gd name="connsiteX8" fmla="*/ 0 w 3677553"/>
              <a:gd name="connsiteY8" fmla="*/ 893057 h 89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7553" h="893057">
                <a:moveTo>
                  <a:pt x="0" y="0"/>
                </a:moveTo>
                <a:lnTo>
                  <a:pt x="1575901" y="0"/>
                </a:lnTo>
                <a:lnTo>
                  <a:pt x="1594349" y="91376"/>
                </a:lnTo>
                <a:cubicBezTo>
                  <a:pt x="1633492" y="183921"/>
                  <a:pt x="1725128" y="248856"/>
                  <a:pt x="1831931" y="248856"/>
                </a:cubicBezTo>
                <a:cubicBezTo>
                  <a:pt x="1938734" y="248856"/>
                  <a:pt x="2030371" y="183921"/>
                  <a:pt x="2069514" y="91376"/>
                </a:cubicBezTo>
                <a:lnTo>
                  <a:pt x="2087961" y="0"/>
                </a:lnTo>
                <a:lnTo>
                  <a:pt x="3677553" y="0"/>
                </a:lnTo>
                <a:lnTo>
                  <a:pt x="3677553" y="893057"/>
                </a:lnTo>
                <a:lnTo>
                  <a:pt x="0" y="893057"/>
                </a:lnTo>
                <a:close/>
              </a:path>
            </a:pathLst>
          </a:custGeom>
          <a:solidFill>
            <a:schemeClr val="accent1"/>
          </a:solidFill>
          <a:ln w="25400">
            <a:noFill/>
          </a:ln>
        </p:spPr>
        <p:txBody>
          <a:bodyPr wrap="square" tIns="288000" bIns="288000" anchor="ctr" anchorCtr="1">
            <a:noAutofit/>
          </a:bodyPr>
          <a:lstStyle>
            <a:lvl1pPr algn="ctr"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F03A210F-BA86-414C-997E-1A9ED7F56D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1119" y="2869047"/>
            <a:ext cx="3337304" cy="573582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071A7313-B81B-B04D-83AD-8227464B1E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31119" y="3719568"/>
            <a:ext cx="3337304" cy="573582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4DB4172-A116-3A45-BB7A-8D172EBE7D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31119" y="4570089"/>
            <a:ext cx="3337304" cy="573582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E9F7C2BC-F630-D342-B4EE-44585468ADA5}"/>
              </a:ext>
            </a:extLst>
          </p:cNvPr>
          <p:cNvSpPr/>
          <p:nvPr userDrawn="1"/>
        </p:nvSpPr>
        <p:spPr>
          <a:xfrm>
            <a:off x="5907447" y="1605221"/>
            <a:ext cx="372218" cy="37225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78" tIns="41489" rIns="82978" bIns="414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34" b="0" i="0"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42" name="Plassholder for tekst 41">
            <a:extLst>
              <a:ext uri="{FF2B5EF4-FFF2-40B4-BE49-F238E27FC236}">
                <a16:creationId xmlns:a16="http://schemas.microsoft.com/office/drawing/2014/main" id="{D600F901-BECD-CC42-A52C-3B44CE5578C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57765" y="1799506"/>
            <a:ext cx="3337304" cy="810506"/>
          </a:xfrm>
          <a:custGeom>
            <a:avLst/>
            <a:gdLst>
              <a:gd name="connsiteX0" fmla="*/ 0 w 3677553"/>
              <a:gd name="connsiteY0" fmla="*/ 0 h 893057"/>
              <a:gd name="connsiteX1" fmla="*/ 1582259 w 3677553"/>
              <a:gd name="connsiteY1" fmla="*/ 0 h 893057"/>
              <a:gd name="connsiteX2" fmla="*/ 1580931 w 3677553"/>
              <a:gd name="connsiteY2" fmla="*/ 6575 h 893057"/>
              <a:gd name="connsiteX3" fmla="*/ 1838776 w 3677553"/>
              <a:gd name="connsiteY3" fmla="*/ 264420 h 893057"/>
              <a:gd name="connsiteX4" fmla="*/ 2096621 w 3677553"/>
              <a:gd name="connsiteY4" fmla="*/ 6575 h 893057"/>
              <a:gd name="connsiteX5" fmla="*/ 2095294 w 3677553"/>
              <a:gd name="connsiteY5" fmla="*/ 0 h 893057"/>
              <a:gd name="connsiteX6" fmla="*/ 3677553 w 3677553"/>
              <a:gd name="connsiteY6" fmla="*/ 0 h 893057"/>
              <a:gd name="connsiteX7" fmla="*/ 3677553 w 3677553"/>
              <a:gd name="connsiteY7" fmla="*/ 893057 h 893057"/>
              <a:gd name="connsiteX8" fmla="*/ 0 w 3677553"/>
              <a:gd name="connsiteY8" fmla="*/ 893057 h 89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7553" h="893057">
                <a:moveTo>
                  <a:pt x="0" y="0"/>
                </a:moveTo>
                <a:lnTo>
                  <a:pt x="1582259" y="0"/>
                </a:lnTo>
                <a:lnTo>
                  <a:pt x="1580931" y="6575"/>
                </a:lnTo>
                <a:cubicBezTo>
                  <a:pt x="1580931" y="148979"/>
                  <a:pt x="1696372" y="264420"/>
                  <a:pt x="1838776" y="264420"/>
                </a:cubicBezTo>
                <a:cubicBezTo>
                  <a:pt x="1981180" y="264420"/>
                  <a:pt x="2096621" y="148979"/>
                  <a:pt x="2096621" y="6575"/>
                </a:cubicBezTo>
                <a:lnTo>
                  <a:pt x="2095294" y="0"/>
                </a:lnTo>
                <a:lnTo>
                  <a:pt x="3677553" y="0"/>
                </a:lnTo>
                <a:lnTo>
                  <a:pt x="3677553" y="893057"/>
                </a:lnTo>
                <a:lnTo>
                  <a:pt x="0" y="893057"/>
                </a:lnTo>
                <a:close/>
              </a:path>
            </a:pathLst>
          </a:custGeom>
          <a:solidFill>
            <a:schemeClr val="accent1"/>
          </a:solidFill>
          <a:ln w="25400">
            <a:noFill/>
          </a:ln>
        </p:spPr>
        <p:txBody>
          <a:bodyPr wrap="square" tIns="288000" bIns="288000" anchor="ctr" anchorCtr="1">
            <a:noAutofit/>
          </a:bodyPr>
          <a:lstStyle>
            <a:lvl1pPr algn="ctr"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32" name="Plassholder for tekst 8">
            <a:extLst>
              <a:ext uri="{FF2B5EF4-FFF2-40B4-BE49-F238E27FC236}">
                <a16:creationId xmlns:a16="http://schemas.microsoft.com/office/drawing/2014/main" id="{60C5B10C-E69B-AB43-A6CC-F357F153AC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57765" y="2869047"/>
            <a:ext cx="3337304" cy="573582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33" name="Plassholder for tekst 8">
            <a:extLst>
              <a:ext uri="{FF2B5EF4-FFF2-40B4-BE49-F238E27FC236}">
                <a16:creationId xmlns:a16="http://schemas.microsoft.com/office/drawing/2014/main" id="{62456C64-43C4-DF45-8E93-E0FD844002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57765" y="3719568"/>
            <a:ext cx="3337304" cy="573582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34" name="Plassholder for tekst 8">
            <a:extLst>
              <a:ext uri="{FF2B5EF4-FFF2-40B4-BE49-F238E27FC236}">
                <a16:creationId xmlns:a16="http://schemas.microsoft.com/office/drawing/2014/main" id="{9C94AF6B-0E57-2F4C-A0AA-0B075466D3E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57765" y="4570089"/>
            <a:ext cx="3337304" cy="573582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B225AFA4-BC81-084F-852C-9CC69EBEA27F}"/>
              </a:ext>
            </a:extLst>
          </p:cNvPr>
          <p:cNvSpPr/>
          <p:nvPr userDrawn="1"/>
        </p:nvSpPr>
        <p:spPr>
          <a:xfrm>
            <a:off x="9440307" y="1612467"/>
            <a:ext cx="372218" cy="37225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78" tIns="41489" rIns="82978" bIns="414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34" b="0" i="0">
                <a:latin typeface="Franklin Gothic Medium" panose="020B0603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4710819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b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3FF9D5-207A-CA42-99BC-3F818CE5F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5BAAF40-6307-5A4E-8B3A-8AB4B607E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0999CF-75E6-D447-8863-B480D6073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C720F96-C00B-BB48-B6BD-CCD2609C2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A86E6C1E-93FC-374C-B560-7AE5BCCE40A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782435" y="2260697"/>
            <a:ext cx="2439583" cy="2972131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/>
          <a:lstStyle>
            <a:lvl1pPr>
              <a:defRPr sz="1452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452" baseline="0"/>
            </a:lvl4pPr>
            <a:lvl5pPr>
              <a:defRPr sz="1144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Femkant 9">
            <a:extLst>
              <a:ext uri="{FF2B5EF4-FFF2-40B4-BE49-F238E27FC236}">
                <a16:creationId xmlns:a16="http://schemas.microsoft.com/office/drawing/2014/main" id="{E16C73EC-2B9E-CF4A-89FC-1F5794DB625F}"/>
              </a:ext>
            </a:extLst>
          </p:cNvPr>
          <p:cNvSpPr/>
          <p:nvPr userDrawn="1"/>
        </p:nvSpPr>
        <p:spPr>
          <a:xfrm>
            <a:off x="1782435" y="1651107"/>
            <a:ext cx="2568432" cy="480815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83C418A2-C929-6E48-A7FA-CFAEEF3CB3F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83610" y="1633370"/>
            <a:ext cx="2107881" cy="519620"/>
          </a:xfrm>
        </p:spPr>
        <p:txBody>
          <a:bodyPr wrap="square" tIns="36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52"/>
            </a:lvl1pPr>
          </a:lstStyle>
          <a:p>
            <a:r>
              <a:rPr lang="nb-NO"/>
              <a:t>Fase 1:</a:t>
            </a:r>
            <a:br>
              <a:rPr lang="nb-NO"/>
            </a:br>
            <a:r>
              <a:rPr lang="nb-NO"/>
              <a:t>Tekst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095A65C7-8DE6-284C-AC4F-85E55B88E8B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782435" y="5313138"/>
            <a:ext cx="2439583" cy="272447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wrap="square"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Workshop  med ...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A2AEF06B-8E21-9A4D-A621-2D89D8FF365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782435" y="5657179"/>
            <a:ext cx="2439583" cy="272447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wrap="square"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Kr 00.0000</a:t>
            </a:r>
          </a:p>
        </p:txBody>
      </p: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7C957CE0-FE7B-D44D-ADBD-BA81159D200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782435" y="6001219"/>
            <a:ext cx="2439583" cy="272447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wrap="square"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10. oktober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70B3C2D-E1F8-AC4A-A57C-BD554C2DC3F3}"/>
              </a:ext>
            </a:extLst>
          </p:cNvPr>
          <p:cNvSpPr txBox="1"/>
          <p:nvPr userDrawn="1"/>
        </p:nvSpPr>
        <p:spPr>
          <a:xfrm>
            <a:off x="1077784" y="5317095"/>
            <a:ext cx="704651" cy="268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144" cap="all" baseline="0">
                <a:solidFill>
                  <a:schemeClr val="accent5"/>
                </a:solidFill>
              </a:rPr>
              <a:t>Møter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88584A5-1A9B-334F-9885-F9AB24570867}"/>
              </a:ext>
            </a:extLst>
          </p:cNvPr>
          <p:cNvSpPr txBox="1"/>
          <p:nvPr userDrawn="1"/>
        </p:nvSpPr>
        <p:spPr>
          <a:xfrm>
            <a:off x="1077784" y="5657178"/>
            <a:ext cx="704651" cy="268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144" cap="all" baseline="0">
                <a:solidFill>
                  <a:schemeClr val="accent5"/>
                </a:solidFill>
              </a:rPr>
              <a:t>PRIS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6AB89CA-CFC3-5C46-A0E8-53DBEA51C1F2}"/>
              </a:ext>
            </a:extLst>
          </p:cNvPr>
          <p:cNvSpPr txBox="1"/>
          <p:nvPr userDrawn="1"/>
        </p:nvSpPr>
        <p:spPr>
          <a:xfrm>
            <a:off x="1077784" y="6003197"/>
            <a:ext cx="704651" cy="268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144" cap="all" baseline="0">
                <a:solidFill>
                  <a:schemeClr val="accent5"/>
                </a:solidFill>
              </a:rPr>
              <a:t>TID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F6FA21E-C6BC-A94D-B583-CBE84E958632}"/>
              </a:ext>
            </a:extLst>
          </p:cNvPr>
          <p:cNvSpPr txBox="1"/>
          <p:nvPr userDrawn="1"/>
        </p:nvSpPr>
        <p:spPr>
          <a:xfrm>
            <a:off x="933665" y="2224586"/>
            <a:ext cx="787449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144" cap="all" baseline="0">
                <a:solidFill>
                  <a:schemeClr val="accent5"/>
                </a:solidFill>
              </a:rPr>
              <a:t>Innhold </a:t>
            </a:r>
            <a:br>
              <a:rPr lang="nb-NO" sz="1144" cap="all" baseline="0">
                <a:solidFill>
                  <a:schemeClr val="accent5"/>
                </a:solidFill>
              </a:rPr>
            </a:br>
            <a:r>
              <a:rPr lang="nb-NO" sz="1144" cap="all" baseline="0">
                <a:solidFill>
                  <a:schemeClr val="accent5"/>
                </a:solidFill>
              </a:rPr>
              <a:t>i fase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4460D947-0618-5D43-B3EC-7FBD2B89676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437578" y="2260697"/>
            <a:ext cx="2439583" cy="2972131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/>
          <a:lstStyle>
            <a:lvl1pPr>
              <a:defRPr sz="1452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452" baseline="0"/>
            </a:lvl4pPr>
            <a:lvl5pPr>
              <a:defRPr sz="1144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3" name="Femkant 22">
            <a:extLst>
              <a:ext uri="{FF2B5EF4-FFF2-40B4-BE49-F238E27FC236}">
                <a16:creationId xmlns:a16="http://schemas.microsoft.com/office/drawing/2014/main" id="{59E0C16E-F98B-7B4C-8663-E955AC965012}"/>
              </a:ext>
            </a:extLst>
          </p:cNvPr>
          <p:cNvSpPr/>
          <p:nvPr userDrawn="1"/>
        </p:nvSpPr>
        <p:spPr>
          <a:xfrm>
            <a:off x="4437578" y="1651107"/>
            <a:ext cx="2568433" cy="480815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/>
          </a:p>
        </p:txBody>
      </p:sp>
      <p:sp>
        <p:nvSpPr>
          <p:cNvPr id="24" name="Plassholder for tekst 13">
            <a:extLst>
              <a:ext uri="{FF2B5EF4-FFF2-40B4-BE49-F238E27FC236}">
                <a16:creationId xmlns:a16="http://schemas.microsoft.com/office/drawing/2014/main" id="{12706141-8D3B-9843-9B29-6E70ABFBBB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8752" y="1633370"/>
            <a:ext cx="2107881" cy="519620"/>
          </a:xfrm>
        </p:spPr>
        <p:txBody>
          <a:bodyPr wrap="square" tIns="36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52"/>
            </a:lvl1pPr>
          </a:lstStyle>
          <a:p>
            <a:r>
              <a:rPr lang="nb-NO"/>
              <a:t>Fase 2:</a:t>
            </a:r>
          </a:p>
          <a:p>
            <a:r>
              <a:rPr lang="nb-NO"/>
              <a:t>Tekst</a:t>
            </a:r>
          </a:p>
        </p:txBody>
      </p:sp>
      <p:sp>
        <p:nvSpPr>
          <p:cNvPr id="25" name="Plassholder for innhold 2">
            <a:extLst>
              <a:ext uri="{FF2B5EF4-FFF2-40B4-BE49-F238E27FC236}">
                <a16:creationId xmlns:a16="http://schemas.microsoft.com/office/drawing/2014/main" id="{A581B320-FC45-614D-8728-263623CE294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437578" y="5313138"/>
            <a:ext cx="2439583" cy="272447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wrap="square"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Workshop  med ...</a:t>
            </a:r>
          </a:p>
        </p:txBody>
      </p:sp>
      <p:sp>
        <p:nvSpPr>
          <p:cNvPr id="26" name="Plassholder for innhold 2">
            <a:extLst>
              <a:ext uri="{FF2B5EF4-FFF2-40B4-BE49-F238E27FC236}">
                <a16:creationId xmlns:a16="http://schemas.microsoft.com/office/drawing/2014/main" id="{C389887C-B7CE-C54D-92F0-52BCD79C44DC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437578" y="5657179"/>
            <a:ext cx="2439583" cy="272447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wrap="square"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Kr 00.0000</a:t>
            </a:r>
          </a:p>
        </p:txBody>
      </p:sp>
      <p:sp>
        <p:nvSpPr>
          <p:cNvPr id="27" name="Plassholder for innhold 2">
            <a:extLst>
              <a:ext uri="{FF2B5EF4-FFF2-40B4-BE49-F238E27FC236}">
                <a16:creationId xmlns:a16="http://schemas.microsoft.com/office/drawing/2014/main" id="{3573D492-A4A3-EB42-870D-A43BB60CE7E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437578" y="6001219"/>
            <a:ext cx="2439583" cy="272447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wrap="square"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10. oktober</a:t>
            </a:r>
          </a:p>
        </p:txBody>
      </p:sp>
      <p:sp>
        <p:nvSpPr>
          <p:cNvPr id="28" name="Plassholder for innhold 2">
            <a:extLst>
              <a:ext uri="{FF2B5EF4-FFF2-40B4-BE49-F238E27FC236}">
                <a16:creationId xmlns:a16="http://schemas.microsoft.com/office/drawing/2014/main" id="{60160494-3571-2045-8C42-FE8724FA82C2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089298" y="2260697"/>
            <a:ext cx="2439583" cy="2972131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/>
          <a:lstStyle>
            <a:lvl1pPr>
              <a:defRPr sz="1452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452" baseline="0"/>
            </a:lvl4pPr>
            <a:lvl5pPr>
              <a:defRPr sz="1144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Plassholder for tekst 13">
            <a:extLst>
              <a:ext uri="{FF2B5EF4-FFF2-40B4-BE49-F238E27FC236}">
                <a16:creationId xmlns:a16="http://schemas.microsoft.com/office/drawing/2014/main" id="{FAA4D1A7-D6DA-324F-B051-8D3450E0034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67420" y="1633370"/>
            <a:ext cx="2107881" cy="519620"/>
          </a:xfrm>
        </p:spPr>
        <p:txBody>
          <a:bodyPr wrap="square" tIns="36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52"/>
            </a:lvl1pPr>
          </a:lstStyle>
          <a:p>
            <a:r>
              <a:rPr lang="nb-NO"/>
              <a:t>Fase 3:</a:t>
            </a:r>
          </a:p>
          <a:p>
            <a:r>
              <a:rPr lang="nb-NO"/>
              <a:t>Tekst</a:t>
            </a:r>
          </a:p>
        </p:txBody>
      </p:sp>
      <p:sp>
        <p:nvSpPr>
          <p:cNvPr id="30" name="Plassholder for innhold 2">
            <a:extLst>
              <a:ext uri="{FF2B5EF4-FFF2-40B4-BE49-F238E27FC236}">
                <a16:creationId xmlns:a16="http://schemas.microsoft.com/office/drawing/2014/main" id="{67130DE4-B2F7-BC41-AE52-A4EE59F7FC6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7089298" y="5313138"/>
            <a:ext cx="2439583" cy="272447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wrap="square"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Workshop  med ...</a:t>
            </a:r>
          </a:p>
        </p:txBody>
      </p:sp>
      <p:sp>
        <p:nvSpPr>
          <p:cNvPr id="31" name="Plassholder for innhold 2">
            <a:extLst>
              <a:ext uri="{FF2B5EF4-FFF2-40B4-BE49-F238E27FC236}">
                <a16:creationId xmlns:a16="http://schemas.microsoft.com/office/drawing/2014/main" id="{7690AA18-005E-424B-A634-B1BBD697C8B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7089298" y="5657179"/>
            <a:ext cx="2439583" cy="272447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wrap="square"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Kr 00.0000</a:t>
            </a:r>
          </a:p>
        </p:txBody>
      </p:sp>
      <p:sp>
        <p:nvSpPr>
          <p:cNvPr id="32" name="Plassholder for innhold 2">
            <a:extLst>
              <a:ext uri="{FF2B5EF4-FFF2-40B4-BE49-F238E27FC236}">
                <a16:creationId xmlns:a16="http://schemas.microsoft.com/office/drawing/2014/main" id="{49C87B83-E299-B440-831A-8C7D895A9623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089298" y="6001219"/>
            <a:ext cx="2439583" cy="272447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wrap="square"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10. oktober</a:t>
            </a:r>
          </a:p>
        </p:txBody>
      </p:sp>
      <p:sp>
        <p:nvSpPr>
          <p:cNvPr id="33" name="Femkant 32">
            <a:extLst>
              <a:ext uri="{FF2B5EF4-FFF2-40B4-BE49-F238E27FC236}">
                <a16:creationId xmlns:a16="http://schemas.microsoft.com/office/drawing/2014/main" id="{5830E694-A8BD-6040-A6D4-FA03E522D23D}"/>
              </a:ext>
            </a:extLst>
          </p:cNvPr>
          <p:cNvSpPr/>
          <p:nvPr userDrawn="1"/>
        </p:nvSpPr>
        <p:spPr>
          <a:xfrm>
            <a:off x="7089298" y="1646863"/>
            <a:ext cx="2457320" cy="480815"/>
          </a:xfrm>
          <a:prstGeom prst="homePlate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/>
          </a:p>
        </p:txBody>
      </p:sp>
    </p:spTree>
    <p:extLst>
      <p:ext uri="{BB962C8B-B14F-4D97-AF65-F5344CB8AC3E}">
        <p14:creationId xmlns:p14="http://schemas.microsoft.com/office/powerpoint/2010/main" val="23826645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tekst 20">
            <a:extLst>
              <a:ext uri="{FF2B5EF4-FFF2-40B4-BE49-F238E27FC236}">
                <a16:creationId xmlns:a16="http://schemas.microsoft.com/office/drawing/2014/main" id="{B04BA8D9-9E32-AF4D-B02D-883C5CFA1C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645" y="3615339"/>
            <a:ext cx="7758710" cy="684359"/>
          </a:xfrm>
        </p:spPr>
        <p:txBody>
          <a:bodyPr lIns="46800" rIns="46800"/>
          <a:lstStyle>
            <a:lvl1pPr marL="0" marR="0" indent="0" algn="ctr" defTabSz="829883" rtl="0" eaLnBrk="1" fontAlgn="auto" latinLnBrk="0" hangingPunct="1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97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Undertekst, </a:t>
            </a:r>
            <a:r>
              <a:rPr lang="nb-NO" err="1"/>
              <a:t>call</a:t>
            </a:r>
            <a:r>
              <a:rPr lang="nb-NO"/>
              <a:t> to action, kontaktinfo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3446EC31-1A04-7748-8341-74E155F0BC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6645" y="2421484"/>
            <a:ext cx="7758710" cy="821178"/>
          </a:xfrm>
        </p:spPr>
        <p:txBody>
          <a:bodyPr anchor="b" anchorCtr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429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nb-NO"/>
              <a:t>Tekst</a:t>
            </a:r>
          </a:p>
        </p:txBody>
      </p:sp>
      <p:pic>
        <p:nvPicPr>
          <p:cNvPr id="5" name="Kruse Larsen Logo">
            <a:extLst>
              <a:ext uri="{FF2B5EF4-FFF2-40B4-BE49-F238E27FC236}">
                <a16:creationId xmlns:a16="http://schemas.microsoft.com/office/drawing/2014/main" id="{84B9F552-F0CA-0549-B1A2-B41AB33460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15650" y="5681401"/>
            <a:ext cx="1560700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5783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logo">
    <p:bg>
      <p:bgPr>
        <a:solidFill>
          <a:srgbClr val="122E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00449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ruse Larsen logo hvit">
            <a:extLst>
              <a:ext uri="{FF2B5EF4-FFF2-40B4-BE49-F238E27FC236}">
                <a16:creationId xmlns:a16="http://schemas.microsoft.com/office/drawing/2014/main" id="{360DAF81-9019-684D-930C-FAF794B8E0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5634" y="2684849"/>
            <a:ext cx="4520732" cy="148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9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58A751-F609-FB42-BFEF-A810C9A20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574" y="2917844"/>
            <a:ext cx="7993983" cy="722260"/>
          </a:xfrm>
        </p:spPr>
        <p:txBody>
          <a:bodyPr anchor="b"/>
          <a:lstStyle>
            <a:lvl1pPr algn="l">
              <a:lnSpc>
                <a:spcPct val="89000"/>
              </a:lnSpc>
              <a:defRPr sz="4432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4" name="Plassholder for tekst 20">
            <a:extLst>
              <a:ext uri="{FF2B5EF4-FFF2-40B4-BE49-F238E27FC236}">
                <a16:creationId xmlns:a16="http://schemas.microsoft.com/office/drawing/2014/main" id="{02A8EDE5-6DBE-FB43-A345-49A4D3611B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0733" y="3780815"/>
            <a:ext cx="6093536" cy="376834"/>
          </a:xfrm>
        </p:spPr>
        <p:txBody>
          <a:bodyPr lIns="125999" r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15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255907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dert bakgrunn">
            <a:extLst>
              <a:ext uri="{FF2B5EF4-FFF2-40B4-BE49-F238E27FC236}">
                <a16:creationId xmlns:a16="http://schemas.microsoft.com/office/drawing/2014/main" id="{0721DCFD-1DE1-E24A-B480-FEFA8A0C9A11}"/>
              </a:ext>
            </a:extLst>
          </p:cNvPr>
          <p:cNvSpPr/>
          <p:nvPr userDrawn="1"/>
        </p:nvSpPr>
        <p:spPr>
          <a:xfrm>
            <a:off x="2" y="0"/>
            <a:ext cx="42136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>
              <a:latin typeface="Arial" panose="020B0604020202020204" pitchFamily="34" charset="0"/>
            </a:endParaRPr>
          </a:p>
        </p:txBody>
      </p:sp>
      <p:sp>
        <p:nvSpPr>
          <p:cNvPr id="10" name="Agenda">
            <a:extLst>
              <a:ext uri="{FF2B5EF4-FFF2-40B4-BE49-F238E27FC236}">
                <a16:creationId xmlns:a16="http://schemas.microsoft.com/office/drawing/2014/main" id="{0F91FACE-8BF9-3D44-85D0-DAD9B3506D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10767" y="935055"/>
            <a:ext cx="5097530" cy="5143500"/>
          </a:xfrm>
        </p:spPr>
        <p:txBody>
          <a:bodyPr anchor="ctr" anchorCtr="0"/>
          <a:lstStyle>
            <a:lvl1pPr marL="0" marR="0" indent="0" algn="l" defTabSz="829883" rtl="0" eaLnBrk="1" fontAlgn="auto" latinLnBrk="0" hangingPunct="1">
              <a:lnSpc>
                <a:spcPct val="1100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385098" algn="r"/>
              </a:tabLst>
              <a:defRPr sz="2269" cap="all" baseline="0"/>
            </a:lvl1pPr>
            <a:lvl2pPr marL="97972" marR="0" indent="0" algn="l" defTabSz="829883" rtl="0" eaLnBrk="1" fontAlgn="auto" latinLnBrk="0" hangingPunct="1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385098" algn="r"/>
              </a:tabLst>
              <a:defRPr sz="2269" cap="all" baseline="0"/>
            </a:lvl2pPr>
          </a:lstStyle>
          <a:p>
            <a:pPr marL="0" marR="0" lvl="0" indent="0" algn="l" defTabSz="829883" rtl="0" eaLnBrk="1" fontAlgn="auto" latinLnBrk="0" hangingPunct="1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417771" algn="r"/>
              </a:tabLst>
              <a:defRPr/>
            </a:pPr>
            <a:r>
              <a:rPr lang="nb-NO"/>
              <a:t>Overskrift</a:t>
            </a:r>
          </a:p>
          <a:p>
            <a:pPr marL="97972" marR="0" lvl="1" indent="0" algn="l" defTabSz="829883" rtl="0" eaLnBrk="1" fontAlgn="auto" latinLnBrk="0" hangingPunct="1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319753" algn="r"/>
              </a:tabLst>
              <a:defRPr/>
            </a:pPr>
            <a:r>
              <a:rPr lang="nb-NO"/>
              <a:t>Nivå to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3BB4C828-67E0-BA45-B4B8-00A58A2FC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68" y="790127"/>
            <a:ext cx="3205067" cy="9444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Kruse Larsen Logo">
            <a:extLst>
              <a:ext uri="{FF2B5EF4-FFF2-40B4-BE49-F238E27FC236}">
                <a16:creationId xmlns:a16="http://schemas.microsoft.com/office/drawing/2014/main" id="{48B857EF-94E4-8A4C-B26C-89FC552D3B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715" y="5698873"/>
            <a:ext cx="1560695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6981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0B05D2-AA02-1D47-83C9-FA969F6C3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53" y="1951744"/>
            <a:ext cx="10661003" cy="4233489"/>
          </a:xfrm>
          <a:prstGeom prst="rect">
            <a:avLst/>
          </a:prstGeom>
        </p:spPr>
        <p:txBody>
          <a:bodyPr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EDC6BD06-8CE1-D740-8146-0744D8201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63752922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,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EDC6BD06-8CE1-D740-8146-0744D8201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D702F7C-FDE9-8942-8D0A-B392AC23EAF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6804" y="1951744"/>
            <a:ext cx="5201684" cy="4233489"/>
          </a:xfrm>
          <a:prstGeom prst="rect">
            <a:avLst/>
          </a:prstGeom>
        </p:spPr>
        <p:txBody>
          <a:bodyPr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997DF06-69CF-BA47-B364-F177C4A058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633" y="1951744"/>
            <a:ext cx="5984683" cy="3599255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tekst 13">
            <a:extLst>
              <a:ext uri="{FF2B5EF4-FFF2-40B4-BE49-F238E27FC236}">
                <a16:creationId xmlns:a16="http://schemas.microsoft.com/office/drawing/2014/main" id="{C027D6AA-8ED2-8848-BBCF-A45D4C9B63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0752" y="5558792"/>
            <a:ext cx="5090297" cy="304113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</p:spTree>
    <p:extLst>
      <p:ext uri="{BB962C8B-B14F-4D97-AF65-F5344CB8AC3E}">
        <p14:creationId xmlns:p14="http://schemas.microsoft.com/office/powerpoint/2010/main" val="284179426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,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EDC6BD06-8CE1-D740-8146-0744D8201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13">
            <a:extLst>
              <a:ext uri="{FF2B5EF4-FFF2-40B4-BE49-F238E27FC236}">
                <a16:creationId xmlns:a16="http://schemas.microsoft.com/office/drawing/2014/main" id="{C027D6AA-8ED2-8848-BBCF-A45D4C9B63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78622" y="5558792"/>
            <a:ext cx="4207119" cy="304113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12" name="Plassholder for bilde 9">
            <a:extLst>
              <a:ext uri="{FF2B5EF4-FFF2-40B4-BE49-F238E27FC236}">
                <a16:creationId xmlns:a16="http://schemas.microsoft.com/office/drawing/2014/main" id="{4790B150-A8CD-4042-BB2E-DCA53E34A3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02556" y="1951744"/>
            <a:ext cx="5984683" cy="3599255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D7D88F71-2D4C-C147-A2E2-C9A6C2318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53" y="1951744"/>
            <a:ext cx="5201684" cy="4233489"/>
          </a:xfrm>
          <a:prstGeom prst="rect">
            <a:avLst/>
          </a:prstGeom>
        </p:spPr>
        <p:txBody>
          <a:bodyPr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5337752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,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0B05D2-AA02-1D47-83C9-FA969F6C3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53" y="1951744"/>
            <a:ext cx="5201684" cy="4233489"/>
          </a:xfrm>
          <a:prstGeom prst="rect">
            <a:avLst/>
          </a:prstGeom>
        </p:spPr>
        <p:txBody>
          <a:bodyPr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EDC6BD06-8CE1-D740-8146-0744D8201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D702F7C-FDE9-8942-8D0A-B392AC23EAF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6804" y="1951744"/>
            <a:ext cx="5201684" cy="4233489"/>
          </a:xfrm>
          <a:prstGeom prst="rect">
            <a:avLst/>
          </a:prstGeom>
        </p:spPr>
        <p:txBody>
          <a:bodyPr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3098856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FF8AB-57C1-8942-B11E-E10F34954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pic>
        <p:nvPicPr>
          <p:cNvPr id="8" name="Bilde 7" hidden="1">
            <a:extLst>
              <a:ext uri="{FF2B5EF4-FFF2-40B4-BE49-F238E27FC236}">
                <a16:creationId xmlns:a16="http://schemas.microsoft.com/office/drawing/2014/main" id="{6115CD00-CF97-1B41-9308-391DDD33D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E703738-09FD-3D46-85FE-6BC150842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0D231CF-7EB0-204D-B251-0200F643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1DE47C5-9AB4-F447-AAF9-2A37996C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A52B5B8D-B5B7-C444-8167-43F9D569F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39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90E66CAC-63D4-7842-B6DC-CE6F2DE4A8D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45199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A7F42A50-4D55-DC43-99D7-08138170293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968431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629DB00E-8FF4-8148-8B67-9D144D60C2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1296775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hidden="1">
            <a:extLst>
              <a:ext uri="{FF2B5EF4-FFF2-40B4-BE49-F238E27FC236}">
                <a16:creationId xmlns:a16="http://schemas.microsoft.com/office/drawing/2014/main" id="{1AEADB38-E74E-7748-92EF-DA1686126A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5FFF8AB-57C1-8942-B11E-E10F34954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E703738-09FD-3D46-85FE-6BC150842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0D231CF-7EB0-204D-B251-0200F643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1DE47C5-9AB4-F447-AAF9-2A37996C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A52B5B8D-B5B7-C444-8167-43F9D569F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7907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90E66CAC-63D4-7842-B6DC-CE6F2DE4A8D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95447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A23871D3-252A-1745-8885-9027473B6E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5214" y="2726145"/>
            <a:ext cx="1551379" cy="277576"/>
          </a:xfrm>
        </p:spPr>
        <p:txBody>
          <a:bodyPr lIns="0" rIns="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r>
              <a:rPr lang="nb-NO"/>
              <a:t>Margtekst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B5069B1D-51F1-4D4F-9AA6-A9377F29A3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32991" y="4834029"/>
            <a:ext cx="1551379" cy="277576"/>
          </a:xfrm>
        </p:spPr>
        <p:txBody>
          <a:bodyPr lIns="0" rIns="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r>
              <a:rPr lang="nb-NO"/>
              <a:t>Margtekst</a:t>
            </a:r>
          </a:p>
        </p:txBody>
      </p:sp>
      <p:sp>
        <p:nvSpPr>
          <p:cNvPr id="13" name="Plassholder for tekst 10">
            <a:extLst>
              <a:ext uri="{FF2B5EF4-FFF2-40B4-BE49-F238E27FC236}">
                <a16:creationId xmlns:a16="http://schemas.microsoft.com/office/drawing/2014/main" id="{D2146DEC-9161-0C4B-B2F5-811DEAB5C4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34671959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nderlag" hidden="1">
            <a:extLst>
              <a:ext uri="{FF2B5EF4-FFF2-40B4-BE49-F238E27FC236}">
                <a16:creationId xmlns:a16="http://schemas.microsoft.com/office/drawing/2014/main" id="{53F2E760-C566-7244-8372-567BFDC368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DABAD49D-9FE9-6247-87C3-3F782F061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53" y="1951744"/>
            <a:ext cx="10661003" cy="4233489"/>
          </a:xfrm>
          <a:prstGeom prst="rect">
            <a:avLst/>
          </a:prstGeom>
        </p:spPr>
        <p:txBody>
          <a:bodyPr/>
          <a:lstStyle>
            <a:lvl1pPr algn="ctr">
              <a:defRPr sz="2836" baseline="0"/>
            </a:lvl1pPr>
            <a:lvl2pPr algn="ctr">
              <a:defRPr sz="2836" baseline="0"/>
            </a:lvl2pPr>
            <a:lvl3pPr algn="ctr">
              <a:defRPr sz="2836" baseline="0"/>
            </a:lvl3pPr>
          </a:lstStyle>
          <a:p>
            <a:r>
              <a:rPr lang="nb-NO"/>
              <a:t>Rediger tekststiler i malen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1CFE2B4D-E407-BD44-8349-D5A5FE63D1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307672025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ress + 1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hidden="1">
            <a:extLst>
              <a:ext uri="{FF2B5EF4-FFF2-40B4-BE49-F238E27FC236}">
                <a16:creationId xmlns:a16="http://schemas.microsoft.com/office/drawing/2014/main" id="{274A1DE0-209F-9A49-AAA2-7AB644EAF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A9D8DC1-B563-0A45-B16B-8387EEE3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527A6A1-D9BD-8842-8E48-F58C7310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54B28D4-D764-CF44-8BBD-DDFEFB4FD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2B4E5AA4-A7D4-0245-8A5C-75F1505638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563" y="1491187"/>
            <a:ext cx="5869559" cy="1322881"/>
          </a:xfrm>
        </p:spPr>
        <p:txBody>
          <a:bodyPr wrap="square" lIns="180000" tIns="180000" rIns="180000" bIns="180000">
            <a:spAutoFit/>
          </a:bodyPr>
          <a:lstStyle>
            <a:lvl1pPr marL="0" indent="0">
              <a:lnSpc>
                <a:spcPct val="96000"/>
              </a:lnSpc>
              <a:buNone/>
              <a:defRPr sz="2836" b="0" baseline="0">
                <a:solidFill>
                  <a:schemeClr val="accent1"/>
                </a:solidFill>
              </a:defRPr>
            </a:lvl1pPr>
            <a:lvl2pPr marL="0" indent="0">
              <a:lnSpc>
                <a:spcPct val="96000"/>
              </a:lnSpc>
              <a:spcBef>
                <a:spcPts val="1634"/>
              </a:spcBef>
              <a:buNone/>
              <a:defRPr sz="2269" baseline="0">
                <a:solidFill>
                  <a:schemeClr val="accent1"/>
                </a:solidFill>
              </a:defRPr>
            </a:lvl2pPr>
          </a:lstStyle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75E52111-2294-8B42-BD24-10C55BB61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6001" y="1659756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5244458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FF8AB-57C1-8942-B11E-E10F34954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pic>
        <p:nvPicPr>
          <p:cNvPr id="8" name="Bilde 7" hidden="1">
            <a:extLst>
              <a:ext uri="{FF2B5EF4-FFF2-40B4-BE49-F238E27FC236}">
                <a16:creationId xmlns:a16="http://schemas.microsoft.com/office/drawing/2014/main" id="{6115CD00-CF97-1B41-9308-391DDD33D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E703738-09FD-3D46-85FE-6BC150842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0D231CF-7EB0-204D-B251-0200F643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1DE47C5-9AB4-F447-AAF9-2A37996C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A52B5B8D-B5B7-C444-8167-43F9D569F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39" y="3591806"/>
            <a:ext cx="2439583" cy="2628999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90E66CAC-63D4-7842-B6DC-CE6F2DE4A8D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37908" y="3591806"/>
            <a:ext cx="2439583" cy="2628999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D50E4794-F470-B047-A0CF-3B4F4A38990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03777" y="3591806"/>
            <a:ext cx="2439583" cy="2628999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672723BA-2214-944E-831A-C1096FABE3D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852645" y="3591806"/>
            <a:ext cx="2439583" cy="2628999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543D459A-35FD-A64E-B713-9F6C21B622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2279" y="1806382"/>
            <a:ext cx="2427311" cy="145981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19" name="Plassholder for bilde 9">
            <a:extLst>
              <a:ext uri="{FF2B5EF4-FFF2-40B4-BE49-F238E27FC236}">
                <a16:creationId xmlns:a16="http://schemas.microsoft.com/office/drawing/2014/main" id="{669019DB-0287-F349-B5E4-7FC30F0ADC4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44849" y="1806382"/>
            <a:ext cx="2427311" cy="145981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20" name="Plassholder for bilde 9">
            <a:extLst>
              <a:ext uri="{FF2B5EF4-FFF2-40B4-BE49-F238E27FC236}">
                <a16:creationId xmlns:a16="http://schemas.microsoft.com/office/drawing/2014/main" id="{111C6ED8-80C6-A74A-AA96-7F1C07C734B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5175" y="1806382"/>
            <a:ext cx="2427311" cy="145981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21" name="Plassholder for bilde 9">
            <a:extLst>
              <a:ext uri="{FF2B5EF4-FFF2-40B4-BE49-F238E27FC236}">
                <a16:creationId xmlns:a16="http://schemas.microsoft.com/office/drawing/2014/main" id="{8E855348-C7AF-6B4E-B59A-2D21C04B21B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57744" y="1806382"/>
            <a:ext cx="2427311" cy="145981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22" name="Plassholder for tekst 10">
            <a:extLst>
              <a:ext uri="{FF2B5EF4-FFF2-40B4-BE49-F238E27FC236}">
                <a16:creationId xmlns:a16="http://schemas.microsoft.com/office/drawing/2014/main" id="{7D1E296B-1A84-5048-A9DB-01500B84A7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7112900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mindr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71618AD4-1761-E342-B31F-1F1D00CD64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49276" y="1778152"/>
            <a:ext cx="7442727" cy="3304837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A9D8DC1-B563-0A45-B16B-8387EEE3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527A6A1-D9BD-8842-8E48-F58C7310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54B28D4-D764-CF44-8BBD-DDFEFB4FD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tekst 13">
            <a:extLst>
              <a:ext uri="{FF2B5EF4-FFF2-40B4-BE49-F238E27FC236}">
                <a16:creationId xmlns:a16="http://schemas.microsoft.com/office/drawing/2014/main" id="{6490FEC5-349D-BF40-BEC5-62FEE7E986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18612" y="5106102"/>
            <a:ext cx="5090297" cy="304113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EC4CEA71-5710-384D-A123-D72EBFD2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663E9F95-3429-C043-B0A4-C3E5ABF94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39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10">
            <a:extLst>
              <a:ext uri="{FF2B5EF4-FFF2-40B4-BE49-F238E27FC236}">
                <a16:creationId xmlns:a16="http://schemas.microsoft.com/office/drawing/2014/main" id="{9B460728-6A52-744E-ADFD-4F3E92877B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6695970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71618AD4-1761-E342-B31F-1F1D00CD64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57837" y="1"/>
            <a:ext cx="4234163" cy="685698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Plassholder for tekst 13">
            <a:extLst>
              <a:ext uri="{FF2B5EF4-FFF2-40B4-BE49-F238E27FC236}">
                <a16:creationId xmlns:a16="http://schemas.microsoft.com/office/drawing/2014/main" id="{6490FEC5-349D-BF40-BEC5-62FEE7E986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5199" y="6386413"/>
            <a:ext cx="3295298" cy="304113"/>
          </a:xfrm>
        </p:spPr>
        <p:txBody>
          <a:bodyPr wrap="square" lIns="0" tIns="72000" rIns="72000" bIns="46800">
            <a:spAutoFit/>
          </a:bodyPr>
          <a:lstStyle>
            <a:lvl1pPr marL="0" marR="0" indent="0" algn="r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663E9F95-3429-C043-B0A4-C3E5ABF94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39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AB84AA72-03DE-3440-99FE-A7A7FD946A3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445199" y="1794331"/>
            <a:ext cx="3303718" cy="4426474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E75C646-5534-2B47-84BC-0E58E62C4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10">
            <a:extLst>
              <a:ext uri="{FF2B5EF4-FFF2-40B4-BE49-F238E27FC236}">
                <a16:creationId xmlns:a16="http://schemas.microsoft.com/office/drawing/2014/main" id="{F5912FA1-1967-B647-B825-5FCD3D4422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6889644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71618AD4-1761-E342-B31F-1F1D00CD64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45200" y="1"/>
            <a:ext cx="7746801" cy="685698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663E9F95-3429-C043-B0A4-C3E5ABF94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39" y="2547258"/>
            <a:ext cx="3303718" cy="3673547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13">
            <a:extLst>
              <a:ext uri="{FF2B5EF4-FFF2-40B4-BE49-F238E27FC236}">
                <a16:creationId xmlns:a16="http://schemas.microsoft.com/office/drawing/2014/main" id="{BAD7A336-7F20-F148-93E7-A9D53274BA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5942" y="6444043"/>
            <a:ext cx="3303718" cy="304113"/>
          </a:xfrm>
        </p:spPr>
        <p:txBody>
          <a:bodyPr wrap="square" lIns="0" tIns="72000" rIns="72000" bIns="46800">
            <a:spAutoFit/>
          </a:bodyPr>
          <a:lstStyle>
            <a:lvl1pPr marL="0" marR="0" indent="0" algn="r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326EFFE-CCAB-F94E-A1EF-59374CA3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68" y="790127"/>
            <a:ext cx="3394790" cy="94443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10">
            <a:extLst>
              <a:ext uri="{FF2B5EF4-FFF2-40B4-BE49-F238E27FC236}">
                <a16:creationId xmlns:a16="http://schemas.microsoft.com/office/drawing/2014/main" id="{63D80EC8-C371-0549-BAD9-782176BC6C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655013"/>
            <a:ext cx="3406096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87436390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71618AD4-1761-E342-B31F-1F1D00CD64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1"/>
            <a:ext cx="12192001" cy="6856982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263041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+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F47C921-F065-4847-8B84-AD0434C8D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C2ED837-3937-754A-9D9B-85CBC270D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A628BA9-74E4-574F-84F9-4931B697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ilde 9">
            <a:extLst>
              <a:ext uri="{FF2B5EF4-FFF2-40B4-BE49-F238E27FC236}">
                <a16:creationId xmlns:a16="http://schemas.microsoft.com/office/drawing/2014/main" id="{1FE8BB62-AE86-E640-ACFE-DE234733D6E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0421" y="908660"/>
            <a:ext cx="8638489" cy="5220317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Plassholder for tekst 13">
            <a:extLst>
              <a:ext uri="{FF2B5EF4-FFF2-40B4-BE49-F238E27FC236}">
                <a16:creationId xmlns:a16="http://schemas.microsoft.com/office/drawing/2014/main" id="{D47B763D-730B-AD4C-BA25-D67FCBBA7A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947" y="5382666"/>
            <a:ext cx="6853858" cy="329559"/>
          </a:xfrm>
          <a:solidFill>
            <a:schemeClr val="tx2"/>
          </a:solidFill>
        </p:spPr>
        <p:txBody>
          <a:bodyPr wrap="square" lIns="72000" tIns="72000" rIns="72000" bIns="720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</p:spTree>
    <p:extLst>
      <p:ext uri="{BB962C8B-B14F-4D97-AF65-F5344CB8AC3E}">
        <p14:creationId xmlns:p14="http://schemas.microsoft.com/office/powerpoint/2010/main" val="389227843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+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71605D1-6E68-3148-B4E9-8D5359A36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695603A-4E03-8441-AC20-820D6C637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7107CDC-6919-2040-BE87-67E1BD95E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ilde 9">
            <a:extLst>
              <a:ext uri="{FF2B5EF4-FFF2-40B4-BE49-F238E27FC236}">
                <a16:creationId xmlns:a16="http://schemas.microsoft.com/office/drawing/2014/main" id="{C6F05F65-1EE1-3A46-A5AC-7FBE7CA3159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3400" y="1800951"/>
            <a:ext cx="5097649" cy="3065783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Plassholder for bilde 9">
            <a:extLst>
              <a:ext uri="{FF2B5EF4-FFF2-40B4-BE49-F238E27FC236}">
                <a16:creationId xmlns:a16="http://schemas.microsoft.com/office/drawing/2014/main" id="{7AD91E9C-6738-CB48-B942-8F98FA157E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10952" y="1800951"/>
            <a:ext cx="5097649" cy="3065783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tekst 13">
            <a:extLst>
              <a:ext uri="{FF2B5EF4-FFF2-40B4-BE49-F238E27FC236}">
                <a16:creationId xmlns:a16="http://schemas.microsoft.com/office/drawing/2014/main" id="{4485E19E-9342-5744-8B92-5F8799C715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4152" y="4866732"/>
            <a:ext cx="3323498" cy="304113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11" name="Plassholder for tekst 13">
            <a:extLst>
              <a:ext uri="{FF2B5EF4-FFF2-40B4-BE49-F238E27FC236}">
                <a16:creationId xmlns:a16="http://schemas.microsoft.com/office/drawing/2014/main" id="{FD77CD26-6B9A-D54B-B0BD-93D571C06C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78057" y="4866845"/>
            <a:ext cx="3323498" cy="304113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AE95937-2127-6D4D-8E35-3D88F391C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tekst 10">
            <a:extLst>
              <a:ext uri="{FF2B5EF4-FFF2-40B4-BE49-F238E27FC236}">
                <a16:creationId xmlns:a16="http://schemas.microsoft.com/office/drawing/2014/main" id="{E31EB20F-CBEE-ED41-B974-FFCA2B5EBB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419041166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ress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71618AD4-1761-E342-B31F-1F1D00CD64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908660"/>
            <a:ext cx="7442727" cy="4789145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A9D8DC1-B563-0A45-B16B-8387EEE3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527A6A1-D9BD-8842-8E48-F58C7310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54B28D4-D764-CF44-8BBD-DDFEFB4FD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0AFE6966-11C3-7C4B-80B3-53A019330D0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963829" y="3014650"/>
            <a:ext cx="3303718" cy="2896723"/>
          </a:xfrm>
          <a:prstGeom prst="rect">
            <a:avLst/>
          </a:prstGeom>
        </p:spPr>
        <p:txBody>
          <a:bodyPr lIns="0" rIns="0"/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tekst 13">
            <a:extLst>
              <a:ext uri="{FF2B5EF4-FFF2-40B4-BE49-F238E27FC236}">
                <a16:creationId xmlns:a16="http://schemas.microsoft.com/office/drawing/2014/main" id="{6490FEC5-349D-BF40-BEC5-62FEE7E986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0752" y="5697807"/>
            <a:ext cx="5090297" cy="304113"/>
          </a:xfrm>
        </p:spPr>
        <p:txBody>
          <a:bodyPr wrap="square" lIns="0" tIns="72000" rIns="72000" bIns="46800">
            <a:spAutoFit/>
          </a:bodyPr>
          <a:lstStyle>
            <a:lvl1pPr marL="0" marR="0" indent="0" algn="l" defTabSz="829883" rtl="0" eaLnBrk="1" fontAlgn="auto" latinLnBrk="0" hangingPunct="1">
              <a:lnSpc>
                <a:spcPct val="112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162" baseline="0" smtClean="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r>
              <a:rPr lang="nb-NO"/>
              <a:t>Bildetekst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C46D340F-84AD-0D4E-B340-E593C7BA02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09" y="1160196"/>
            <a:ext cx="6374073" cy="1322881"/>
          </a:xfrm>
          <a:solidFill>
            <a:schemeClr val="tx2"/>
          </a:solidFill>
        </p:spPr>
        <p:txBody>
          <a:bodyPr wrap="square" lIns="180000" tIns="180000" rIns="180000" bIns="180000">
            <a:spAutoFit/>
          </a:bodyPr>
          <a:lstStyle>
            <a:lvl1pPr marL="0" indent="0">
              <a:lnSpc>
                <a:spcPct val="96000"/>
              </a:lnSpc>
              <a:buNone/>
              <a:defRPr sz="2836" b="0" baseline="0">
                <a:solidFill>
                  <a:schemeClr val="bg1"/>
                </a:solidFill>
              </a:defRPr>
            </a:lvl1pPr>
            <a:lvl2pPr marL="0" indent="0">
              <a:lnSpc>
                <a:spcPct val="96000"/>
              </a:lnSpc>
              <a:spcBef>
                <a:spcPts val="1634"/>
              </a:spcBef>
              <a:buNone/>
              <a:defRPr sz="2269" baseline="0">
                <a:solidFill>
                  <a:schemeClr val="bg1"/>
                </a:solidFill>
              </a:defRPr>
            </a:lvl2pPr>
          </a:lstStyle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303026212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dert bakgrunn">
            <a:extLst>
              <a:ext uri="{FF2B5EF4-FFF2-40B4-BE49-F238E27FC236}">
                <a16:creationId xmlns:a16="http://schemas.microsoft.com/office/drawing/2014/main" id="{3807EBCF-2A4E-4D4D-8D58-5C0266B0D9A8}"/>
              </a:ext>
            </a:extLst>
          </p:cNvPr>
          <p:cNvSpPr/>
          <p:nvPr userDrawn="1"/>
        </p:nvSpPr>
        <p:spPr>
          <a:xfrm>
            <a:off x="2" y="1652953"/>
            <a:ext cx="1560380" cy="23943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>
              <a:latin typeface="Arial" panose="020B0604020202020204" pitchFamily="34" charset="0"/>
            </a:endParaRP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39F5D12-C9B1-324B-8F08-A9CD18499C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67965" y="2534291"/>
            <a:ext cx="5295978" cy="2645229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 marL="0" indent="0">
              <a:buNone/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D5B46-59D5-ED4A-9EE6-D39BE4475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1167" y="2143795"/>
            <a:ext cx="6151039" cy="1659383"/>
          </a:xfrm>
          <a:solidFill>
            <a:schemeClr val="tx2"/>
          </a:solidFill>
        </p:spPr>
        <p:txBody>
          <a:bodyPr lIns="180000" tIns="180000" rIns="180000" bIns="180000" anchor="t" anchorCtr="0">
            <a:spAutoFit/>
          </a:bodyPr>
          <a:lstStyle>
            <a:lvl1pPr>
              <a:defRPr sz="4432" b="1" i="0" baseline="0">
                <a:solidFill>
                  <a:schemeClr val="bg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4A9930-2A82-C340-A696-332EF4B7116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11167" y="1629200"/>
            <a:ext cx="6151039" cy="717843"/>
          </a:xfrm>
          <a:prstGeom prst="rect">
            <a:avLst/>
          </a:prstGeom>
          <a:solidFill>
            <a:schemeClr val="tx2"/>
          </a:solidFill>
        </p:spPr>
        <p:txBody>
          <a:bodyPr wrap="square" lIns="180000" tIns="180000" rIns="180000" bIns="180000" anchor="b" anchorCtr="0">
            <a:spAutoFit/>
          </a:bodyPr>
          <a:lstStyle>
            <a:lvl1pPr marL="0" indent="0">
              <a:buNone/>
              <a:defRPr sz="2269">
                <a:solidFill>
                  <a:schemeClr val="bg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05C111AA-69C5-C54A-A768-6F649FB9D27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8179" y="5562741"/>
            <a:ext cx="6151039" cy="646927"/>
          </a:xfrm>
          <a:prstGeom prst="rect">
            <a:avLst/>
          </a:prstGeom>
          <a:noFill/>
        </p:spPr>
        <p:txBody>
          <a:bodyPr wrap="square" lIns="180000" tIns="180000" rIns="180000" bIns="180000" anchor="b" anchorCtr="0">
            <a:spAutoFit/>
          </a:bodyPr>
          <a:lstStyle>
            <a:lvl1pPr marL="0" indent="0">
              <a:buNone/>
              <a:defRPr sz="1815">
                <a:solidFill>
                  <a:schemeClr val="bg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Kundenavn</a:t>
            </a:r>
          </a:p>
        </p:txBody>
      </p:sp>
      <p:pic>
        <p:nvPicPr>
          <p:cNvPr id="12" name="Kruse Larsen Logo">
            <a:extLst>
              <a:ext uri="{FF2B5EF4-FFF2-40B4-BE49-F238E27FC236}">
                <a16:creationId xmlns:a16="http://schemas.microsoft.com/office/drawing/2014/main" id="{543FCF19-C9D8-2E4C-9AA9-B4B31B1656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0052" y="5681401"/>
            <a:ext cx="1560695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7752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dert bakgrunn">
            <a:extLst>
              <a:ext uri="{FF2B5EF4-FFF2-40B4-BE49-F238E27FC236}">
                <a16:creationId xmlns:a16="http://schemas.microsoft.com/office/drawing/2014/main" id="{3807EBCF-2A4E-4D4D-8D58-5C0266B0D9A8}"/>
              </a:ext>
            </a:extLst>
          </p:cNvPr>
          <p:cNvSpPr/>
          <p:nvPr userDrawn="1"/>
        </p:nvSpPr>
        <p:spPr>
          <a:xfrm>
            <a:off x="2" y="1652953"/>
            <a:ext cx="1560380" cy="23943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>
              <a:latin typeface="Arial" panose="020B0604020202020204" pitchFamily="34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D5B46-59D5-ED4A-9EE6-D39BE4475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436" y="2143795"/>
            <a:ext cx="6151039" cy="1659383"/>
          </a:xfrm>
          <a:solidFill>
            <a:schemeClr val="tx2"/>
          </a:solidFill>
        </p:spPr>
        <p:txBody>
          <a:bodyPr lIns="180000" tIns="180000" rIns="180000" bIns="180000" anchor="t" anchorCtr="0">
            <a:spAutoFit/>
          </a:bodyPr>
          <a:lstStyle>
            <a:lvl1pPr>
              <a:defRPr sz="4432" b="1" i="0" baseline="0">
                <a:solidFill>
                  <a:schemeClr val="bg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4A9930-2A82-C340-A696-332EF4B7116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476436" y="1629200"/>
            <a:ext cx="6151039" cy="717843"/>
          </a:xfrm>
          <a:prstGeom prst="rect">
            <a:avLst/>
          </a:prstGeom>
          <a:solidFill>
            <a:schemeClr val="tx2"/>
          </a:solidFill>
        </p:spPr>
        <p:txBody>
          <a:bodyPr wrap="square" lIns="180000" tIns="180000" rIns="180000" bIns="180000" anchor="b" anchorCtr="0">
            <a:spAutoFit/>
          </a:bodyPr>
          <a:lstStyle>
            <a:lvl1pPr marL="0" indent="0">
              <a:buNone/>
              <a:defRPr sz="2269">
                <a:solidFill>
                  <a:schemeClr val="bg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05C111AA-69C5-C54A-A768-6F649FB9D27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476436" y="5562741"/>
            <a:ext cx="6151039" cy="646927"/>
          </a:xfrm>
          <a:prstGeom prst="rect">
            <a:avLst/>
          </a:prstGeom>
          <a:noFill/>
        </p:spPr>
        <p:txBody>
          <a:bodyPr wrap="square" lIns="180000" tIns="180000" rIns="180000" bIns="180000" anchor="b" anchorCtr="0">
            <a:spAutoFit/>
          </a:bodyPr>
          <a:lstStyle>
            <a:lvl1pPr marL="0" indent="0">
              <a:buNone/>
              <a:defRPr sz="1815">
                <a:solidFill>
                  <a:schemeClr val="accent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Kundenavn</a:t>
            </a:r>
          </a:p>
        </p:txBody>
      </p:sp>
      <p:pic>
        <p:nvPicPr>
          <p:cNvPr id="8" name="Kruse Larsen Logo">
            <a:extLst>
              <a:ext uri="{FF2B5EF4-FFF2-40B4-BE49-F238E27FC236}">
                <a16:creationId xmlns:a16="http://schemas.microsoft.com/office/drawing/2014/main" id="{9F6B7C46-EFFC-694D-836C-EF53BD3613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0052" y="5681401"/>
            <a:ext cx="1560695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186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loverskrift, en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FD5B46-59D5-ED4A-9EE6-D39BE4475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737" y="2110123"/>
            <a:ext cx="8637560" cy="1011450"/>
          </a:xfrm>
          <a:noFill/>
        </p:spPr>
        <p:txBody>
          <a:bodyPr wrap="square" lIns="180000" tIns="180000" rIns="180000" bIns="180000" anchor="b" anchorCtr="0">
            <a:spAutoFit/>
          </a:bodyPr>
          <a:lstStyle>
            <a:lvl1pPr algn="ctr">
              <a:defRPr sz="4432" b="1" i="0" baseline="0">
                <a:solidFill>
                  <a:schemeClr val="bg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4A9930-2A82-C340-A696-332EF4B7116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70737" y="3086584"/>
            <a:ext cx="8650526" cy="717843"/>
          </a:xfrm>
          <a:prstGeom prst="rect">
            <a:avLst/>
          </a:prstGeom>
          <a:noFill/>
        </p:spPr>
        <p:txBody>
          <a:bodyPr wrap="square" lIns="180000" tIns="180000" rIns="180000" bIns="180000" anchor="t" anchorCtr="0">
            <a:spAutoFit/>
          </a:bodyPr>
          <a:lstStyle>
            <a:lvl1pPr marL="0" indent="0" algn="ctr">
              <a:buNone/>
              <a:defRPr sz="2269">
                <a:solidFill>
                  <a:schemeClr val="bg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05C111AA-69C5-C54A-A768-6F649FB9D27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34268" y="5562741"/>
            <a:ext cx="5093207" cy="646927"/>
          </a:xfrm>
          <a:prstGeom prst="rect">
            <a:avLst/>
          </a:prstGeom>
          <a:noFill/>
        </p:spPr>
        <p:txBody>
          <a:bodyPr wrap="square" lIns="180000" tIns="180000" rIns="180000" bIns="180000" anchor="b" anchorCtr="0">
            <a:spAutoFit/>
          </a:bodyPr>
          <a:lstStyle>
            <a:lvl1pPr marL="0" indent="0" algn="ctr">
              <a:buNone/>
              <a:defRPr sz="1815">
                <a:solidFill>
                  <a:schemeClr val="bg1"/>
                </a:solidFill>
              </a:defRPr>
            </a:lvl1pPr>
            <a:lvl2pPr marL="414942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2pPr>
            <a:lvl3pPr marL="829883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3pPr>
            <a:lvl4pPr marL="124482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76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4708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9650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4592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9534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Kundenavn</a:t>
            </a:r>
          </a:p>
        </p:txBody>
      </p:sp>
      <p:pic>
        <p:nvPicPr>
          <p:cNvPr id="6" name="Kruse Larsen Logo">
            <a:extLst>
              <a:ext uri="{FF2B5EF4-FFF2-40B4-BE49-F238E27FC236}">
                <a16:creationId xmlns:a16="http://schemas.microsoft.com/office/drawing/2014/main" id="{C31F64B6-2608-6A47-90ED-47A79A9F75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0052" y="5681401"/>
            <a:ext cx="1560695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9933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hidden="1">
            <a:extLst>
              <a:ext uri="{FF2B5EF4-FFF2-40B4-BE49-F238E27FC236}">
                <a16:creationId xmlns:a16="http://schemas.microsoft.com/office/drawing/2014/main" id="{9902FD48-6618-314C-B717-6CA27DC95C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12"/>
            <a:ext cx="12192000" cy="6856983"/>
          </a:xfrm>
          <a:prstGeom prst="rect">
            <a:avLst/>
          </a:prstGeom>
        </p:spPr>
      </p:pic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8BCB178A-4EE5-024F-B8BC-228EB6C1D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bunntekst 10">
            <a:extLst>
              <a:ext uri="{FF2B5EF4-FFF2-40B4-BE49-F238E27FC236}">
                <a16:creationId xmlns:a16="http://schemas.microsoft.com/office/drawing/2014/main" id="{90463367-A2CD-E244-9D48-FEAB826A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575EAC44-0225-E249-ADA1-3037D60D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4FF4472-1E27-B54E-90C7-74E8D4C41C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0168" y="2965600"/>
            <a:ext cx="8633072" cy="577744"/>
          </a:xfrm>
        </p:spPr>
        <p:txBody>
          <a:bodyPr/>
          <a:lstStyle>
            <a:lvl1pPr marL="0" indent="0" algn="ctr">
              <a:lnSpc>
                <a:spcPct val="96000"/>
              </a:lnSpc>
              <a:buNone/>
              <a:defRPr sz="3545" b="0" i="1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«Sitat»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6A0E10B5-F46D-3844-AF58-61A05276BD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5036" y="3598783"/>
            <a:ext cx="5082142" cy="307969"/>
          </a:xfrm>
        </p:spPr>
        <p:txBody>
          <a:bodyPr>
            <a:spAutoFit/>
          </a:bodyPr>
          <a:lstStyle>
            <a:lvl1pPr marL="0" indent="0" algn="ctr">
              <a:lnSpc>
                <a:spcPct val="96000"/>
              </a:lnSpc>
              <a:buNone/>
              <a:defRPr sz="1452" b="1" i="0" baseline="0">
                <a:solidFill>
                  <a:schemeClr val="bg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Navn/kilde</a:t>
            </a:r>
          </a:p>
        </p:txBody>
      </p:sp>
    </p:spTree>
    <p:extLst>
      <p:ext uri="{BB962C8B-B14F-4D97-AF65-F5344CB8AC3E}">
        <p14:creationId xmlns:p14="http://schemas.microsoft.com/office/powerpoint/2010/main" val="31364953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C2B18C79-BC10-E842-96DB-B0CFF45136B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6048" y="2106386"/>
            <a:ext cx="5943775" cy="3141358"/>
          </a:xfrm>
          <a:pattFill prst="wdDnDiag">
            <a:fgClr>
              <a:schemeClr val="accent6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1"/>
          <a:lstStyle>
            <a:lvl1pPr marL="0" indent="0">
              <a:buNone/>
              <a:defRPr sz="1468" b="1">
                <a:solidFill>
                  <a:schemeClr val="accent4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8BCB178A-4EE5-024F-B8BC-228EB6C1D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bunntekst 10">
            <a:extLst>
              <a:ext uri="{FF2B5EF4-FFF2-40B4-BE49-F238E27FC236}">
                <a16:creationId xmlns:a16="http://schemas.microsoft.com/office/drawing/2014/main" id="{90463367-A2CD-E244-9D48-FEAB826A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575EAC44-0225-E249-ADA1-3037D60D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13">
            <a:extLst>
              <a:ext uri="{FF2B5EF4-FFF2-40B4-BE49-F238E27FC236}">
                <a16:creationId xmlns:a16="http://schemas.microsoft.com/office/drawing/2014/main" id="{55FE7383-8D3C-EF45-8593-00D1B5A5E1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87953" y="2854068"/>
            <a:ext cx="5082142" cy="887249"/>
          </a:xfrm>
          <a:solidFill>
            <a:schemeClr val="tx2"/>
          </a:solidFill>
        </p:spPr>
        <p:txBody>
          <a:bodyPr lIns="180000" tIns="180000" rIns="180000" bIns="180000">
            <a:spAutoFit/>
          </a:bodyPr>
          <a:lstStyle>
            <a:lvl1pPr marL="0" indent="0" algn="l">
              <a:lnSpc>
                <a:spcPct val="96000"/>
              </a:lnSpc>
              <a:buNone/>
              <a:defRPr sz="3545" b="0" i="1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«Sitat»</a:t>
            </a:r>
          </a:p>
        </p:txBody>
      </p:sp>
      <p:sp>
        <p:nvSpPr>
          <p:cNvPr id="9" name="Plassholder for tekst 13">
            <a:extLst>
              <a:ext uri="{FF2B5EF4-FFF2-40B4-BE49-F238E27FC236}">
                <a16:creationId xmlns:a16="http://schemas.microsoft.com/office/drawing/2014/main" id="{9FAC841B-8C62-8F4D-B23D-FCB1A45D88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87953" y="3707661"/>
            <a:ext cx="5082142" cy="443561"/>
          </a:xfrm>
          <a:solidFill>
            <a:schemeClr val="tx2"/>
          </a:solidFill>
        </p:spPr>
        <p:txBody>
          <a:bodyPr lIns="216000" bIns="180000">
            <a:spAutoFit/>
          </a:bodyPr>
          <a:lstStyle>
            <a:lvl1pPr marL="0" indent="0" algn="l">
              <a:lnSpc>
                <a:spcPct val="96000"/>
              </a:lnSpc>
              <a:buNone/>
              <a:defRPr sz="1452" b="1" i="0" baseline="0">
                <a:solidFill>
                  <a:schemeClr val="bg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Navn/kilde</a:t>
            </a:r>
          </a:p>
        </p:txBody>
      </p:sp>
    </p:spTree>
    <p:extLst>
      <p:ext uri="{BB962C8B-B14F-4D97-AF65-F5344CB8AC3E}">
        <p14:creationId xmlns:p14="http://schemas.microsoft.com/office/powerpoint/2010/main" val="53201709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AE0E296-8A97-254A-BAFE-634427F96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F748965-7675-404C-A3CA-CD48C82F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21347B-FF03-D54F-80C3-076A87B92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BE0091C-7FE1-2447-9692-03F2AADBF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1F12F124-5129-9C47-99A9-B64700FE2F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393514971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F69FD5D-DB6B-6E42-89D0-78EF3F74C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FC31FDB-E82C-A84E-96FB-AAC7F4CC0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3701874-5DFD-3149-BAB8-FD4019F65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066853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essentkar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8D13FC4-3E1C-C14A-B110-EF9532A17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5B0EFCD-1A50-E74F-B715-6226AAEEC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0634902-C4A4-E94B-98B5-2463688F9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9A3C37C-229E-A64A-86D4-188A4AE770E5}"/>
              </a:ext>
            </a:extLst>
          </p:cNvPr>
          <p:cNvSpPr>
            <a:spLocks noChangeAspect="1"/>
          </p:cNvSpPr>
          <p:nvPr userDrawn="1"/>
        </p:nvSpPr>
        <p:spPr>
          <a:xfrm>
            <a:off x="890642" y="1403467"/>
            <a:ext cx="10597331" cy="472551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>
              <a:latin typeface="Arial" panose="020B0604020202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40B0CEA-8F5D-3C4A-8174-3B956296FB0E}"/>
              </a:ext>
            </a:extLst>
          </p:cNvPr>
          <p:cNvSpPr>
            <a:spLocks noChangeAspect="1"/>
          </p:cNvSpPr>
          <p:nvPr userDrawn="1"/>
        </p:nvSpPr>
        <p:spPr>
          <a:xfrm>
            <a:off x="2156507" y="1910256"/>
            <a:ext cx="8065598" cy="3711934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>
              <a:latin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F23E62D-2FC3-F64C-A9EC-62A54B98D780}"/>
              </a:ext>
            </a:extLst>
          </p:cNvPr>
          <p:cNvSpPr>
            <a:spLocks noChangeAspect="1"/>
          </p:cNvSpPr>
          <p:nvPr userDrawn="1"/>
        </p:nvSpPr>
        <p:spPr>
          <a:xfrm>
            <a:off x="3423250" y="2529498"/>
            <a:ext cx="5532109" cy="2473449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78">
              <a:latin typeface="Arial" panose="020B0604020202020204" pitchFamily="34" charset="0"/>
            </a:endParaRPr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458279EF-57C8-7048-AA49-F53138A21634}"/>
              </a:ext>
            </a:extLst>
          </p:cNvPr>
          <p:cNvCxnSpPr>
            <a:cxnSpLocks/>
          </p:cNvCxnSpPr>
          <p:nvPr userDrawn="1"/>
        </p:nvCxnSpPr>
        <p:spPr>
          <a:xfrm>
            <a:off x="6189306" y="1305834"/>
            <a:ext cx="0" cy="4942642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2B93DD59-CA24-504E-843A-199A86850BB6}"/>
              </a:ext>
            </a:extLst>
          </p:cNvPr>
          <p:cNvCxnSpPr>
            <a:cxnSpLocks/>
          </p:cNvCxnSpPr>
          <p:nvPr userDrawn="1"/>
        </p:nvCxnSpPr>
        <p:spPr>
          <a:xfrm>
            <a:off x="622724" y="3766222"/>
            <a:ext cx="1122351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ktangel 15">
            <a:extLst>
              <a:ext uri="{FF2B5EF4-FFF2-40B4-BE49-F238E27FC236}">
                <a16:creationId xmlns:a16="http://schemas.microsoft.com/office/drawing/2014/main" id="{E9C03D12-9B5B-0B4A-8B42-13787AD9CFBF}"/>
              </a:ext>
            </a:extLst>
          </p:cNvPr>
          <p:cNvSpPr/>
          <p:nvPr userDrawn="1"/>
        </p:nvSpPr>
        <p:spPr>
          <a:xfrm>
            <a:off x="5354705" y="3552905"/>
            <a:ext cx="1672666" cy="414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6">
                <a:latin typeface="Arial" panose="020B0604020202020204" pitchFamily="34" charset="0"/>
              </a:rPr>
              <a:t>Mest sentral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CE931CE8-F236-EA4E-BB02-E2FE97AB11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7701" y="2381571"/>
            <a:ext cx="957475" cy="424919"/>
          </a:xfrm>
        </p:spPr>
        <p:txBody>
          <a:bodyPr/>
          <a:lstStyle>
            <a:lvl1pPr marL="0" indent="0">
              <a:buNone/>
              <a:defRPr sz="2269">
                <a:solidFill>
                  <a:schemeClr val="tx2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1" name="Plassholder for tekst 19">
            <a:extLst>
              <a:ext uri="{FF2B5EF4-FFF2-40B4-BE49-F238E27FC236}">
                <a16:creationId xmlns:a16="http://schemas.microsoft.com/office/drawing/2014/main" id="{C5E15121-14DC-3E46-A1A1-105A78899B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0376" y="4267652"/>
            <a:ext cx="957475" cy="424919"/>
          </a:xfrm>
        </p:spPr>
        <p:txBody>
          <a:bodyPr/>
          <a:lstStyle>
            <a:lvl1pPr marL="0" indent="0">
              <a:buNone/>
              <a:defRPr sz="2269">
                <a:solidFill>
                  <a:schemeClr val="tx2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2" name="Plassholder for tekst 19">
            <a:extLst>
              <a:ext uri="{FF2B5EF4-FFF2-40B4-BE49-F238E27FC236}">
                <a16:creationId xmlns:a16="http://schemas.microsoft.com/office/drawing/2014/main" id="{BA9F3D5E-E1F1-9645-A122-9A1FBAFC41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12860" y="4659957"/>
            <a:ext cx="957475" cy="424919"/>
          </a:xfrm>
        </p:spPr>
        <p:txBody>
          <a:bodyPr/>
          <a:lstStyle>
            <a:lvl1pPr marL="0" indent="0">
              <a:buNone/>
              <a:defRPr sz="2269">
                <a:solidFill>
                  <a:schemeClr val="tx2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3" name="Plassholder for tekst 19">
            <a:extLst>
              <a:ext uri="{FF2B5EF4-FFF2-40B4-BE49-F238E27FC236}">
                <a16:creationId xmlns:a16="http://schemas.microsoft.com/office/drawing/2014/main" id="{4F58FD9A-880B-1845-859E-C3AA92DB84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3960" y="3935702"/>
            <a:ext cx="3205732" cy="424919"/>
          </a:xfrm>
        </p:spPr>
        <p:txBody>
          <a:bodyPr/>
          <a:lstStyle>
            <a:lvl1pPr marL="0" indent="0">
              <a:buNone/>
              <a:defRPr sz="1815" b="1" i="0" baseline="0">
                <a:solidFill>
                  <a:schemeClr val="bg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4" name="Plassholder for tekst 19">
            <a:extLst>
              <a:ext uri="{FF2B5EF4-FFF2-40B4-BE49-F238E27FC236}">
                <a16:creationId xmlns:a16="http://schemas.microsoft.com/office/drawing/2014/main" id="{8CAA0162-7742-DF48-A8B2-377DF3D8B1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80153" y="3935702"/>
            <a:ext cx="3205732" cy="424919"/>
          </a:xfrm>
        </p:spPr>
        <p:txBody>
          <a:bodyPr/>
          <a:lstStyle>
            <a:lvl1pPr marL="0" indent="0" algn="r">
              <a:buNone/>
              <a:defRPr sz="1815" b="1" i="0" baseline="0">
                <a:solidFill>
                  <a:schemeClr val="bg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5" name="Plassholder for tekst 19">
            <a:extLst>
              <a:ext uri="{FF2B5EF4-FFF2-40B4-BE49-F238E27FC236}">
                <a16:creationId xmlns:a16="http://schemas.microsoft.com/office/drawing/2014/main" id="{0BB20510-7350-4B4A-AD38-3A00148CAA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78944" y="1325366"/>
            <a:ext cx="3205732" cy="424919"/>
          </a:xfrm>
        </p:spPr>
        <p:txBody>
          <a:bodyPr/>
          <a:lstStyle>
            <a:lvl1pPr marL="0" indent="0" algn="r">
              <a:buNone/>
              <a:defRPr sz="1815" b="1" i="0" baseline="0">
                <a:solidFill>
                  <a:schemeClr val="bg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6" name="Plassholder for tekst 19">
            <a:extLst>
              <a:ext uri="{FF2B5EF4-FFF2-40B4-BE49-F238E27FC236}">
                <a16:creationId xmlns:a16="http://schemas.microsoft.com/office/drawing/2014/main" id="{992DCDE7-516A-9746-8E51-8BBD72B905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78944" y="6063202"/>
            <a:ext cx="3205732" cy="424919"/>
          </a:xfrm>
        </p:spPr>
        <p:txBody>
          <a:bodyPr/>
          <a:lstStyle>
            <a:lvl1pPr marL="0" indent="0" algn="r">
              <a:buNone/>
              <a:defRPr sz="1815" b="1" i="0" baseline="0">
                <a:solidFill>
                  <a:schemeClr val="bg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6D2EBF8-F984-A447-8238-CF194D004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7" name="Plassholder for tekst 10">
            <a:extLst>
              <a:ext uri="{FF2B5EF4-FFF2-40B4-BE49-F238E27FC236}">
                <a16:creationId xmlns:a16="http://schemas.microsoft.com/office/drawing/2014/main" id="{83F69355-BEB3-054C-9123-D096187BC3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229520581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078501-FCA3-9242-8FF0-F53F4AA65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F226844-469A-3A4E-B764-9E868ED6D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760CDAF-9C16-9D47-BBB5-891E834CE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A1F528-2618-E849-9909-74A17584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853FC82-3A77-DE4E-B79A-E70D3EFDA4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0641" y="2018209"/>
            <a:ext cx="3337305" cy="574223"/>
          </a:xfrm>
          <a:solidFill>
            <a:schemeClr val="bg1"/>
          </a:solidFill>
          <a:ln w="25400">
            <a:solidFill>
              <a:schemeClr val="tx2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2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3F521D9E-0AD7-B54B-8015-B4CA1748FA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641" y="2880442"/>
            <a:ext cx="3337305" cy="574223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6EBF32E8-0BC6-D34A-8CA6-1AE155319D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0641" y="3742675"/>
            <a:ext cx="3337305" cy="574223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3D9B34AB-CF8F-8241-8274-190AC9169E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0641" y="4604909"/>
            <a:ext cx="3337305" cy="574223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1" name="Plassholder for tekst 8">
            <a:extLst>
              <a:ext uri="{FF2B5EF4-FFF2-40B4-BE49-F238E27FC236}">
                <a16:creationId xmlns:a16="http://schemas.microsoft.com/office/drawing/2014/main" id="{D9AA3634-8B66-6D4F-9FB4-DED3BED395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0998" y="2018209"/>
            <a:ext cx="3337305" cy="574223"/>
          </a:xfrm>
          <a:solidFill>
            <a:schemeClr val="bg1"/>
          </a:solidFill>
          <a:ln w="25400">
            <a:solidFill>
              <a:schemeClr val="tx2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2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22" name="Plassholder for tekst 8">
            <a:extLst>
              <a:ext uri="{FF2B5EF4-FFF2-40B4-BE49-F238E27FC236}">
                <a16:creationId xmlns:a16="http://schemas.microsoft.com/office/drawing/2014/main" id="{44C03746-2F03-A045-8C39-4484363090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0998" y="2880442"/>
            <a:ext cx="3337305" cy="574223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B2DA6FAF-ADEA-3D4C-BB5B-9C1644BBD4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20998" y="3742675"/>
            <a:ext cx="3337305" cy="574223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4" name="Plassholder for tekst 8">
            <a:extLst>
              <a:ext uri="{FF2B5EF4-FFF2-40B4-BE49-F238E27FC236}">
                <a16:creationId xmlns:a16="http://schemas.microsoft.com/office/drawing/2014/main" id="{E4A15E98-2E73-2E4C-8D62-EC32075204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0998" y="4604909"/>
            <a:ext cx="3337305" cy="574223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5" name="Plassholder for tekst 8">
            <a:extLst>
              <a:ext uri="{FF2B5EF4-FFF2-40B4-BE49-F238E27FC236}">
                <a16:creationId xmlns:a16="http://schemas.microsoft.com/office/drawing/2014/main" id="{84C0AA1C-C687-A84F-97BB-C676F96A05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51356" y="2018209"/>
            <a:ext cx="3337305" cy="574223"/>
          </a:xfrm>
          <a:solidFill>
            <a:schemeClr val="bg1"/>
          </a:solidFill>
          <a:ln w="25400">
            <a:solidFill>
              <a:schemeClr val="tx2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tx2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26" name="Plassholder for tekst 8">
            <a:extLst>
              <a:ext uri="{FF2B5EF4-FFF2-40B4-BE49-F238E27FC236}">
                <a16:creationId xmlns:a16="http://schemas.microsoft.com/office/drawing/2014/main" id="{18DD8DD1-52F9-3F4B-AAA0-50F54B870C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51356" y="2880442"/>
            <a:ext cx="3337305" cy="574223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F924B9F5-1C4A-DB4C-BF9C-6E2A6905FD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51356" y="3742675"/>
            <a:ext cx="3337305" cy="574223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FB4A2514-D0FE-2F46-918A-FA21EEE997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51356" y="4604909"/>
            <a:ext cx="3337305" cy="574223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15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9" name="Plassholder for tekst 10">
            <a:extLst>
              <a:ext uri="{FF2B5EF4-FFF2-40B4-BE49-F238E27FC236}">
                <a16:creationId xmlns:a16="http://schemas.microsoft.com/office/drawing/2014/main" id="{F6FBD915-A71F-BE4E-BCE7-D14D54C9740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6701" y="1347543"/>
            <a:ext cx="10597332" cy="310402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56623061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ø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078501-FCA3-9242-8FF0-F53F4AA65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F226844-469A-3A4E-B764-9E868ED6D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760CDAF-9C16-9D47-BBB5-891E834CE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A1F528-2618-E849-9909-74A17584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A275C8F8-FE0F-9243-9E23-3EE4255E50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0641" y="1799506"/>
            <a:ext cx="3337304" cy="810506"/>
          </a:xfrm>
          <a:custGeom>
            <a:avLst/>
            <a:gdLst>
              <a:gd name="connsiteX0" fmla="*/ 0 w 3677553"/>
              <a:gd name="connsiteY0" fmla="*/ 0 h 893057"/>
              <a:gd name="connsiteX1" fmla="*/ 1580931 w 3677553"/>
              <a:gd name="connsiteY1" fmla="*/ 0 h 893057"/>
              <a:gd name="connsiteX2" fmla="*/ 1838776 w 3677553"/>
              <a:gd name="connsiteY2" fmla="*/ 257845 h 893057"/>
              <a:gd name="connsiteX3" fmla="*/ 2096621 w 3677553"/>
              <a:gd name="connsiteY3" fmla="*/ 0 h 893057"/>
              <a:gd name="connsiteX4" fmla="*/ 3677553 w 3677553"/>
              <a:gd name="connsiteY4" fmla="*/ 0 h 893057"/>
              <a:gd name="connsiteX5" fmla="*/ 3677553 w 3677553"/>
              <a:gd name="connsiteY5" fmla="*/ 893057 h 893057"/>
              <a:gd name="connsiteX6" fmla="*/ 0 w 3677553"/>
              <a:gd name="connsiteY6" fmla="*/ 893057 h 89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7553" h="893057">
                <a:moveTo>
                  <a:pt x="0" y="0"/>
                </a:moveTo>
                <a:lnTo>
                  <a:pt x="1580931" y="0"/>
                </a:lnTo>
                <a:cubicBezTo>
                  <a:pt x="1580931" y="142404"/>
                  <a:pt x="1696372" y="257845"/>
                  <a:pt x="1838776" y="257845"/>
                </a:cubicBezTo>
                <a:cubicBezTo>
                  <a:pt x="1981180" y="257845"/>
                  <a:pt x="2096621" y="142404"/>
                  <a:pt x="2096621" y="0"/>
                </a:cubicBezTo>
                <a:lnTo>
                  <a:pt x="3677553" y="0"/>
                </a:lnTo>
                <a:lnTo>
                  <a:pt x="3677553" y="893057"/>
                </a:lnTo>
                <a:lnTo>
                  <a:pt x="0" y="893057"/>
                </a:ln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txBody>
          <a:bodyPr wrap="square" tIns="288000" bIns="288000" anchor="ctr" anchorCtr="1">
            <a:noAutofit/>
          </a:bodyPr>
          <a:lstStyle>
            <a:lvl1pPr marL="0" indent="0" algn="ctr">
              <a:buNone/>
              <a:defRPr sz="1807">
                <a:solidFill>
                  <a:schemeClr val="tx2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3F521D9E-0AD7-B54B-8015-B4CA1748FA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641" y="2869335"/>
            <a:ext cx="3337304" cy="573006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6EBF32E8-0BC6-D34A-8CA6-1AE155319D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0641" y="3719856"/>
            <a:ext cx="3337304" cy="573006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3D9B34AB-CF8F-8241-8274-190AC9169E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0641" y="4570377"/>
            <a:ext cx="3337304" cy="573006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71E337F-66B5-CE43-B980-3BB8E9707DC7}"/>
              </a:ext>
            </a:extLst>
          </p:cNvPr>
          <p:cNvSpPr/>
          <p:nvPr userDrawn="1"/>
        </p:nvSpPr>
        <p:spPr>
          <a:xfrm>
            <a:off x="2373183" y="1613380"/>
            <a:ext cx="372218" cy="37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78" tIns="41489" rIns="82978" bIns="414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34" b="0" i="0">
                <a:solidFill>
                  <a:schemeClr val="tx2"/>
                </a:solidFill>
                <a:latin typeface="Franklin Gothic Medium" panose="020B0603020102020204" pitchFamily="34" charset="0"/>
              </a:rPr>
              <a:t>1</a:t>
            </a:r>
          </a:p>
        </p:txBody>
      </p:sp>
      <p:sp>
        <p:nvSpPr>
          <p:cNvPr id="43" name="Plassholder for tekst 42">
            <a:extLst>
              <a:ext uri="{FF2B5EF4-FFF2-40B4-BE49-F238E27FC236}">
                <a16:creationId xmlns:a16="http://schemas.microsoft.com/office/drawing/2014/main" id="{DA0D9759-40AF-D849-BFA5-FB07403FC4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31119" y="1799506"/>
            <a:ext cx="3337304" cy="810506"/>
          </a:xfrm>
          <a:custGeom>
            <a:avLst/>
            <a:gdLst>
              <a:gd name="connsiteX0" fmla="*/ 0 w 3677553"/>
              <a:gd name="connsiteY0" fmla="*/ 0 h 893057"/>
              <a:gd name="connsiteX1" fmla="*/ 1575901 w 3677553"/>
              <a:gd name="connsiteY1" fmla="*/ 0 h 893057"/>
              <a:gd name="connsiteX2" fmla="*/ 1594349 w 3677553"/>
              <a:gd name="connsiteY2" fmla="*/ 91376 h 893057"/>
              <a:gd name="connsiteX3" fmla="*/ 1831931 w 3677553"/>
              <a:gd name="connsiteY3" fmla="*/ 248856 h 893057"/>
              <a:gd name="connsiteX4" fmla="*/ 2069514 w 3677553"/>
              <a:gd name="connsiteY4" fmla="*/ 91376 h 893057"/>
              <a:gd name="connsiteX5" fmla="*/ 2087961 w 3677553"/>
              <a:gd name="connsiteY5" fmla="*/ 0 h 893057"/>
              <a:gd name="connsiteX6" fmla="*/ 3677553 w 3677553"/>
              <a:gd name="connsiteY6" fmla="*/ 0 h 893057"/>
              <a:gd name="connsiteX7" fmla="*/ 3677553 w 3677553"/>
              <a:gd name="connsiteY7" fmla="*/ 893057 h 893057"/>
              <a:gd name="connsiteX8" fmla="*/ 0 w 3677553"/>
              <a:gd name="connsiteY8" fmla="*/ 893057 h 89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7553" h="893057">
                <a:moveTo>
                  <a:pt x="0" y="0"/>
                </a:moveTo>
                <a:lnTo>
                  <a:pt x="1575901" y="0"/>
                </a:lnTo>
                <a:lnTo>
                  <a:pt x="1594349" y="91376"/>
                </a:lnTo>
                <a:cubicBezTo>
                  <a:pt x="1633492" y="183921"/>
                  <a:pt x="1725128" y="248856"/>
                  <a:pt x="1831931" y="248856"/>
                </a:cubicBezTo>
                <a:cubicBezTo>
                  <a:pt x="1938734" y="248856"/>
                  <a:pt x="2030371" y="183921"/>
                  <a:pt x="2069514" y="91376"/>
                </a:cubicBezTo>
                <a:lnTo>
                  <a:pt x="2087961" y="0"/>
                </a:lnTo>
                <a:lnTo>
                  <a:pt x="3677553" y="0"/>
                </a:lnTo>
                <a:lnTo>
                  <a:pt x="3677553" y="893057"/>
                </a:lnTo>
                <a:lnTo>
                  <a:pt x="0" y="893057"/>
                </a:ln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txBody>
          <a:bodyPr wrap="square" tIns="288000" bIns="288000" anchor="ctr" anchorCtr="1">
            <a:noAutofit/>
          </a:bodyPr>
          <a:lstStyle>
            <a:lvl1pPr marL="0" indent="0" algn="ctr">
              <a:buNone/>
              <a:defRPr sz="1807">
                <a:solidFill>
                  <a:schemeClr val="tx2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F03A210F-BA86-414C-997E-1A9ED7F56D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1119" y="2869335"/>
            <a:ext cx="3337304" cy="573006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071A7313-B81B-B04D-83AD-8227464B1E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31119" y="3719856"/>
            <a:ext cx="3337304" cy="573006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4DB4172-A116-3A45-BB7A-8D172EBE7D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31119" y="4570377"/>
            <a:ext cx="3337304" cy="573006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E9F7C2BC-F630-D342-B4EE-44585468ADA5}"/>
              </a:ext>
            </a:extLst>
          </p:cNvPr>
          <p:cNvSpPr/>
          <p:nvPr userDrawn="1"/>
        </p:nvSpPr>
        <p:spPr>
          <a:xfrm>
            <a:off x="5907447" y="1605221"/>
            <a:ext cx="372218" cy="37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78" tIns="41489" rIns="82978" bIns="414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34" b="0" i="0">
                <a:solidFill>
                  <a:schemeClr val="tx2"/>
                </a:solidFill>
                <a:latin typeface="Franklin Gothic Medium" panose="020B0603020102020204" pitchFamily="34" charset="0"/>
              </a:rPr>
              <a:t>2</a:t>
            </a:r>
          </a:p>
        </p:txBody>
      </p:sp>
      <p:sp>
        <p:nvSpPr>
          <p:cNvPr id="42" name="Plassholder for tekst 41">
            <a:extLst>
              <a:ext uri="{FF2B5EF4-FFF2-40B4-BE49-F238E27FC236}">
                <a16:creationId xmlns:a16="http://schemas.microsoft.com/office/drawing/2014/main" id="{D600F901-BECD-CC42-A52C-3B44CE5578C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57765" y="1799506"/>
            <a:ext cx="3337304" cy="810506"/>
          </a:xfrm>
          <a:custGeom>
            <a:avLst/>
            <a:gdLst>
              <a:gd name="connsiteX0" fmla="*/ 0 w 3677553"/>
              <a:gd name="connsiteY0" fmla="*/ 0 h 893057"/>
              <a:gd name="connsiteX1" fmla="*/ 1582259 w 3677553"/>
              <a:gd name="connsiteY1" fmla="*/ 0 h 893057"/>
              <a:gd name="connsiteX2" fmla="*/ 1580931 w 3677553"/>
              <a:gd name="connsiteY2" fmla="*/ 6575 h 893057"/>
              <a:gd name="connsiteX3" fmla="*/ 1838776 w 3677553"/>
              <a:gd name="connsiteY3" fmla="*/ 264420 h 893057"/>
              <a:gd name="connsiteX4" fmla="*/ 2096621 w 3677553"/>
              <a:gd name="connsiteY4" fmla="*/ 6575 h 893057"/>
              <a:gd name="connsiteX5" fmla="*/ 2095294 w 3677553"/>
              <a:gd name="connsiteY5" fmla="*/ 0 h 893057"/>
              <a:gd name="connsiteX6" fmla="*/ 3677553 w 3677553"/>
              <a:gd name="connsiteY6" fmla="*/ 0 h 893057"/>
              <a:gd name="connsiteX7" fmla="*/ 3677553 w 3677553"/>
              <a:gd name="connsiteY7" fmla="*/ 893057 h 893057"/>
              <a:gd name="connsiteX8" fmla="*/ 0 w 3677553"/>
              <a:gd name="connsiteY8" fmla="*/ 893057 h 89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7553" h="893057">
                <a:moveTo>
                  <a:pt x="0" y="0"/>
                </a:moveTo>
                <a:lnTo>
                  <a:pt x="1582259" y="0"/>
                </a:lnTo>
                <a:lnTo>
                  <a:pt x="1580931" y="6575"/>
                </a:lnTo>
                <a:cubicBezTo>
                  <a:pt x="1580931" y="148979"/>
                  <a:pt x="1696372" y="264420"/>
                  <a:pt x="1838776" y="264420"/>
                </a:cubicBezTo>
                <a:cubicBezTo>
                  <a:pt x="1981180" y="264420"/>
                  <a:pt x="2096621" y="148979"/>
                  <a:pt x="2096621" y="6575"/>
                </a:cubicBezTo>
                <a:lnTo>
                  <a:pt x="2095294" y="0"/>
                </a:lnTo>
                <a:lnTo>
                  <a:pt x="3677553" y="0"/>
                </a:lnTo>
                <a:lnTo>
                  <a:pt x="3677553" y="893057"/>
                </a:lnTo>
                <a:lnTo>
                  <a:pt x="0" y="893057"/>
                </a:ln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txBody>
          <a:bodyPr wrap="square" tIns="288000" bIns="288000" anchor="ctr" anchorCtr="1">
            <a:noAutofit/>
          </a:bodyPr>
          <a:lstStyle>
            <a:lvl1pPr marL="0" indent="0" algn="ctr">
              <a:buNone/>
              <a:defRPr sz="1807">
                <a:solidFill>
                  <a:schemeClr val="tx2"/>
                </a:solidFill>
              </a:defRPr>
            </a:lvl1pPr>
          </a:lstStyle>
          <a:p>
            <a:r>
              <a:rPr lang="nb-NO"/>
              <a:t>Overskrift</a:t>
            </a:r>
          </a:p>
        </p:txBody>
      </p:sp>
      <p:sp>
        <p:nvSpPr>
          <p:cNvPr id="32" name="Plassholder for tekst 8">
            <a:extLst>
              <a:ext uri="{FF2B5EF4-FFF2-40B4-BE49-F238E27FC236}">
                <a16:creationId xmlns:a16="http://schemas.microsoft.com/office/drawing/2014/main" id="{60C5B10C-E69B-AB43-A6CC-F357F153AC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57765" y="2869335"/>
            <a:ext cx="3337304" cy="573006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33" name="Plassholder for tekst 8">
            <a:extLst>
              <a:ext uri="{FF2B5EF4-FFF2-40B4-BE49-F238E27FC236}">
                <a16:creationId xmlns:a16="http://schemas.microsoft.com/office/drawing/2014/main" id="{62456C64-43C4-DF45-8E93-E0FD844002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57765" y="3719856"/>
            <a:ext cx="3337304" cy="573006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34" name="Plassholder for tekst 8">
            <a:extLst>
              <a:ext uri="{FF2B5EF4-FFF2-40B4-BE49-F238E27FC236}">
                <a16:creationId xmlns:a16="http://schemas.microsoft.com/office/drawing/2014/main" id="{9C94AF6B-0E57-2F4C-A0AA-0B075466D3E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57765" y="4570377"/>
            <a:ext cx="3337304" cy="573006"/>
          </a:xfrm>
          <a:noFill/>
          <a:ln>
            <a:solidFill>
              <a:schemeClr val="accent4"/>
            </a:solidFill>
          </a:ln>
        </p:spPr>
        <p:txBody>
          <a:bodyPr wrap="square" tIns="144000" bIns="144000" anchor="ctr" anchorCtr="1">
            <a:spAutoFit/>
          </a:bodyPr>
          <a:lstStyle>
            <a:lvl1pPr marL="0" indent="0" algn="ctr">
              <a:buNone/>
              <a:defRPr sz="1807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B225AFA4-BC81-084F-852C-9CC69EBEA27F}"/>
              </a:ext>
            </a:extLst>
          </p:cNvPr>
          <p:cNvSpPr/>
          <p:nvPr userDrawn="1"/>
        </p:nvSpPr>
        <p:spPr>
          <a:xfrm>
            <a:off x="9440307" y="1612467"/>
            <a:ext cx="372218" cy="37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978" tIns="41489" rIns="82978" bIns="414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34" b="0" i="0">
                <a:solidFill>
                  <a:schemeClr val="tx2"/>
                </a:solidFill>
                <a:latin typeface="Franklin Gothic Medium" panose="020B0603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5789781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b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3FF9D5-207A-CA42-99BC-3F818CE5F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5BAAF40-6307-5A4E-8B3A-8AB4B607E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0999CF-75E6-D447-8863-B480D6073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C720F96-C00B-BB48-B6BD-CCD2609C2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A86E6C1E-93FC-374C-B560-7AE5BCCE40A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782435" y="2260697"/>
            <a:ext cx="2439583" cy="2972131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/>
          <a:lstStyle>
            <a:lvl1pPr>
              <a:defRPr sz="1452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452" baseline="0"/>
            </a:lvl4pPr>
            <a:lvl5pPr>
              <a:defRPr sz="1144"/>
            </a:lvl5pPr>
          </a:lstStyle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Femkant 9">
            <a:extLst>
              <a:ext uri="{FF2B5EF4-FFF2-40B4-BE49-F238E27FC236}">
                <a16:creationId xmlns:a16="http://schemas.microsoft.com/office/drawing/2014/main" id="{E16C73EC-2B9E-CF4A-89FC-1F5794DB625F}"/>
              </a:ext>
            </a:extLst>
          </p:cNvPr>
          <p:cNvSpPr/>
          <p:nvPr userDrawn="1"/>
        </p:nvSpPr>
        <p:spPr>
          <a:xfrm>
            <a:off x="1782435" y="1651107"/>
            <a:ext cx="2568432" cy="480815"/>
          </a:xfrm>
          <a:prstGeom prst="homePlat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34">
              <a:latin typeface="Arial" panose="020B0604020202020204" pitchFamily="34" charset="0"/>
            </a:endParaRP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83C418A2-C929-6E48-A7FA-CFAEEF3CB3F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83610" y="1633370"/>
            <a:ext cx="2107881" cy="519620"/>
          </a:xfrm>
        </p:spPr>
        <p:txBody>
          <a:bodyPr tIns="36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52"/>
            </a:lvl1pPr>
          </a:lstStyle>
          <a:p>
            <a:r>
              <a:rPr lang="nb-NO"/>
              <a:t>Fase 1:</a:t>
            </a:r>
            <a:br>
              <a:rPr lang="nb-NO"/>
            </a:br>
            <a:r>
              <a:rPr lang="nb-NO"/>
              <a:t>Tekst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095A65C7-8DE6-284C-AC4F-85E55B88E8B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782435" y="5313138"/>
            <a:ext cx="2439583" cy="272062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Workshop  med ...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A2AEF06B-8E21-9A4D-A621-2D89D8FF365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782435" y="5657179"/>
            <a:ext cx="2439583" cy="272062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Kr 00.0000</a:t>
            </a:r>
          </a:p>
        </p:txBody>
      </p: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7C957CE0-FE7B-D44D-ADBD-BA81159D200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782435" y="6001219"/>
            <a:ext cx="2439583" cy="272062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10. oktober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70B3C2D-E1F8-AC4A-A57C-BD554C2DC3F3}"/>
              </a:ext>
            </a:extLst>
          </p:cNvPr>
          <p:cNvSpPr txBox="1"/>
          <p:nvPr userDrawn="1"/>
        </p:nvSpPr>
        <p:spPr>
          <a:xfrm>
            <a:off x="1077784" y="5317096"/>
            <a:ext cx="704651" cy="44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144" cap="all" baseline="0">
                <a:solidFill>
                  <a:schemeClr val="accent4"/>
                </a:solidFill>
                <a:latin typeface="Arial" panose="020B0604020202020204" pitchFamily="34" charset="0"/>
              </a:rPr>
              <a:t>Møter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88584A5-1A9B-334F-9885-F9AB24570867}"/>
              </a:ext>
            </a:extLst>
          </p:cNvPr>
          <p:cNvSpPr txBox="1"/>
          <p:nvPr userDrawn="1"/>
        </p:nvSpPr>
        <p:spPr>
          <a:xfrm>
            <a:off x="1077784" y="5657179"/>
            <a:ext cx="704651" cy="268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144" cap="all" baseline="0">
                <a:solidFill>
                  <a:schemeClr val="accent4"/>
                </a:solidFill>
                <a:latin typeface="Arial" panose="020B0604020202020204" pitchFamily="34" charset="0"/>
              </a:rPr>
              <a:t>PRIS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6AB89CA-CFC3-5C46-A0E8-53DBEA51C1F2}"/>
              </a:ext>
            </a:extLst>
          </p:cNvPr>
          <p:cNvSpPr txBox="1"/>
          <p:nvPr userDrawn="1"/>
        </p:nvSpPr>
        <p:spPr>
          <a:xfrm>
            <a:off x="1077784" y="6003198"/>
            <a:ext cx="704651" cy="268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144" cap="all" baseline="0">
                <a:solidFill>
                  <a:schemeClr val="accent4"/>
                </a:solidFill>
                <a:latin typeface="Arial" panose="020B0604020202020204" pitchFamily="34" charset="0"/>
              </a:rPr>
              <a:t>TID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F6FA21E-C6BC-A94D-B583-CBE84E958632}"/>
              </a:ext>
            </a:extLst>
          </p:cNvPr>
          <p:cNvSpPr txBox="1"/>
          <p:nvPr userDrawn="1"/>
        </p:nvSpPr>
        <p:spPr>
          <a:xfrm>
            <a:off x="933665" y="2224586"/>
            <a:ext cx="787449" cy="620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144" cap="all" baseline="0">
                <a:solidFill>
                  <a:schemeClr val="accent4"/>
                </a:solidFill>
                <a:latin typeface="Arial" panose="020B0604020202020204" pitchFamily="34" charset="0"/>
              </a:rPr>
              <a:t>Innhold </a:t>
            </a:r>
            <a:br>
              <a:rPr lang="nb-NO" sz="1144" cap="all" baseline="0">
                <a:solidFill>
                  <a:schemeClr val="accent4"/>
                </a:solidFill>
                <a:latin typeface="Arial" panose="020B0604020202020204" pitchFamily="34" charset="0"/>
              </a:rPr>
            </a:br>
            <a:r>
              <a:rPr lang="nb-NO" sz="1144" cap="all" baseline="0">
                <a:solidFill>
                  <a:schemeClr val="accent4"/>
                </a:solidFill>
                <a:latin typeface="Arial" panose="020B0604020202020204" pitchFamily="34" charset="0"/>
              </a:rPr>
              <a:t>i fase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4460D947-0618-5D43-B3EC-7FBD2B89676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437578" y="2260697"/>
            <a:ext cx="2439583" cy="2972131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/>
          <a:lstStyle>
            <a:lvl1pPr>
              <a:defRPr sz="1452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452" baseline="0"/>
            </a:lvl4pPr>
            <a:lvl5pPr>
              <a:defRPr sz="1144"/>
            </a:lvl5pPr>
          </a:lstStyle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3" name="Femkant 22">
            <a:extLst>
              <a:ext uri="{FF2B5EF4-FFF2-40B4-BE49-F238E27FC236}">
                <a16:creationId xmlns:a16="http://schemas.microsoft.com/office/drawing/2014/main" id="{59E0C16E-F98B-7B4C-8663-E955AC965012}"/>
              </a:ext>
            </a:extLst>
          </p:cNvPr>
          <p:cNvSpPr/>
          <p:nvPr userDrawn="1"/>
        </p:nvSpPr>
        <p:spPr>
          <a:xfrm>
            <a:off x="4437578" y="1651107"/>
            <a:ext cx="2568433" cy="480815"/>
          </a:xfrm>
          <a:prstGeom prst="homePlat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34">
              <a:latin typeface="Arial" panose="020B0604020202020204" pitchFamily="34" charset="0"/>
            </a:endParaRPr>
          </a:p>
        </p:txBody>
      </p:sp>
      <p:sp>
        <p:nvSpPr>
          <p:cNvPr id="24" name="Plassholder for tekst 13">
            <a:extLst>
              <a:ext uri="{FF2B5EF4-FFF2-40B4-BE49-F238E27FC236}">
                <a16:creationId xmlns:a16="http://schemas.microsoft.com/office/drawing/2014/main" id="{12706141-8D3B-9843-9B29-6E70ABFBBB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8752" y="1633370"/>
            <a:ext cx="2107881" cy="519620"/>
          </a:xfrm>
        </p:spPr>
        <p:txBody>
          <a:bodyPr tIns="36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52"/>
            </a:lvl1pPr>
          </a:lstStyle>
          <a:p>
            <a:r>
              <a:rPr lang="nb-NO"/>
              <a:t>Fase 2:</a:t>
            </a:r>
          </a:p>
          <a:p>
            <a:r>
              <a:rPr lang="nb-NO"/>
              <a:t>Tekst</a:t>
            </a:r>
          </a:p>
        </p:txBody>
      </p:sp>
      <p:sp>
        <p:nvSpPr>
          <p:cNvPr id="25" name="Plassholder for innhold 2">
            <a:extLst>
              <a:ext uri="{FF2B5EF4-FFF2-40B4-BE49-F238E27FC236}">
                <a16:creationId xmlns:a16="http://schemas.microsoft.com/office/drawing/2014/main" id="{A581B320-FC45-614D-8728-263623CE294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437578" y="5313138"/>
            <a:ext cx="2439583" cy="272062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Workshop  med ...</a:t>
            </a:r>
          </a:p>
        </p:txBody>
      </p:sp>
      <p:sp>
        <p:nvSpPr>
          <p:cNvPr id="26" name="Plassholder for innhold 2">
            <a:extLst>
              <a:ext uri="{FF2B5EF4-FFF2-40B4-BE49-F238E27FC236}">
                <a16:creationId xmlns:a16="http://schemas.microsoft.com/office/drawing/2014/main" id="{C389887C-B7CE-C54D-92F0-52BCD79C44DC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437578" y="5657179"/>
            <a:ext cx="2439583" cy="272062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Kr 00.0000</a:t>
            </a:r>
          </a:p>
        </p:txBody>
      </p:sp>
      <p:sp>
        <p:nvSpPr>
          <p:cNvPr id="27" name="Plassholder for innhold 2">
            <a:extLst>
              <a:ext uri="{FF2B5EF4-FFF2-40B4-BE49-F238E27FC236}">
                <a16:creationId xmlns:a16="http://schemas.microsoft.com/office/drawing/2014/main" id="{3573D492-A4A3-EB42-870D-A43BB60CE7E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437578" y="6001219"/>
            <a:ext cx="2439583" cy="272062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10. oktober</a:t>
            </a:r>
          </a:p>
        </p:txBody>
      </p:sp>
      <p:sp>
        <p:nvSpPr>
          <p:cNvPr id="28" name="Plassholder for innhold 2">
            <a:extLst>
              <a:ext uri="{FF2B5EF4-FFF2-40B4-BE49-F238E27FC236}">
                <a16:creationId xmlns:a16="http://schemas.microsoft.com/office/drawing/2014/main" id="{60160494-3571-2045-8C42-FE8724FA82C2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089298" y="2260697"/>
            <a:ext cx="2439583" cy="2972131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/>
          <a:lstStyle>
            <a:lvl1pPr>
              <a:defRPr sz="1452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452" baseline="0"/>
            </a:lvl4pPr>
            <a:lvl5pPr>
              <a:defRPr sz="1144"/>
            </a:lvl5pPr>
          </a:lstStyle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Plassholder for tekst 13">
            <a:extLst>
              <a:ext uri="{FF2B5EF4-FFF2-40B4-BE49-F238E27FC236}">
                <a16:creationId xmlns:a16="http://schemas.microsoft.com/office/drawing/2014/main" id="{FAA4D1A7-D6DA-324F-B051-8D3450E0034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67420" y="1633370"/>
            <a:ext cx="2107881" cy="519620"/>
          </a:xfrm>
        </p:spPr>
        <p:txBody>
          <a:bodyPr tIns="36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52"/>
            </a:lvl1pPr>
          </a:lstStyle>
          <a:p>
            <a:r>
              <a:rPr lang="nb-NO"/>
              <a:t>Fase 3:</a:t>
            </a:r>
          </a:p>
          <a:p>
            <a:r>
              <a:rPr lang="nb-NO"/>
              <a:t>Tekst</a:t>
            </a:r>
          </a:p>
        </p:txBody>
      </p:sp>
      <p:sp>
        <p:nvSpPr>
          <p:cNvPr id="30" name="Plassholder for innhold 2">
            <a:extLst>
              <a:ext uri="{FF2B5EF4-FFF2-40B4-BE49-F238E27FC236}">
                <a16:creationId xmlns:a16="http://schemas.microsoft.com/office/drawing/2014/main" id="{67130DE4-B2F7-BC41-AE52-A4EE59F7FC6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7089298" y="5313138"/>
            <a:ext cx="2439583" cy="272062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Workshop  med ...</a:t>
            </a:r>
          </a:p>
        </p:txBody>
      </p:sp>
      <p:sp>
        <p:nvSpPr>
          <p:cNvPr id="31" name="Plassholder for innhold 2">
            <a:extLst>
              <a:ext uri="{FF2B5EF4-FFF2-40B4-BE49-F238E27FC236}">
                <a16:creationId xmlns:a16="http://schemas.microsoft.com/office/drawing/2014/main" id="{7690AA18-005E-424B-A634-B1BBD697C8B5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7089298" y="5657179"/>
            <a:ext cx="2439583" cy="272062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Kr 00.0000</a:t>
            </a:r>
          </a:p>
        </p:txBody>
      </p:sp>
      <p:sp>
        <p:nvSpPr>
          <p:cNvPr id="32" name="Plassholder for innhold 2">
            <a:extLst>
              <a:ext uri="{FF2B5EF4-FFF2-40B4-BE49-F238E27FC236}">
                <a16:creationId xmlns:a16="http://schemas.microsoft.com/office/drawing/2014/main" id="{49C87B83-E299-B440-831A-8C7D895A9623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089298" y="6001219"/>
            <a:ext cx="2439583" cy="272062"/>
          </a:xfrm>
          <a:prstGeom prst="rect">
            <a:avLst/>
          </a:prstGeom>
          <a:ln w="3175">
            <a:solidFill>
              <a:schemeClr val="accent5"/>
            </a:solidFill>
          </a:ln>
        </p:spPr>
        <p:txBody>
          <a:bodyPr lIns="72000" rIns="72000">
            <a:spAutoFit/>
          </a:bodyPr>
          <a:lstStyle>
            <a:lvl1pPr marL="0" indent="0">
              <a:buNone/>
              <a:defRPr sz="1144" baseline="0"/>
            </a:lvl1pPr>
            <a:lvl2pPr>
              <a:defRPr sz="1452" baseline="0"/>
            </a:lvl2pPr>
            <a:lvl3pPr>
              <a:defRPr sz="1452" baseline="0"/>
            </a:lvl3pPr>
            <a:lvl4pPr>
              <a:defRPr sz="1997" baseline="0"/>
            </a:lvl4pPr>
            <a:lvl5pPr>
              <a:defRPr sz="1144"/>
            </a:lvl5pPr>
          </a:lstStyle>
          <a:p>
            <a:r>
              <a:rPr lang="nb-NO"/>
              <a:t>10. oktober</a:t>
            </a:r>
          </a:p>
        </p:txBody>
      </p:sp>
      <p:sp>
        <p:nvSpPr>
          <p:cNvPr id="33" name="Femkant 32">
            <a:extLst>
              <a:ext uri="{FF2B5EF4-FFF2-40B4-BE49-F238E27FC236}">
                <a16:creationId xmlns:a16="http://schemas.microsoft.com/office/drawing/2014/main" id="{5830E694-A8BD-6040-A6D4-FA03E522D23D}"/>
              </a:ext>
            </a:extLst>
          </p:cNvPr>
          <p:cNvSpPr/>
          <p:nvPr userDrawn="1"/>
        </p:nvSpPr>
        <p:spPr>
          <a:xfrm>
            <a:off x="7089298" y="1646863"/>
            <a:ext cx="2457320" cy="480815"/>
          </a:xfrm>
          <a:prstGeom prst="homePlate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34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36176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tekst 20">
            <a:extLst>
              <a:ext uri="{FF2B5EF4-FFF2-40B4-BE49-F238E27FC236}">
                <a16:creationId xmlns:a16="http://schemas.microsoft.com/office/drawing/2014/main" id="{B04BA8D9-9E32-AF4D-B02D-883C5CFA1C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645" y="3615339"/>
            <a:ext cx="7758710" cy="684359"/>
          </a:xfrm>
        </p:spPr>
        <p:txBody>
          <a:bodyPr lIns="46800" rIns="46800"/>
          <a:lstStyle>
            <a:lvl1pPr marL="0" marR="0" indent="0" algn="ctr" defTabSz="829883" rtl="0" eaLnBrk="1" fontAlgn="auto" latinLnBrk="0" hangingPunct="1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97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Undertekst, </a:t>
            </a:r>
            <a:r>
              <a:rPr lang="nb-NO" err="1"/>
              <a:t>call</a:t>
            </a:r>
            <a:r>
              <a:rPr lang="nb-NO"/>
              <a:t> to action, kontaktinfo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3446EC31-1A04-7748-8341-74E155F0BC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6645" y="2421484"/>
            <a:ext cx="7758710" cy="821178"/>
          </a:xfrm>
        </p:spPr>
        <p:txBody>
          <a:bodyPr anchor="b" anchorCtr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429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nb-NO"/>
              <a:t>Tekst</a:t>
            </a:r>
          </a:p>
        </p:txBody>
      </p:sp>
      <p:pic>
        <p:nvPicPr>
          <p:cNvPr id="5" name="Kruse Larsen Logo">
            <a:extLst>
              <a:ext uri="{FF2B5EF4-FFF2-40B4-BE49-F238E27FC236}">
                <a16:creationId xmlns:a16="http://schemas.microsoft.com/office/drawing/2014/main" id="{84B9F552-F0CA-0549-B1A2-B41AB33460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5653" y="5681401"/>
            <a:ext cx="1560695" cy="51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0825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e punkter,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0B05D2-AA02-1D47-83C9-FA969F6C3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45" y="1762477"/>
            <a:ext cx="5224685" cy="4419855"/>
          </a:xfrm>
          <a:prstGeom prst="rect">
            <a:avLst/>
          </a:prstGeom>
        </p:spPr>
        <p:txBody>
          <a:bodyPr/>
          <a:lstStyle>
            <a:lvl1pPr marL="265849" indent="-265849">
              <a:lnSpc>
                <a:spcPct val="101000"/>
              </a:lnSpc>
              <a:spcBef>
                <a:spcPts val="2377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991" baseline="0">
                <a:solidFill>
                  <a:schemeClr val="tx2"/>
                </a:solidFill>
              </a:defRPr>
            </a:lvl1pPr>
            <a:lvl2pPr>
              <a:lnSpc>
                <a:spcPct val="101000"/>
              </a:lnSpc>
              <a:buClr>
                <a:schemeClr val="accent1"/>
              </a:buClr>
              <a:defRPr sz="1991" baseline="0"/>
            </a:lvl2pPr>
            <a:lvl3pPr>
              <a:lnSpc>
                <a:spcPct val="101000"/>
              </a:lnSpc>
              <a:buClr>
                <a:schemeClr val="accent1"/>
              </a:buClr>
              <a:defRPr sz="1991" baseline="0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10">
            <a:extLst>
              <a:ext uri="{FF2B5EF4-FFF2-40B4-BE49-F238E27FC236}">
                <a16:creationId xmlns:a16="http://schemas.microsoft.com/office/drawing/2014/main" id="{ADF62266-19AB-BD4F-957B-407A165A2D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5342" y="1196491"/>
            <a:ext cx="10597332" cy="296744"/>
          </a:xfrm>
        </p:spPr>
        <p:txBody>
          <a:bodyPr wrap="square" tIns="36000" bIns="46800">
            <a:spAutoFit/>
          </a:bodyPr>
          <a:lstStyle>
            <a:lvl1pPr>
              <a:defRPr sz="1365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E4BBD559-87B8-954D-946C-B05B984396D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68366" y="1762477"/>
            <a:ext cx="5437898" cy="4419855"/>
          </a:xfrm>
          <a:prstGeom prst="rect">
            <a:avLst/>
          </a:prstGeom>
        </p:spPr>
        <p:txBody>
          <a:bodyPr/>
          <a:lstStyle>
            <a:lvl1pPr marL="265849" indent="-265849">
              <a:lnSpc>
                <a:spcPct val="101000"/>
              </a:lnSpc>
              <a:spcBef>
                <a:spcPts val="2377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991" baseline="0">
                <a:solidFill>
                  <a:schemeClr val="tx2"/>
                </a:solidFill>
              </a:defRPr>
            </a:lvl1pPr>
            <a:lvl2pPr>
              <a:lnSpc>
                <a:spcPct val="101000"/>
              </a:lnSpc>
              <a:buClr>
                <a:schemeClr val="accent1"/>
              </a:buClr>
              <a:defRPr sz="1991" baseline="0"/>
            </a:lvl2pPr>
            <a:lvl3pPr>
              <a:lnSpc>
                <a:spcPct val="101000"/>
              </a:lnSpc>
              <a:buClr>
                <a:schemeClr val="accent1"/>
              </a:buClr>
              <a:defRPr sz="1991" baseline="0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90089050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loverskrift, enkel">
  <p:cSld name="Deloverskrift, enkel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79196" y="-619991"/>
            <a:ext cx="12860121" cy="782138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3"/>
          <p:cNvSpPr txBox="1">
            <a:spLocks noGrp="1"/>
          </p:cNvSpPr>
          <p:nvPr>
            <p:ph type="title"/>
          </p:nvPr>
        </p:nvSpPr>
        <p:spPr>
          <a:xfrm>
            <a:off x="1770737" y="2110123"/>
            <a:ext cx="8637560" cy="101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180000" rIns="180000" bIns="180000" anchor="b" anchorCtr="0">
            <a:sp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83"/>
              <a:buFont typeface="Century Gothic"/>
              <a:buNone/>
              <a:defRPr sz="4432" b="1" i="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3"/>
          <p:cNvSpPr txBox="1">
            <a:spLocks noGrp="1"/>
          </p:cNvSpPr>
          <p:nvPr>
            <p:ph type="body" idx="1"/>
          </p:nvPr>
        </p:nvSpPr>
        <p:spPr>
          <a:xfrm>
            <a:off x="1770737" y="3086584"/>
            <a:ext cx="8650526" cy="82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180000" rIns="180000" bIns="180000" anchor="t" anchorCtr="0">
            <a:spAutoFit/>
          </a:bodyPr>
          <a:lstStyle>
            <a:lvl1pPr marL="414955" lvl="0" indent="-207477" algn="ctr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2500"/>
              <a:buNone/>
              <a:defRPr sz="2269">
                <a:solidFill>
                  <a:schemeClr val="accent1"/>
                </a:solidFill>
              </a:defRPr>
            </a:lvl1pPr>
            <a:lvl2pPr marL="829909" lvl="1" indent="-207477" algn="l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2000"/>
              <a:buNone/>
              <a:defRPr sz="1815">
                <a:solidFill>
                  <a:srgbClr val="888888"/>
                </a:solidFill>
              </a:defRPr>
            </a:lvl2pPr>
            <a:lvl3pPr marL="1244864" lvl="2" indent="-207477" algn="l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1800"/>
              <a:buNone/>
              <a:defRPr sz="1634">
                <a:solidFill>
                  <a:srgbClr val="888888"/>
                </a:solidFill>
              </a:defRPr>
            </a:lvl3pPr>
            <a:lvl4pPr marL="1659819" lvl="3" indent="-207477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4pPr>
            <a:lvl5pPr marL="2074774" lvl="4" indent="-207477" algn="l">
              <a:lnSpc>
                <a:spcPct val="90000"/>
              </a:lnSpc>
              <a:spcBef>
                <a:spcPts val="59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5pPr>
            <a:lvl6pPr marL="2489728" lvl="5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6pPr>
            <a:lvl7pPr marL="2904683" lvl="6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7pPr>
            <a:lvl8pPr marL="3319638" lvl="7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8pPr>
            <a:lvl9pPr marL="3734592" lvl="8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3" name="Google Shape;263;p43"/>
          <p:cNvSpPr txBox="1">
            <a:spLocks noGrp="1"/>
          </p:cNvSpPr>
          <p:nvPr>
            <p:ph type="body" idx="2"/>
          </p:nvPr>
        </p:nvSpPr>
        <p:spPr>
          <a:xfrm>
            <a:off x="3534268" y="5461945"/>
            <a:ext cx="5093207" cy="747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180000" rIns="180000" bIns="180000" anchor="b" anchorCtr="0">
            <a:spAutoFit/>
          </a:bodyPr>
          <a:lstStyle>
            <a:lvl1pPr marL="414955" lvl="0" indent="-207477" algn="ctr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2000"/>
              <a:buNone/>
              <a:defRPr sz="1815">
                <a:solidFill>
                  <a:schemeClr val="accent1"/>
                </a:solidFill>
              </a:defRPr>
            </a:lvl1pPr>
            <a:lvl2pPr marL="829909" lvl="1" indent="-207477" algn="l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2000"/>
              <a:buNone/>
              <a:defRPr sz="1815">
                <a:solidFill>
                  <a:srgbClr val="888888"/>
                </a:solidFill>
              </a:defRPr>
            </a:lvl2pPr>
            <a:lvl3pPr marL="1244864" lvl="2" indent="-207477" algn="l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  <a:buSzPts val="1800"/>
              <a:buNone/>
              <a:defRPr sz="1634">
                <a:solidFill>
                  <a:srgbClr val="888888"/>
                </a:solidFill>
              </a:defRPr>
            </a:lvl3pPr>
            <a:lvl4pPr marL="1659819" lvl="3" indent="-207477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4pPr>
            <a:lvl5pPr marL="2074774" lvl="4" indent="-207477" algn="l">
              <a:lnSpc>
                <a:spcPct val="90000"/>
              </a:lnSpc>
              <a:spcBef>
                <a:spcPts val="59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5pPr>
            <a:lvl6pPr marL="2489728" lvl="5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6pPr>
            <a:lvl7pPr marL="2904683" lvl="6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7pPr>
            <a:lvl8pPr marL="3319638" lvl="7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8pPr>
            <a:lvl9pPr marL="3734592" lvl="8" indent="-207477" algn="l">
              <a:lnSpc>
                <a:spcPct val="90000"/>
              </a:lnSpc>
              <a:spcBef>
                <a:spcPts val="454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52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34103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foto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8334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494" y="5832389"/>
            <a:ext cx="5989120" cy="36838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586" y="3792269"/>
            <a:ext cx="5989120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rgbClr val="F0E1C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495EEF-F1F7-EF10-74C1-E8216074BABF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559385" y="-18259"/>
            <a:ext cx="4656758" cy="6907414"/>
          </a:xfrm>
          <a:custGeom>
            <a:avLst/>
            <a:gdLst>
              <a:gd name="connsiteX0" fmla="*/ 4 w 3454983"/>
              <a:gd name="connsiteY0" fmla="*/ 2631423 h 6889173"/>
              <a:gd name="connsiteX1" fmla="*/ 1727492 w 3454983"/>
              <a:gd name="connsiteY1" fmla="*/ 0 h 6889173"/>
              <a:gd name="connsiteX2" fmla="*/ 3454979 w 3454983"/>
              <a:gd name="connsiteY2" fmla="*/ 2631423 h 6889173"/>
              <a:gd name="connsiteX3" fmla="*/ 2795138 w 3454983"/>
              <a:gd name="connsiteY3" fmla="*/ 6889155 h 6889173"/>
              <a:gd name="connsiteX4" fmla="*/ 659845 w 3454983"/>
              <a:gd name="connsiteY4" fmla="*/ 6889155 h 6889173"/>
              <a:gd name="connsiteX5" fmla="*/ 4 w 3454983"/>
              <a:gd name="connsiteY5" fmla="*/ 2631423 h 6889173"/>
              <a:gd name="connsiteX0" fmla="*/ 0 w 3460152"/>
              <a:gd name="connsiteY0" fmla="*/ 2631423 h 6889155"/>
              <a:gd name="connsiteX1" fmla="*/ 1727488 w 3460152"/>
              <a:gd name="connsiteY1" fmla="*/ 0 h 6889155"/>
              <a:gd name="connsiteX2" fmla="*/ 3454975 w 3460152"/>
              <a:gd name="connsiteY2" fmla="*/ 2631423 h 6889155"/>
              <a:gd name="connsiteX3" fmla="*/ 3460152 w 3460152"/>
              <a:gd name="connsiteY3" fmla="*/ 6878764 h 6889155"/>
              <a:gd name="connsiteX4" fmla="*/ 659841 w 3460152"/>
              <a:gd name="connsiteY4" fmla="*/ 6889155 h 6889155"/>
              <a:gd name="connsiteX5" fmla="*/ 0 w 3460152"/>
              <a:gd name="connsiteY5" fmla="*/ 2631423 h 6889155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1802841 w 3460152"/>
              <a:gd name="connsiteY4" fmla="*/ 6785246 h 6878764"/>
              <a:gd name="connsiteX5" fmla="*/ 0 w 3460152"/>
              <a:gd name="connsiteY5" fmla="*/ 2631423 h 6878764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2311995 w 3460152"/>
              <a:gd name="connsiteY4" fmla="*/ 6868374 h 6878764"/>
              <a:gd name="connsiteX5" fmla="*/ 0 w 3460152"/>
              <a:gd name="connsiteY5" fmla="*/ 2631423 h 6878764"/>
              <a:gd name="connsiteX0" fmla="*/ 0 w 4644715"/>
              <a:gd name="connsiteY0" fmla="*/ 3389959 h 6878764"/>
              <a:gd name="connsiteX1" fmla="*/ 2912051 w 4644715"/>
              <a:gd name="connsiteY1" fmla="*/ 0 h 6878764"/>
              <a:gd name="connsiteX2" fmla="*/ 4639538 w 4644715"/>
              <a:gd name="connsiteY2" fmla="*/ 2631423 h 6878764"/>
              <a:gd name="connsiteX3" fmla="*/ 4644715 w 4644715"/>
              <a:gd name="connsiteY3" fmla="*/ 6878764 h 6878764"/>
              <a:gd name="connsiteX4" fmla="*/ 3496558 w 4644715"/>
              <a:gd name="connsiteY4" fmla="*/ 6868374 h 6878764"/>
              <a:gd name="connsiteX5" fmla="*/ 0 w 4644715"/>
              <a:gd name="connsiteY5" fmla="*/ 3389959 h 6878764"/>
              <a:gd name="connsiteX0" fmla="*/ 0 w 4650157"/>
              <a:gd name="connsiteY0" fmla="*/ 3408218 h 6897023"/>
              <a:gd name="connsiteX1" fmla="*/ 2912051 w 4650157"/>
              <a:gd name="connsiteY1" fmla="*/ 18259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21206 w 4650157"/>
              <a:gd name="connsiteY1" fmla="*/ 59823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6758"/>
              <a:gd name="connsiteY0" fmla="*/ 3408218 h 6907414"/>
              <a:gd name="connsiteX1" fmla="*/ 3410815 w 4656758"/>
              <a:gd name="connsiteY1" fmla="*/ 7868 h 6907414"/>
              <a:gd name="connsiteX2" fmla="*/ 4649929 w 4656758"/>
              <a:gd name="connsiteY2" fmla="*/ 0 h 6907414"/>
              <a:gd name="connsiteX3" fmla="*/ 4655106 w 4656758"/>
              <a:gd name="connsiteY3" fmla="*/ 6907414 h 6907414"/>
              <a:gd name="connsiteX4" fmla="*/ 3496558 w 4656758"/>
              <a:gd name="connsiteY4" fmla="*/ 6886633 h 6907414"/>
              <a:gd name="connsiteX5" fmla="*/ 0 w 4656758"/>
              <a:gd name="connsiteY5" fmla="*/ 3408218 h 690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6758" h="6907414">
                <a:moveTo>
                  <a:pt x="0" y="3408218"/>
                </a:moveTo>
                <a:lnTo>
                  <a:pt x="3410815" y="7868"/>
                </a:lnTo>
                <a:lnTo>
                  <a:pt x="4649929" y="0"/>
                </a:lnTo>
                <a:cubicBezTo>
                  <a:pt x="4651655" y="1415780"/>
                  <a:pt x="4653380" y="5491634"/>
                  <a:pt x="4655106" y="6907414"/>
                </a:cubicBezTo>
                <a:cubicBezTo>
                  <a:pt x="4698414" y="6903951"/>
                  <a:pt x="3879277" y="6890096"/>
                  <a:pt x="3496558" y="6886633"/>
                </a:cubicBezTo>
                <a:lnTo>
                  <a:pt x="0" y="3408218"/>
                </a:ln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Bilde</a:t>
            </a:r>
          </a:p>
        </p:txBody>
      </p:sp>
      <p:pic>
        <p:nvPicPr>
          <p:cNvPr id="4" name="Graphic 12">
            <a:extLst>
              <a:ext uri="{FF2B5EF4-FFF2-40B4-BE49-F238E27FC236}">
                <a16:creationId xmlns:a16="http://schemas.microsoft.com/office/drawing/2014/main" id="{03DDFFF4-1C2F-4DB0-BA79-86F0490C9F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253" y="689928"/>
            <a:ext cx="1444307" cy="41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5032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gull elem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18E8DF64-AB72-899A-AB36-D6324E5560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253" y="689928"/>
            <a:ext cx="1444307" cy="4186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762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581" y="5832389"/>
            <a:ext cx="1489599" cy="36838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013" y="3792269"/>
            <a:ext cx="5989121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241659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, gull og beige utfallen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18E8DF64-AB72-899A-AB36-D6324E5560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253" y="689928"/>
            <a:ext cx="1444307" cy="4186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762" y="1977082"/>
            <a:ext cx="5989121" cy="1816442"/>
          </a:xfrm>
        </p:spPr>
        <p:txBody>
          <a:bodyPr anchor="ctr">
            <a:noAutofit/>
          </a:bodyPr>
          <a:lstStyle>
            <a:lvl1pPr algn="l">
              <a:defRPr sz="44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7CDD1C2-E2AA-AD68-1FCE-12DD1C9BC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581" y="5832389"/>
            <a:ext cx="1489599" cy="36838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/>
              <a:t>Dato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32B16E-4EE8-A5CC-16C2-40E79D755E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6287" y="3792269"/>
            <a:ext cx="5989121" cy="1426939"/>
          </a:xfrm>
        </p:spPr>
        <p:txBody>
          <a:bodyPr anchor="t"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374157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innhold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4546" y="912572"/>
            <a:ext cx="3966072" cy="692707"/>
          </a:xfrm>
        </p:spPr>
        <p:txBody>
          <a:bodyPr anchor="ctr">
            <a:noAutofit/>
          </a:bodyPr>
          <a:lstStyle>
            <a:lvl1pPr algn="l">
              <a:defRPr sz="40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Innhold</a:t>
            </a:r>
            <a:r>
              <a:rPr lang="en-GB"/>
              <a:t>/Agenda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5A752-FF64-CEB3-1F01-6E62314EEAD5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4274545" y="1868557"/>
            <a:ext cx="7435673" cy="3735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  <a:latin typeface="+mn-lt"/>
              </a:defRPr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  <a:latin typeface="+mn-lt"/>
              </a:defRPr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  <a:latin typeface="+mn-lt"/>
              </a:defRPr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  <a:latin typeface="+mn-lt"/>
              </a:defRPr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9363291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0B712EF-C283-AC15-3016-35D143F5F9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57513" y="2351923"/>
            <a:ext cx="8664444" cy="88113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anchor="b">
            <a:noAutofit/>
          </a:bodyPr>
          <a:lstStyle>
            <a:lvl1pPr marL="9525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56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C45A2367-DDCE-4DBE-8EB2-986A587E0F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63778" y="3341914"/>
            <a:ext cx="8664444" cy="88113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anchor="b">
            <a:noAutofit/>
          </a:bodyPr>
          <a:lstStyle>
            <a:lvl1pPr marL="9525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56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39034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1" y="620712"/>
            <a:ext cx="5060967" cy="114630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5427AD8-8ADE-9710-996D-1089E03C2AF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935363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810601D-975B-C1A2-CAE1-F0A74455760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210376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9417BEC-E90E-42A3-78E2-B672981E5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7520" y="228660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85392" y="731518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6485392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D9E7F0-6682-D8B8-4500-A933AD4A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7" name="Graphic 12">
            <a:extLst>
              <a:ext uri="{FF2B5EF4-FFF2-40B4-BE49-F238E27FC236}">
                <a16:creationId xmlns:a16="http://schemas.microsoft.com/office/drawing/2014/main" id="{57878E33-1495-14D7-AC3D-99C0CF073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EC69E23-4A80-3647-CF5F-286C2DFEE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37517" y="259416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BBCE4B-CE21-045D-35E2-4B851CD9799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262504" y="228660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5277271-4C8C-F974-AC3F-A7A4E5C57C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62501" y="259416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DB5D03F-583C-A45D-8114-97F6B5C6F1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987491" y="228660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0FD1CDA-324B-5D5A-6970-644B2C7D101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87488" y="2594169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7660DA1-2208-D465-84E0-07419B1359F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537517" y="518400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2E571FD-E975-99FA-7799-EC0109E549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37514" y="549156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0619769-77EB-420F-B960-744233D4821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262501" y="518400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CB7BA2FE-6B0A-0F75-5712-995A2C9C3E7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262498" y="549156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C361BEE8-C311-9144-9A5B-84EEE204558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987488" y="518400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941BBA9-8737-3130-D564-507BFF208E8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87485" y="549156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A340E60-6924-4ECD-2888-3CF67C622B9F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935363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410AC6D6-FA73-48B1-5EBA-E0E71967D556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8210376" y="3637409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7626E-2427-6392-97D0-B34D7ADD0291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4508" y="1767016"/>
            <a:ext cx="5079802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0532508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1" y="620712"/>
            <a:ext cx="5457759" cy="51205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810601D-975B-C1A2-CAE1-F0A74455760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685342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9417BEC-E90E-42A3-78E2-B672981E5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5205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7563077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563077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D9E7F0-6682-D8B8-4500-A933AD4A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7" name="Graphic 12">
            <a:extLst>
              <a:ext uri="{FF2B5EF4-FFF2-40B4-BE49-F238E27FC236}">
                <a16:creationId xmlns:a16="http://schemas.microsoft.com/office/drawing/2014/main" id="{57878E33-1495-14D7-AC3D-99C0CF073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EC69E23-4A80-3647-CF5F-286C2DFEE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420698" y="3231007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BBCE4B-CE21-045D-35E2-4B851CD9799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737470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5277271-4C8C-F974-AC3F-A7A4E5C57C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42963" y="3231007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7660DA1-2208-D465-84E0-07419B1359F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615205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2E571FD-E975-99FA-7799-EC0109E549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394732" y="5817802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0619769-77EB-420F-B960-744233D4821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737470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CB7BA2FE-6B0A-0F75-5712-995A2C9C3E7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542963" y="5817802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410AC6D6-FA73-48B1-5EBA-E0E71967D556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9685342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BA90A83-19E2-1915-9834-2CB6968942AF}"/>
              </a:ext>
            </a:extLst>
          </p:cNvPr>
          <p:cNvSpPr>
            <a:spLocks noGrp="1"/>
          </p:cNvSpPr>
          <p:nvPr>
            <p:ph type="pic" idx="46"/>
          </p:nvPr>
        </p:nvSpPr>
        <p:spPr>
          <a:xfrm>
            <a:off x="5386886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4A48273-AEAD-E228-AC32-1986F92415A1}"/>
              </a:ext>
            </a:extLst>
          </p:cNvPr>
          <p:cNvSpPr>
            <a:spLocks noGrp="1"/>
          </p:cNvSpPr>
          <p:nvPr>
            <p:ph type="pic" idx="47"/>
          </p:nvPr>
        </p:nvSpPr>
        <p:spPr>
          <a:xfrm>
            <a:off x="3262823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5B3B85F-6CEC-2DC9-5B33-EBD3F29E6B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140460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75C6A63-4318-A0D4-510E-D4ED009F2ADE}"/>
              </a:ext>
            </a:extLst>
          </p:cNvPr>
          <p:cNvSpPr>
            <a:spLocks noGrp="1"/>
          </p:cNvSpPr>
          <p:nvPr>
            <p:ph type="pic" idx="49"/>
          </p:nvPr>
        </p:nvSpPr>
        <p:spPr>
          <a:xfrm>
            <a:off x="1088332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E29317C-5045-8814-BA36-BD73BCC25927}"/>
              </a:ext>
            </a:extLst>
          </p:cNvPr>
          <p:cNvSpPr>
            <a:spLocks noGrp="1"/>
          </p:cNvSpPr>
          <p:nvPr>
            <p:ph type="pic" idx="50"/>
          </p:nvPr>
        </p:nvSpPr>
        <p:spPr>
          <a:xfrm>
            <a:off x="1088332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613B981-32AA-D292-651A-6E65B2B349E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45953" y="3231007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CAEFD6E-2C7E-8B5F-55AF-74D2E8D2E1B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314951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8C84BD4-6C90-0B23-947D-52AE6ABF7E0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0444" y="3231007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7212901E-F759-36EB-34BB-C0CAE9FA5E6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439014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91931E5-80AA-B89E-727F-8C8D4B378E6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244507" y="3231007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31BB8BB-B599-BACC-8E26-611D2BAAF7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140460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354D6770-BD80-14D0-EDE4-15BA019F10F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45953" y="5817802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C9FC41C-407D-7375-AE5C-B1A8432384B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314951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7BCBF1B4-DB50-5546-0BAB-C6E27DEAF0D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102271" y="5817802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92664A7-D573-0862-4886-CB78E56E215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439014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773A8654-DAEE-42FC-0834-64B7D67E33B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244507" y="5817802"/>
            <a:ext cx="1755212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F4E47DC4-22AC-0229-2586-66C986FC8540}"/>
              </a:ext>
            </a:extLst>
          </p:cNvPr>
          <p:cNvSpPr>
            <a:spLocks noGrp="1"/>
          </p:cNvSpPr>
          <p:nvPr>
            <p:ph type="pic" idx="62"/>
          </p:nvPr>
        </p:nvSpPr>
        <p:spPr>
          <a:xfrm>
            <a:off x="5386886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FEC5E010-4D16-4674-6469-AAC488F37CAE}"/>
              </a:ext>
            </a:extLst>
          </p:cNvPr>
          <p:cNvSpPr>
            <a:spLocks noGrp="1"/>
          </p:cNvSpPr>
          <p:nvPr>
            <p:ph type="pic" idx="63"/>
          </p:nvPr>
        </p:nvSpPr>
        <p:spPr>
          <a:xfrm>
            <a:off x="3262823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04955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1" y="620712"/>
            <a:ext cx="5457759" cy="51205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9417BEC-E90E-42A3-78E2-B672981E5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16365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46AD16DB-B3FA-36EE-7960-383DB0AEA506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9464237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5F3B59B7-16BA-8DCB-A1AB-23A0FD0E30D1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9464237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D9E7F0-6682-D8B8-4500-A933AD4A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7" name="Graphic 12">
            <a:extLst>
              <a:ext uri="{FF2B5EF4-FFF2-40B4-BE49-F238E27FC236}">
                <a16:creationId xmlns:a16="http://schemas.microsoft.com/office/drawing/2014/main" id="{57878E33-1495-14D7-AC3D-99C0CF073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EC69E23-4A80-3647-CF5F-286C2DFEE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92512" y="3231007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7660DA1-2208-D465-84E0-07419B1359F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6365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2E571FD-E975-99FA-7799-EC0109E549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66546" y="5817802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BA90A83-19E2-1915-9834-2CB6968942AF}"/>
              </a:ext>
            </a:extLst>
          </p:cNvPr>
          <p:cNvSpPr>
            <a:spLocks noGrp="1"/>
          </p:cNvSpPr>
          <p:nvPr>
            <p:ph type="pic" idx="46"/>
          </p:nvPr>
        </p:nvSpPr>
        <p:spPr>
          <a:xfrm>
            <a:off x="6721945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4A48273-AEAD-E228-AC32-1986F92415A1}"/>
              </a:ext>
            </a:extLst>
          </p:cNvPr>
          <p:cNvSpPr>
            <a:spLocks noGrp="1"/>
          </p:cNvSpPr>
          <p:nvPr>
            <p:ph type="pic" idx="47"/>
          </p:nvPr>
        </p:nvSpPr>
        <p:spPr>
          <a:xfrm>
            <a:off x="3989141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5B3B85F-6CEC-2DC9-5B33-EBD3F29E6B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323731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75C6A63-4318-A0D4-510E-D4ED009F2ADE}"/>
              </a:ext>
            </a:extLst>
          </p:cNvPr>
          <p:cNvSpPr>
            <a:spLocks noGrp="1"/>
          </p:cNvSpPr>
          <p:nvPr>
            <p:ph type="pic" idx="49"/>
          </p:nvPr>
        </p:nvSpPr>
        <p:spPr>
          <a:xfrm>
            <a:off x="1271603" y="1368356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E29317C-5045-8814-BA36-BD73BCC25927}"/>
              </a:ext>
            </a:extLst>
          </p:cNvPr>
          <p:cNvSpPr>
            <a:spLocks noGrp="1"/>
          </p:cNvSpPr>
          <p:nvPr>
            <p:ph type="pic" idx="50"/>
          </p:nvPr>
        </p:nvSpPr>
        <p:spPr>
          <a:xfrm>
            <a:off x="1271603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613B981-32AA-D292-651A-6E65B2B349E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99449" y="3231007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CAEFD6E-2C7E-8B5F-55AF-74D2E8D2E1B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041269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8C84BD4-6C90-0B23-947D-52AE6ABF7E0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717416" y="3231007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7212901E-F759-36EB-34BB-C0CAE9FA5E6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74073" y="2923447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91931E5-80AA-B89E-727F-8C8D4B378E6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450220" y="3231007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31BB8BB-B599-BACC-8E26-611D2BAAF7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323731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354D6770-BD80-14D0-EDE4-15BA019F10F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99449" y="5817802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C9FC41C-407D-7375-AE5C-B1A8432384B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041269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7BCBF1B4-DB50-5546-0BAB-C6E27DEAF0D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699243" y="5817802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92664A7-D573-0862-4886-CB78E56E215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774073" y="5510242"/>
            <a:ext cx="1366198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accent5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773A8654-DAEE-42FC-0834-64B7D67E33B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450220" y="5817802"/>
            <a:ext cx="2014763" cy="270000"/>
          </a:xfrm>
          <a:prstGeom prst="roundRect">
            <a:avLst/>
          </a:prstGeom>
          <a:solidFill>
            <a:schemeClr val="tx2"/>
          </a:solidFill>
        </p:spPr>
        <p:txBody>
          <a:bodyPr tIns="36000" bIns="36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Tekst</a:t>
            </a:r>
            <a:endParaRPr lang="en-GB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F4E47DC4-22AC-0229-2586-66C986FC8540}"/>
              </a:ext>
            </a:extLst>
          </p:cNvPr>
          <p:cNvSpPr>
            <a:spLocks noGrp="1"/>
          </p:cNvSpPr>
          <p:nvPr>
            <p:ph type="pic" idx="62"/>
          </p:nvPr>
        </p:nvSpPr>
        <p:spPr>
          <a:xfrm>
            <a:off x="6721945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FEC5E010-4D16-4674-6469-AAC488F37CAE}"/>
              </a:ext>
            </a:extLst>
          </p:cNvPr>
          <p:cNvSpPr>
            <a:spLocks noGrp="1"/>
          </p:cNvSpPr>
          <p:nvPr>
            <p:ph type="pic" idx="63"/>
          </p:nvPr>
        </p:nvSpPr>
        <p:spPr>
          <a:xfrm>
            <a:off x="3989141" y="3963644"/>
            <a:ext cx="1470454" cy="147948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869185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foto høy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508" y="620712"/>
            <a:ext cx="5787168" cy="1146303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4508" y="1767016"/>
            <a:ext cx="5787168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A570DD8-784E-FE15-6C2F-72EB03652AC0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190450" y="-10391"/>
            <a:ext cx="5018216" cy="6879296"/>
          </a:xfrm>
          <a:custGeom>
            <a:avLst/>
            <a:gdLst>
              <a:gd name="connsiteX0" fmla="*/ 4 w 3454983"/>
              <a:gd name="connsiteY0" fmla="*/ 2631423 h 6889173"/>
              <a:gd name="connsiteX1" fmla="*/ 1727492 w 3454983"/>
              <a:gd name="connsiteY1" fmla="*/ 0 h 6889173"/>
              <a:gd name="connsiteX2" fmla="*/ 3454979 w 3454983"/>
              <a:gd name="connsiteY2" fmla="*/ 2631423 h 6889173"/>
              <a:gd name="connsiteX3" fmla="*/ 2795138 w 3454983"/>
              <a:gd name="connsiteY3" fmla="*/ 6889155 h 6889173"/>
              <a:gd name="connsiteX4" fmla="*/ 659845 w 3454983"/>
              <a:gd name="connsiteY4" fmla="*/ 6889155 h 6889173"/>
              <a:gd name="connsiteX5" fmla="*/ 4 w 3454983"/>
              <a:gd name="connsiteY5" fmla="*/ 2631423 h 6889173"/>
              <a:gd name="connsiteX0" fmla="*/ 0 w 3460152"/>
              <a:gd name="connsiteY0" fmla="*/ 2631423 h 6889155"/>
              <a:gd name="connsiteX1" fmla="*/ 1727488 w 3460152"/>
              <a:gd name="connsiteY1" fmla="*/ 0 h 6889155"/>
              <a:gd name="connsiteX2" fmla="*/ 3454975 w 3460152"/>
              <a:gd name="connsiteY2" fmla="*/ 2631423 h 6889155"/>
              <a:gd name="connsiteX3" fmla="*/ 3460152 w 3460152"/>
              <a:gd name="connsiteY3" fmla="*/ 6878764 h 6889155"/>
              <a:gd name="connsiteX4" fmla="*/ 659841 w 3460152"/>
              <a:gd name="connsiteY4" fmla="*/ 6889155 h 6889155"/>
              <a:gd name="connsiteX5" fmla="*/ 0 w 3460152"/>
              <a:gd name="connsiteY5" fmla="*/ 2631423 h 6889155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1802841 w 3460152"/>
              <a:gd name="connsiteY4" fmla="*/ 6785246 h 6878764"/>
              <a:gd name="connsiteX5" fmla="*/ 0 w 3460152"/>
              <a:gd name="connsiteY5" fmla="*/ 2631423 h 6878764"/>
              <a:gd name="connsiteX0" fmla="*/ 0 w 3460152"/>
              <a:gd name="connsiteY0" fmla="*/ 2631423 h 6878764"/>
              <a:gd name="connsiteX1" fmla="*/ 1727488 w 3460152"/>
              <a:gd name="connsiteY1" fmla="*/ 0 h 6878764"/>
              <a:gd name="connsiteX2" fmla="*/ 3454975 w 3460152"/>
              <a:gd name="connsiteY2" fmla="*/ 2631423 h 6878764"/>
              <a:gd name="connsiteX3" fmla="*/ 3460152 w 3460152"/>
              <a:gd name="connsiteY3" fmla="*/ 6878764 h 6878764"/>
              <a:gd name="connsiteX4" fmla="*/ 2311995 w 3460152"/>
              <a:gd name="connsiteY4" fmla="*/ 6868374 h 6878764"/>
              <a:gd name="connsiteX5" fmla="*/ 0 w 3460152"/>
              <a:gd name="connsiteY5" fmla="*/ 2631423 h 6878764"/>
              <a:gd name="connsiteX0" fmla="*/ 0 w 4644715"/>
              <a:gd name="connsiteY0" fmla="*/ 3389959 h 6878764"/>
              <a:gd name="connsiteX1" fmla="*/ 2912051 w 4644715"/>
              <a:gd name="connsiteY1" fmla="*/ 0 h 6878764"/>
              <a:gd name="connsiteX2" fmla="*/ 4639538 w 4644715"/>
              <a:gd name="connsiteY2" fmla="*/ 2631423 h 6878764"/>
              <a:gd name="connsiteX3" fmla="*/ 4644715 w 4644715"/>
              <a:gd name="connsiteY3" fmla="*/ 6878764 h 6878764"/>
              <a:gd name="connsiteX4" fmla="*/ 3496558 w 4644715"/>
              <a:gd name="connsiteY4" fmla="*/ 6868374 h 6878764"/>
              <a:gd name="connsiteX5" fmla="*/ 0 w 4644715"/>
              <a:gd name="connsiteY5" fmla="*/ 3389959 h 6878764"/>
              <a:gd name="connsiteX0" fmla="*/ 0 w 4650157"/>
              <a:gd name="connsiteY0" fmla="*/ 3408218 h 6897023"/>
              <a:gd name="connsiteX1" fmla="*/ 2912051 w 4650157"/>
              <a:gd name="connsiteY1" fmla="*/ 18259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21206 w 4650157"/>
              <a:gd name="connsiteY1" fmla="*/ 59823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0157"/>
              <a:gd name="connsiteY0" fmla="*/ 3408218 h 6897023"/>
              <a:gd name="connsiteX1" fmla="*/ 3410815 w 4650157"/>
              <a:gd name="connsiteY1" fmla="*/ 7868 h 6897023"/>
              <a:gd name="connsiteX2" fmla="*/ 4649929 w 4650157"/>
              <a:gd name="connsiteY2" fmla="*/ 0 h 6897023"/>
              <a:gd name="connsiteX3" fmla="*/ 4644715 w 4650157"/>
              <a:gd name="connsiteY3" fmla="*/ 6897023 h 6897023"/>
              <a:gd name="connsiteX4" fmla="*/ 3496558 w 4650157"/>
              <a:gd name="connsiteY4" fmla="*/ 6886633 h 6897023"/>
              <a:gd name="connsiteX5" fmla="*/ 0 w 4650157"/>
              <a:gd name="connsiteY5" fmla="*/ 3408218 h 6897023"/>
              <a:gd name="connsiteX0" fmla="*/ 0 w 4656758"/>
              <a:gd name="connsiteY0" fmla="*/ 3408218 h 6907414"/>
              <a:gd name="connsiteX1" fmla="*/ 3410815 w 4656758"/>
              <a:gd name="connsiteY1" fmla="*/ 7868 h 6907414"/>
              <a:gd name="connsiteX2" fmla="*/ 4649929 w 4656758"/>
              <a:gd name="connsiteY2" fmla="*/ 0 h 6907414"/>
              <a:gd name="connsiteX3" fmla="*/ 4655106 w 4656758"/>
              <a:gd name="connsiteY3" fmla="*/ 6907414 h 6907414"/>
              <a:gd name="connsiteX4" fmla="*/ 3496558 w 4656758"/>
              <a:gd name="connsiteY4" fmla="*/ 6886633 h 6907414"/>
              <a:gd name="connsiteX5" fmla="*/ 0 w 4656758"/>
              <a:gd name="connsiteY5" fmla="*/ 3408218 h 6907414"/>
              <a:gd name="connsiteX0" fmla="*/ 0 w 4722984"/>
              <a:gd name="connsiteY0" fmla="*/ 3408218 h 6907414"/>
              <a:gd name="connsiteX1" fmla="*/ 3410815 w 4722984"/>
              <a:gd name="connsiteY1" fmla="*/ 7868 h 6907414"/>
              <a:gd name="connsiteX2" fmla="*/ 4722954 w 4722984"/>
              <a:gd name="connsiteY2" fmla="*/ 0 h 6907414"/>
              <a:gd name="connsiteX3" fmla="*/ 4655106 w 4722984"/>
              <a:gd name="connsiteY3" fmla="*/ 6907414 h 6907414"/>
              <a:gd name="connsiteX4" fmla="*/ 3496558 w 4722984"/>
              <a:gd name="connsiteY4" fmla="*/ 6886633 h 6907414"/>
              <a:gd name="connsiteX5" fmla="*/ 0 w 4722984"/>
              <a:gd name="connsiteY5" fmla="*/ 3408218 h 6907414"/>
              <a:gd name="connsiteX0" fmla="*/ 0 w 5018216"/>
              <a:gd name="connsiteY0" fmla="*/ 3408218 h 6887164"/>
              <a:gd name="connsiteX1" fmla="*/ 3410815 w 5018216"/>
              <a:gd name="connsiteY1" fmla="*/ 7868 h 6887164"/>
              <a:gd name="connsiteX2" fmla="*/ 4722954 w 5018216"/>
              <a:gd name="connsiteY2" fmla="*/ 0 h 6887164"/>
              <a:gd name="connsiteX3" fmla="*/ 5017056 w 5018216"/>
              <a:gd name="connsiteY3" fmla="*/ 6878839 h 6887164"/>
              <a:gd name="connsiteX4" fmla="*/ 3496558 w 5018216"/>
              <a:gd name="connsiteY4" fmla="*/ 6886633 h 6887164"/>
              <a:gd name="connsiteX5" fmla="*/ 0 w 5018216"/>
              <a:gd name="connsiteY5" fmla="*/ 3408218 h 6887164"/>
              <a:gd name="connsiteX0" fmla="*/ 0 w 5018216"/>
              <a:gd name="connsiteY0" fmla="*/ 3400350 h 6879296"/>
              <a:gd name="connsiteX1" fmla="*/ 3410815 w 5018216"/>
              <a:gd name="connsiteY1" fmla="*/ 0 h 6879296"/>
              <a:gd name="connsiteX2" fmla="*/ 5002354 w 5018216"/>
              <a:gd name="connsiteY2" fmla="*/ 4832 h 6879296"/>
              <a:gd name="connsiteX3" fmla="*/ 5017056 w 5018216"/>
              <a:gd name="connsiteY3" fmla="*/ 6870971 h 6879296"/>
              <a:gd name="connsiteX4" fmla="*/ 3496558 w 5018216"/>
              <a:gd name="connsiteY4" fmla="*/ 6878765 h 6879296"/>
              <a:gd name="connsiteX5" fmla="*/ 0 w 5018216"/>
              <a:gd name="connsiteY5" fmla="*/ 3400350 h 6879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18216" h="6879296">
                <a:moveTo>
                  <a:pt x="0" y="3400350"/>
                </a:moveTo>
                <a:lnTo>
                  <a:pt x="3410815" y="0"/>
                </a:lnTo>
                <a:lnTo>
                  <a:pt x="5002354" y="4832"/>
                </a:lnTo>
                <a:cubicBezTo>
                  <a:pt x="5004080" y="1420612"/>
                  <a:pt x="5015330" y="5455191"/>
                  <a:pt x="5017056" y="6870971"/>
                </a:cubicBezTo>
                <a:cubicBezTo>
                  <a:pt x="5060364" y="6867508"/>
                  <a:pt x="3879277" y="6882228"/>
                  <a:pt x="3496558" y="6878765"/>
                </a:cubicBezTo>
                <a:lnTo>
                  <a:pt x="0" y="3400350"/>
                </a:lnTo>
                <a:close/>
              </a:path>
            </a:pathLst>
          </a:custGeo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Bilde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83EE8D-844D-07A4-7C91-737AA077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phic 12">
            <a:extLst>
              <a:ext uri="{FF2B5EF4-FFF2-40B4-BE49-F238E27FC236}">
                <a16:creationId xmlns:a16="http://schemas.microsoft.com/office/drawing/2014/main" id="{7993BBC0-D47C-855B-81A6-B2F1EAD045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6361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foto venst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99344" y="620713"/>
            <a:ext cx="5725896" cy="1146302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699343" y="1767017"/>
            <a:ext cx="5725896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B665EDF-BB69-5660-6B99-693DDEF83390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-19084" y="-20441"/>
            <a:ext cx="4728948" cy="6893749"/>
          </a:xfrm>
          <a:custGeom>
            <a:avLst/>
            <a:gdLst>
              <a:gd name="connsiteX0" fmla="*/ 5 w 4622543"/>
              <a:gd name="connsiteY0" fmla="*/ 2627972 h 6880138"/>
              <a:gd name="connsiteX1" fmla="*/ 2311272 w 4622543"/>
              <a:gd name="connsiteY1" fmla="*/ 0 h 6880138"/>
              <a:gd name="connsiteX2" fmla="*/ 4622538 w 4622543"/>
              <a:gd name="connsiteY2" fmla="*/ 2627972 h 6880138"/>
              <a:gd name="connsiteX3" fmla="*/ 3739713 w 4622543"/>
              <a:gd name="connsiteY3" fmla="*/ 6880121 h 6880138"/>
              <a:gd name="connsiteX4" fmla="*/ 882830 w 4622543"/>
              <a:gd name="connsiteY4" fmla="*/ 6880121 h 6880138"/>
              <a:gd name="connsiteX5" fmla="*/ 5 w 4622543"/>
              <a:gd name="connsiteY5" fmla="*/ 2627972 h 6880138"/>
              <a:gd name="connsiteX0" fmla="*/ 0 w 4622533"/>
              <a:gd name="connsiteY0" fmla="*/ 2602572 h 6854721"/>
              <a:gd name="connsiteX1" fmla="*/ 1371467 w 4622533"/>
              <a:gd name="connsiteY1" fmla="*/ 0 h 6854721"/>
              <a:gd name="connsiteX2" fmla="*/ 4622533 w 4622533"/>
              <a:gd name="connsiteY2" fmla="*/ 2602572 h 6854721"/>
              <a:gd name="connsiteX3" fmla="*/ 3739708 w 4622533"/>
              <a:gd name="connsiteY3" fmla="*/ 6854721 h 6854721"/>
              <a:gd name="connsiteX4" fmla="*/ 882825 w 4622533"/>
              <a:gd name="connsiteY4" fmla="*/ 6854721 h 6854721"/>
              <a:gd name="connsiteX5" fmla="*/ 0 w 4622533"/>
              <a:gd name="connsiteY5" fmla="*/ 2602572 h 6854721"/>
              <a:gd name="connsiteX0" fmla="*/ 0 w 4622533"/>
              <a:gd name="connsiteY0" fmla="*/ 0 h 6881049"/>
              <a:gd name="connsiteX1" fmla="*/ 1371467 w 4622533"/>
              <a:gd name="connsiteY1" fmla="*/ 26328 h 6881049"/>
              <a:gd name="connsiteX2" fmla="*/ 4622533 w 4622533"/>
              <a:gd name="connsiteY2" fmla="*/ 2628900 h 6881049"/>
              <a:gd name="connsiteX3" fmla="*/ 3739708 w 4622533"/>
              <a:gd name="connsiteY3" fmla="*/ 6881049 h 6881049"/>
              <a:gd name="connsiteX4" fmla="*/ 882825 w 4622533"/>
              <a:gd name="connsiteY4" fmla="*/ 6881049 h 6881049"/>
              <a:gd name="connsiteX5" fmla="*/ 0 w 4622533"/>
              <a:gd name="connsiteY5" fmla="*/ 0 h 6881049"/>
              <a:gd name="connsiteX0" fmla="*/ 0 w 4622533"/>
              <a:gd name="connsiteY0" fmla="*/ 0 h 6881049"/>
              <a:gd name="connsiteX1" fmla="*/ 1371467 w 4622533"/>
              <a:gd name="connsiteY1" fmla="*/ 26328 h 6881049"/>
              <a:gd name="connsiteX2" fmla="*/ 4622533 w 4622533"/>
              <a:gd name="connsiteY2" fmla="*/ 2628900 h 6881049"/>
              <a:gd name="connsiteX3" fmla="*/ 3739708 w 4622533"/>
              <a:gd name="connsiteY3" fmla="*/ 6881049 h 6881049"/>
              <a:gd name="connsiteX4" fmla="*/ 882825 w 4622533"/>
              <a:gd name="connsiteY4" fmla="*/ 6881049 h 6881049"/>
              <a:gd name="connsiteX5" fmla="*/ 0 w 4622533"/>
              <a:gd name="connsiteY5" fmla="*/ 0 h 6881049"/>
              <a:gd name="connsiteX0" fmla="*/ 89119 w 4711652"/>
              <a:gd name="connsiteY0" fmla="*/ 0 h 6893749"/>
              <a:gd name="connsiteX1" fmla="*/ 1460586 w 4711652"/>
              <a:gd name="connsiteY1" fmla="*/ 26328 h 6893749"/>
              <a:gd name="connsiteX2" fmla="*/ 4711652 w 4711652"/>
              <a:gd name="connsiteY2" fmla="*/ 2628900 h 6893749"/>
              <a:gd name="connsiteX3" fmla="*/ 3828827 w 4711652"/>
              <a:gd name="connsiteY3" fmla="*/ 6881049 h 6893749"/>
              <a:gd name="connsiteX4" fmla="*/ 82944 w 4711652"/>
              <a:gd name="connsiteY4" fmla="*/ 6893749 h 6893749"/>
              <a:gd name="connsiteX5" fmla="*/ 89119 w 4711652"/>
              <a:gd name="connsiteY5" fmla="*/ 0 h 6893749"/>
              <a:gd name="connsiteX0" fmla="*/ 6187 w 4628720"/>
              <a:gd name="connsiteY0" fmla="*/ 0 h 6893749"/>
              <a:gd name="connsiteX1" fmla="*/ 1377654 w 4628720"/>
              <a:gd name="connsiteY1" fmla="*/ 26328 h 6893749"/>
              <a:gd name="connsiteX2" fmla="*/ 4628720 w 4628720"/>
              <a:gd name="connsiteY2" fmla="*/ 2628900 h 6893749"/>
              <a:gd name="connsiteX3" fmla="*/ 3745895 w 4628720"/>
              <a:gd name="connsiteY3" fmla="*/ 6881049 h 6893749"/>
              <a:gd name="connsiteX4" fmla="*/ 12 w 4628720"/>
              <a:gd name="connsiteY4" fmla="*/ 6893749 h 6893749"/>
              <a:gd name="connsiteX5" fmla="*/ 6187 w 4628720"/>
              <a:gd name="connsiteY5" fmla="*/ 0 h 6893749"/>
              <a:gd name="connsiteX0" fmla="*/ 6472 w 4629005"/>
              <a:gd name="connsiteY0" fmla="*/ 0 h 6893749"/>
              <a:gd name="connsiteX1" fmla="*/ 1377939 w 4629005"/>
              <a:gd name="connsiteY1" fmla="*/ 26328 h 6893749"/>
              <a:gd name="connsiteX2" fmla="*/ 4629005 w 4629005"/>
              <a:gd name="connsiteY2" fmla="*/ 2628900 h 6893749"/>
              <a:gd name="connsiteX3" fmla="*/ 3746180 w 4629005"/>
              <a:gd name="connsiteY3" fmla="*/ 6881049 h 6893749"/>
              <a:gd name="connsiteX4" fmla="*/ 297 w 4629005"/>
              <a:gd name="connsiteY4" fmla="*/ 6893749 h 6893749"/>
              <a:gd name="connsiteX5" fmla="*/ 6472 w 4629005"/>
              <a:gd name="connsiteY5" fmla="*/ 0 h 6893749"/>
              <a:gd name="connsiteX0" fmla="*/ 6472 w 4629005"/>
              <a:gd name="connsiteY0" fmla="*/ 0 h 6893749"/>
              <a:gd name="connsiteX1" fmla="*/ 1377939 w 4629005"/>
              <a:gd name="connsiteY1" fmla="*/ 26328 h 6893749"/>
              <a:gd name="connsiteX2" fmla="*/ 4629005 w 4629005"/>
              <a:gd name="connsiteY2" fmla="*/ 2628900 h 6893749"/>
              <a:gd name="connsiteX3" fmla="*/ 3746180 w 4629005"/>
              <a:gd name="connsiteY3" fmla="*/ 6881049 h 6893749"/>
              <a:gd name="connsiteX4" fmla="*/ 297 w 4629005"/>
              <a:gd name="connsiteY4" fmla="*/ 6893749 h 6893749"/>
              <a:gd name="connsiteX5" fmla="*/ 6472 w 4629005"/>
              <a:gd name="connsiteY5" fmla="*/ 0 h 68937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37461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944549"/>
              <a:gd name="connsiteX1" fmla="*/ 1377939 w 4768705"/>
              <a:gd name="connsiteY1" fmla="*/ 26328 h 6944549"/>
              <a:gd name="connsiteX2" fmla="*/ 4768705 w 4768705"/>
              <a:gd name="connsiteY2" fmla="*/ 3340100 h 6944549"/>
              <a:gd name="connsiteX3" fmla="*/ 367980 w 4768705"/>
              <a:gd name="connsiteY3" fmla="*/ 6944549 h 6944549"/>
              <a:gd name="connsiteX4" fmla="*/ 297 w 4768705"/>
              <a:gd name="connsiteY4" fmla="*/ 6893749 h 6944549"/>
              <a:gd name="connsiteX5" fmla="*/ 6472 w 4768705"/>
              <a:gd name="connsiteY5" fmla="*/ 0 h 6944549"/>
              <a:gd name="connsiteX0" fmla="*/ 6472 w 4768705"/>
              <a:gd name="connsiteY0" fmla="*/ 0 h 6944549"/>
              <a:gd name="connsiteX1" fmla="*/ 1377939 w 4768705"/>
              <a:gd name="connsiteY1" fmla="*/ 26328 h 6944549"/>
              <a:gd name="connsiteX2" fmla="*/ 4768705 w 4768705"/>
              <a:gd name="connsiteY2" fmla="*/ 3340100 h 6944549"/>
              <a:gd name="connsiteX3" fmla="*/ 367980 w 4768705"/>
              <a:gd name="connsiteY3" fmla="*/ 6944549 h 6944549"/>
              <a:gd name="connsiteX4" fmla="*/ 297 w 4768705"/>
              <a:gd name="connsiteY4" fmla="*/ 6893749 h 6944549"/>
              <a:gd name="connsiteX5" fmla="*/ 6472 w 4768705"/>
              <a:gd name="connsiteY5" fmla="*/ 0 h 69445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893749"/>
              <a:gd name="connsiteX1" fmla="*/ 1377939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68705"/>
              <a:gd name="connsiteY0" fmla="*/ 0 h 6893749"/>
              <a:gd name="connsiteX1" fmla="*/ 1324930 w 4768705"/>
              <a:gd name="connsiteY1" fmla="*/ 26328 h 6893749"/>
              <a:gd name="connsiteX2" fmla="*/ 4768705 w 4768705"/>
              <a:gd name="connsiteY2" fmla="*/ 3340100 h 6893749"/>
              <a:gd name="connsiteX3" fmla="*/ 1180780 w 4768705"/>
              <a:gd name="connsiteY3" fmla="*/ 6881049 h 6893749"/>
              <a:gd name="connsiteX4" fmla="*/ 297 w 4768705"/>
              <a:gd name="connsiteY4" fmla="*/ 6893749 h 6893749"/>
              <a:gd name="connsiteX5" fmla="*/ 6472 w 4768705"/>
              <a:gd name="connsiteY5" fmla="*/ 0 h 6893749"/>
              <a:gd name="connsiteX0" fmla="*/ 6472 w 4728948"/>
              <a:gd name="connsiteY0" fmla="*/ 0 h 6893749"/>
              <a:gd name="connsiteX1" fmla="*/ 1324930 w 4728948"/>
              <a:gd name="connsiteY1" fmla="*/ 26328 h 6893749"/>
              <a:gd name="connsiteX2" fmla="*/ 4728948 w 4728948"/>
              <a:gd name="connsiteY2" fmla="*/ 3366605 h 6893749"/>
              <a:gd name="connsiteX3" fmla="*/ 1180780 w 4728948"/>
              <a:gd name="connsiteY3" fmla="*/ 6881049 h 6893749"/>
              <a:gd name="connsiteX4" fmla="*/ 297 w 4728948"/>
              <a:gd name="connsiteY4" fmla="*/ 6893749 h 6893749"/>
              <a:gd name="connsiteX5" fmla="*/ 6472 w 4728948"/>
              <a:gd name="connsiteY5" fmla="*/ 0 h 689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8948" h="6893749">
                <a:moveTo>
                  <a:pt x="6472" y="0"/>
                </a:moveTo>
                <a:lnTo>
                  <a:pt x="1324930" y="26328"/>
                </a:lnTo>
                <a:lnTo>
                  <a:pt x="4728948" y="3366605"/>
                </a:lnTo>
                <a:lnTo>
                  <a:pt x="1180780" y="6881049"/>
                </a:lnTo>
                <a:lnTo>
                  <a:pt x="297" y="6893749"/>
                </a:lnTo>
                <a:cubicBezTo>
                  <a:pt x="-1878" y="866266"/>
                  <a:pt x="8647" y="4173283"/>
                  <a:pt x="6472" y="0"/>
                </a:cubicBezTo>
                <a:close/>
              </a:path>
            </a:pathLst>
          </a:custGeo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85507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skjermbilde, sort, line, mørke&#10;&#10;Automatisk generert beskrivelse">
            <a:extLst>
              <a:ext uri="{FF2B5EF4-FFF2-40B4-BE49-F238E27FC236}">
                <a16:creationId xmlns:a16="http://schemas.microsoft.com/office/drawing/2014/main" id="{415718C2-355C-C566-553C-CBE72AECE7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67"/>
          <a:stretch/>
        </p:blipFill>
        <p:spPr>
          <a:xfrm>
            <a:off x="8520600" y="0"/>
            <a:ext cx="3671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42" y="620712"/>
            <a:ext cx="5154280" cy="1146303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D9E7F0-6682-D8B8-4500-A933AD4A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7" name="Graphic 12">
            <a:extLst>
              <a:ext uri="{FF2B5EF4-FFF2-40B4-BE49-F238E27FC236}">
                <a16:creationId xmlns:a16="http://schemas.microsoft.com/office/drawing/2014/main" id="{57878E33-1495-14D7-AC3D-99C0CF073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7626E-2427-6392-97D0-B34D7ADD0291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4508" y="1767016"/>
            <a:ext cx="5158072" cy="44702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57400" indent="-2286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F3B92244-8184-FF01-68C5-0F7B3DA36267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6399421" y="620712"/>
            <a:ext cx="5025817" cy="5616574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29858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168FA50-6B50-745A-CF9E-2C4128D6AE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45" y="620713"/>
            <a:ext cx="10795793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446" y="1384627"/>
            <a:ext cx="5163135" cy="478341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D169299-E716-32AB-A201-8E9638B71CB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11947" y="1384627"/>
            <a:ext cx="5013292" cy="478341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06FF76E-4139-D091-BC7F-45E73C04C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CC87C3A-28F6-12DA-9EA4-E90F1441AC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4038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en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168FA50-6B50-745A-CF9E-2C4128D6AE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45" y="620713"/>
            <a:ext cx="10795793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446" y="1384627"/>
            <a:ext cx="10795792" cy="4733540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06FF76E-4139-D091-BC7F-45E73C04C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CC87C3A-28F6-12DA-9EA4-E90F1441AC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04921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/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2A5E2D6-8C44-E1DD-CC82-E9A2135249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6301" y="620714"/>
            <a:ext cx="10798937" cy="763914"/>
          </a:xfrm>
        </p:spPr>
        <p:txBody>
          <a:bodyPr anchor="t">
            <a:noAutofit/>
          </a:bodyPr>
          <a:lstStyle>
            <a:lvl1pPr marL="0" indent="0" algn="l">
              <a:tabLst/>
              <a:defRPr sz="2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9ABFCEE-03CE-1665-9FD4-BB8479FB7C1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11947" y="1384627"/>
            <a:ext cx="5013291" cy="34241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200"/>
            </a:lvl3pPr>
            <a:lvl4pPr marL="1600200" indent="-228600">
              <a:buFont typeface="Arial" panose="020B0604020202020204" pitchFamily="34" charset="0"/>
              <a:buChar char="•"/>
              <a:defRPr sz="1000"/>
            </a:lvl4pPr>
            <a:lvl5pPr marL="2057400" indent="-228600"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Sett inn </a:t>
            </a:r>
            <a:r>
              <a:rPr lang="en-GB" err="1"/>
              <a:t>tekst</a:t>
            </a:r>
            <a:r>
              <a:rPr lang="en-GB"/>
              <a:t>,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klikk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ikonet</a:t>
            </a:r>
            <a:r>
              <a:rPr lang="en-GB"/>
              <a:t> for </a:t>
            </a:r>
            <a:r>
              <a:rPr lang="en-GB" err="1"/>
              <a:t>graf</a:t>
            </a:r>
            <a:r>
              <a:rPr lang="en-GB"/>
              <a:t>/</a:t>
            </a:r>
            <a:r>
              <a:rPr lang="en-GB" err="1"/>
              <a:t>tabell</a:t>
            </a:r>
            <a:r>
              <a:rPr lang="en-GB"/>
              <a:t> </a:t>
            </a:r>
          </a:p>
          <a:p>
            <a:pPr lvl="0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2411CC4-94E2-6AA8-3E99-12366ECBABF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11947" y="5156462"/>
            <a:ext cx="2595816" cy="1044313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r>
              <a:rPr lang="en-GB"/>
              <a:t> </a:t>
            </a:r>
            <a:r>
              <a:rPr lang="en-GB" err="1"/>
              <a:t>ved</a:t>
            </a:r>
            <a:r>
              <a:rPr lang="en-GB"/>
              <a:t> </a:t>
            </a:r>
            <a:r>
              <a:rPr lang="en-GB" err="1"/>
              <a:t>behov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CBCAC-A216-9BE1-66CE-6C66021C335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38827" y="1384627"/>
            <a:ext cx="5153754" cy="48161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600"/>
            </a:lvl1pPr>
            <a:lvl2pPr marL="685800" indent="-2286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200"/>
            </a:lvl3pPr>
            <a:lvl4pPr marL="1600200" indent="-228600">
              <a:buFont typeface="Arial" panose="020B0604020202020204" pitchFamily="34" charset="0"/>
              <a:buChar char="•"/>
              <a:defRPr sz="1000"/>
            </a:lvl4pPr>
            <a:lvl5pPr marL="2057400" indent="-228600">
              <a:buFont typeface="Arial" panose="020B0604020202020204" pitchFamily="34" charset="0"/>
              <a:buChar char="•"/>
              <a:defRPr sz="800"/>
            </a:lvl5pPr>
          </a:lstStyle>
          <a:p>
            <a:pPr lvl="0"/>
            <a:r>
              <a:rPr lang="en-GB"/>
              <a:t>Sett inn </a:t>
            </a:r>
            <a:r>
              <a:rPr lang="en-GB" err="1"/>
              <a:t>tekst</a:t>
            </a:r>
            <a:r>
              <a:rPr lang="en-GB"/>
              <a:t>,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klikk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ikonet</a:t>
            </a:r>
            <a:r>
              <a:rPr lang="en-GB"/>
              <a:t> for </a:t>
            </a:r>
            <a:r>
              <a:rPr lang="en-GB" err="1"/>
              <a:t>graf</a:t>
            </a:r>
            <a:r>
              <a:rPr lang="en-GB"/>
              <a:t>/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7CBA585-02D1-C369-5B08-A1BB92E5C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Graphic 12">
            <a:extLst>
              <a:ext uri="{FF2B5EF4-FFF2-40B4-BE49-F238E27FC236}">
                <a16:creationId xmlns:a16="http://schemas.microsoft.com/office/drawing/2014/main" id="{0DA60D39-7FB6-2631-B8E5-EE2C3BECEE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8132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re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AAF9314-B953-0FEF-2E0F-5338BCB88C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145" y="620713"/>
            <a:ext cx="10781841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AC4512E-1F7F-CF42-4B4F-74C1DF51E5F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556629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9425274-4E57-CC51-5F4B-0988226D108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24308" y="1384626"/>
            <a:ext cx="3100930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9A4AC73-D844-9C6C-459C-BC99868C4E1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3397" y="1384626"/>
            <a:ext cx="3272384" cy="471691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200"/>
            </a:lvl3pPr>
            <a:lvl4pPr marL="13716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4pPr>
            <a:lvl5pPr marL="1828800" indent="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1877F9D0-5FB1-EA03-4659-896826186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6" name="Graphic 12">
            <a:extLst>
              <a:ext uri="{FF2B5EF4-FFF2-40B4-BE49-F238E27FC236}">
                <a16:creationId xmlns:a16="http://schemas.microsoft.com/office/drawing/2014/main" id="{BC3CE381-36A3-3C00-6F66-7E9AED209D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1510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re spalter bullet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4A0C44E-FA15-13C3-8DF0-4D82E34753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569" y="620713"/>
            <a:ext cx="10792669" cy="763914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2569" y="1384626"/>
            <a:ext cx="3234863" cy="468366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9486750-03DA-8976-5060-F931657F38D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543774" y="1384626"/>
            <a:ext cx="3113786" cy="468366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B974CD-6D33-6445-8BF2-C991B08A2CC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33901" y="1384626"/>
            <a:ext cx="3091337" cy="468366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A5766D8-A298-9774-71A1-562D05C48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Graphic 12">
            <a:extLst>
              <a:ext uri="{FF2B5EF4-FFF2-40B4-BE49-F238E27FC236}">
                <a16:creationId xmlns:a16="http://schemas.microsoft.com/office/drawing/2014/main" id="{2BC8DEC6-DE7D-2960-C0A1-2D3DF75C2E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3512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, foto + fargeboks sentr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4A60B74-E355-A721-17A7-7074E7AE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1D33FDF1-4683-6233-CF67-9CAC06A0028D}"/>
              </a:ext>
            </a:extLst>
          </p:cNvPr>
          <p:cNvSpPr/>
          <p:nvPr userDrawn="1"/>
        </p:nvSpPr>
        <p:spPr>
          <a:xfrm>
            <a:off x="4539206" y="1478070"/>
            <a:ext cx="3151635" cy="4568400"/>
          </a:xfrm>
          <a:prstGeom prst="roundRect">
            <a:avLst>
              <a:gd name="adj" fmla="val 41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613" y="620713"/>
            <a:ext cx="10792626" cy="766105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7013" y="1725973"/>
            <a:ext cx="3242264" cy="432049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B974CD-6D33-6445-8BF2-C991B08A2CC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40471" y="1725973"/>
            <a:ext cx="3084768" cy="432049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A69E9D4-5BD2-08BC-79C0-D159EBBAA046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4703450" y="1999781"/>
            <a:ext cx="2823146" cy="2858436"/>
          </a:xfrm>
          <a:prstGeom prst="ellipse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88A3187-DF64-4519-4DCB-48A09B6289E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95509" y="5117131"/>
            <a:ext cx="2639028" cy="744261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0C84173-572A-0CE3-4859-89DFAD8D913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7015" y="1386818"/>
            <a:ext cx="3242261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365C0AE-3C84-871D-2D2C-7B188D0B13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40473" y="1386818"/>
            <a:ext cx="3084765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5213845D-5E25-7B22-A64D-05678157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1" name="Graphic 12">
            <a:extLst>
              <a:ext uri="{FF2B5EF4-FFF2-40B4-BE49-F238E27FC236}">
                <a16:creationId xmlns:a16="http://schemas.microsoft.com/office/drawing/2014/main" id="{A107DA48-1E6D-3614-1B8E-8475F2DAE0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9551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, to spalter, foto + fargeboks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4A60B74-E355-A721-17A7-7074E7AE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0" b="6170"/>
          <a:stretch/>
        </p:blipFill>
        <p:spPr>
          <a:xfrm>
            <a:off x="9620250" y="1658661"/>
            <a:ext cx="2571750" cy="5199339"/>
          </a:xfrm>
          <a:prstGeom prst="rect">
            <a:avLst/>
          </a:prstGeom>
        </p:spPr>
      </p:pic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1D33FDF1-4683-6233-CF67-9CAC06A0028D}"/>
              </a:ext>
            </a:extLst>
          </p:cNvPr>
          <p:cNvSpPr/>
          <p:nvPr userDrawn="1"/>
        </p:nvSpPr>
        <p:spPr>
          <a:xfrm>
            <a:off x="8273603" y="1478070"/>
            <a:ext cx="3151635" cy="4568400"/>
          </a:xfrm>
          <a:prstGeom prst="roundRect">
            <a:avLst>
              <a:gd name="adj" fmla="val 41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613" y="620713"/>
            <a:ext cx="10792626" cy="766105"/>
          </a:xfrm>
        </p:spPr>
        <p:txBody>
          <a:bodyPr anchor="t">
            <a:noAutofit/>
          </a:bodyPr>
          <a:lstStyle>
            <a:lvl1pPr algn="l">
              <a:defRPr sz="2800" b="0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err="1"/>
              <a:t>Overskrift</a:t>
            </a:r>
            <a:endParaRPr lang="nb-NO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39846F9-CD47-E835-5FEF-08360B3CE85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7013" y="1725973"/>
            <a:ext cx="3242264" cy="432049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B974CD-6D33-6445-8BF2-C991B08A2CC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541365" y="1725973"/>
            <a:ext cx="3084768" cy="432049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Autofit/>
          </a:bodyPr>
          <a:lstStyle>
            <a:lvl1pPr marL="285750" indent="-2857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600"/>
            </a:lvl1pPr>
            <a:lvl2pPr marL="6286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/>
            </a:lvl2pPr>
            <a:lvl3pPr marL="10858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200"/>
            </a:lvl3pPr>
            <a:lvl4pPr marL="15430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4pPr>
            <a:lvl5pPr marL="2000250" indent="-17145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A69E9D4-5BD2-08BC-79C0-D159EBBAA046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8437847" y="1999781"/>
            <a:ext cx="2823146" cy="2858436"/>
          </a:xfrm>
          <a:prstGeom prst="ellipse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88A3187-DF64-4519-4DCB-48A09B6289E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29906" y="5117131"/>
            <a:ext cx="2639028" cy="744261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0C84173-572A-0CE3-4859-89DFAD8D913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7015" y="1386818"/>
            <a:ext cx="3242261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365C0AE-3C84-871D-2D2C-7B188D0B13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367" y="1386818"/>
            <a:ext cx="3084765" cy="33915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Mellomoverskrift</a:t>
            </a:r>
            <a:endParaRPr lang="nb-NO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5213845D-5E25-7B22-A64D-05678157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1" name="Graphic 12">
            <a:extLst>
              <a:ext uri="{FF2B5EF4-FFF2-40B4-BE49-F238E27FC236}">
                <a16:creationId xmlns:a16="http://schemas.microsoft.com/office/drawing/2014/main" id="{A107DA48-1E6D-3614-1B8E-8475F2DAE0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3809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7" y="265043"/>
            <a:ext cx="10693401" cy="6332607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099253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d bildeteks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7" y="265043"/>
            <a:ext cx="8425415" cy="6332607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1A18852-DDFC-33D0-8AD2-088027B805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9376855" y="3551584"/>
            <a:ext cx="2048383" cy="3041374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660330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med bildeteks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1CEE1-2700-B42D-9A53-34FA6DAF2F2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731838" y="265044"/>
            <a:ext cx="5060743" cy="4744278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1A18852-DDFC-33D0-8AD2-088027B805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31839" y="5141843"/>
            <a:ext cx="3866665" cy="94753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9332EB-A37B-0708-A61A-8DC7E00D3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6827" y="6398405"/>
            <a:ext cx="1352541" cy="188051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phic 12">
            <a:extLst>
              <a:ext uri="{FF2B5EF4-FFF2-40B4-BE49-F238E27FC236}">
                <a16:creationId xmlns:a16="http://schemas.microsoft.com/office/drawing/2014/main" id="{5059924E-0A3B-0668-EBBF-1839E0A1C4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7B443DEE-2129-B5F1-7576-5E8BAAA2476E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6399421" y="265044"/>
            <a:ext cx="5025817" cy="4744278"/>
          </a:xfrm>
          <a:prstGeom prst="roundRect">
            <a:avLst>
              <a:gd name="adj" fmla="val 3350"/>
            </a:avLst>
          </a:prstGeom>
          <a:noFill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96945CC-ED68-20CC-DE6B-18849F95E7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9421" y="5141843"/>
            <a:ext cx="3866665" cy="947532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900" b="0" i="1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GB" err="1"/>
              <a:t>Bildetekst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8199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5061" y="-1"/>
            <a:ext cx="8441635" cy="620201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 i="1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/>
              <a:t>«</a:t>
            </a:r>
            <a:r>
              <a:rPr lang="en-GB" err="1"/>
              <a:t>Sitat</a:t>
            </a:r>
            <a:r>
              <a:rPr lang="en-GB"/>
              <a:t>»</a:t>
            </a:r>
            <a:endParaRPr lang="nb-NO"/>
          </a:p>
        </p:txBody>
      </p:sp>
      <p:pic>
        <p:nvPicPr>
          <p:cNvPr id="12" name="Graphic 12">
            <a:extLst>
              <a:ext uri="{FF2B5EF4-FFF2-40B4-BE49-F238E27FC236}">
                <a16:creationId xmlns:a16="http://schemas.microsoft.com/office/drawing/2014/main" id="{5440609E-AD2A-0413-FB08-57F02B95A5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53" y="6398405"/>
            <a:ext cx="648777" cy="18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8472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33C5-303C-E826-24A4-9CBE2776D3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014156"/>
            <a:ext cx="5329238" cy="2691797"/>
          </a:xfrm>
        </p:spPr>
        <p:txBody>
          <a:bodyPr anchor="ctr">
            <a:noAutofit/>
          </a:bodyPr>
          <a:lstStyle>
            <a:lvl1pPr algn="l">
              <a:defRPr sz="36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err="1"/>
              <a:t>Takk</a:t>
            </a:r>
            <a:r>
              <a:rPr lang="en-GB"/>
              <a:t> for </a:t>
            </a:r>
            <a:r>
              <a:rPr lang="en-GB" err="1"/>
              <a:t>oss</a:t>
            </a:r>
            <a:r>
              <a:rPr lang="en-GB"/>
              <a:t>!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4C32B-8473-A1A2-F969-7F4E9F3760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1729" y="4705954"/>
            <a:ext cx="2263509" cy="189169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err="1"/>
              <a:t>Kontaktinfo</a:t>
            </a:r>
            <a:endParaRPr lang="en-GB"/>
          </a:p>
        </p:txBody>
      </p:sp>
      <p:pic>
        <p:nvPicPr>
          <p:cNvPr id="7" name="Graphic 12">
            <a:extLst>
              <a:ext uri="{FF2B5EF4-FFF2-40B4-BE49-F238E27FC236}">
                <a16:creationId xmlns:a16="http://schemas.microsoft.com/office/drawing/2014/main" id="{68C4ED72-922B-2719-3F8F-CB2E7A86BD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838" y="1042742"/>
            <a:ext cx="1308997" cy="37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9702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e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0B05D2-AA02-1D47-83C9-FA969F6C3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699" y="1762476"/>
            <a:ext cx="11182896" cy="4419855"/>
          </a:xfrm>
          <a:prstGeom prst="rect">
            <a:avLst/>
          </a:prstGeom>
        </p:spPr>
        <p:txBody>
          <a:bodyPr/>
          <a:lstStyle>
            <a:lvl1pPr marL="265846" indent="-265846">
              <a:lnSpc>
                <a:spcPct val="112000"/>
              </a:lnSpc>
              <a:spcBef>
                <a:spcPts val="2377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97" baseline="0">
                <a:solidFill>
                  <a:schemeClr val="tx2"/>
                </a:solidFill>
              </a:defRPr>
            </a:lvl1pPr>
            <a:lvl2pPr>
              <a:lnSpc>
                <a:spcPct val="112000"/>
              </a:lnSpc>
              <a:buClr>
                <a:schemeClr val="accent1"/>
              </a:buClr>
              <a:defRPr sz="1797" baseline="0"/>
            </a:lvl2pPr>
            <a:lvl3pPr>
              <a:lnSpc>
                <a:spcPct val="112000"/>
              </a:lnSpc>
              <a:buClr>
                <a:schemeClr val="accent1"/>
              </a:buClr>
              <a:defRPr sz="1797" baseline="0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10">
            <a:extLst>
              <a:ext uri="{FF2B5EF4-FFF2-40B4-BE49-F238E27FC236}">
                <a16:creationId xmlns:a16="http://schemas.microsoft.com/office/drawing/2014/main" id="{ADF62266-19AB-BD4F-957B-407A165A2D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699" y="1196491"/>
            <a:ext cx="11182895" cy="299950"/>
          </a:xfrm>
        </p:spPr>
        <p:txBody>
          <a:bodyPr wrap="square" tIns="36000" bIns="46800">
            <a:spAutoFit/>
          </a:bodyPr>
          <a:lstStyle>
            <a:lvl1pPr>
              <a:defRPr sz="1365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303986086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0B05D2-AA02-1D47-83C9-FA969F6C3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53" y="1951744"/>
            <a:ext cx="10661003" cy="4233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4DDB97-CDF4-6D4C-8FED-D17F9230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82CC53-5235-674D-A2BC-13917A9A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BCB0DF-E4D9-2D46-A6E6-AD40991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7680-3B79-CC42-9245-3C9325FA294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AB7B93FA-995B-7149-9FB6-3FB97553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EDC6BD06-8CE1-D740-8146-0744D8201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701" y="1347543"/>
            <a:ext cx="10597332" cy="310850"/>
          </a:xfrm>
        </p:spPr>
        <p:txBody>
          <a:bodyPr wrap="square" tIns="36000" bIns="46800">
            <a:spAutoFit/>
          </a:bodyPr>
          <a:lstStyle>
            <a:lvl1pPr marL="0" indent="0">
              <a:buNone/>
              <a:defRPr sz="1452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3388192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102.xml"/><Relationship Id="rId33" Type="http://schemas.openxmlformats.org/officeDocument/2006/relationships/image" Target="../media/image40.png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28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31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Relationship Id="rId27" Type="http://schemas.openxmlformats.org/officeDocument/2006/relationships/slideLayout" Target="../slideLayouts/slideLayout104.xml"/><Relationship Id="rId30" Type="http://schemas.openxmlformats.org/officeDocument/2006/relationships/slideLayout" Target="../slideLayouts/slideLayout107.xml"/><Relationship Id="rId8" Type="http://schemas.openxmlformats.org/officeDocument/2006/relationships/slideLayout" Target="../slideLayouts/slideLayout8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9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26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12.xml"/><Relationship Id="rId21" Type="http://schemas.openxmlformats.org/officeDocument/2006/relationships/slideLayout" Target="../slideLayouts/slideLayout130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5" Type="http://schemas.openxmlformats.org/officeDocument/2006/relationships/slideLayout" Target="../slideLayouts/slideLayout134.xml"/><Relationship Id="rId33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29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24" Type="http://schemas.openxmlformats.org/officeDocument/2006/relationships/slideLayout" Target="../slideLayouts/slideLayout133.xml"/><Relationship Id="rId32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23" Type="http://schemas.openxmlformats.org/officeDocument/2006/relationships/slideLayout" Target="../slideLayouts/slideLayout132.xml"/><Relationship Id="rId28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31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Relationship Id="rId22" Type="http://schemas.openxmlformats.org/officeDocument/2006/relationships/slideLayout" Target="../slideLayouts/slideLayout131.xml"/><Relationship Id="rId27" Type="http://schemas.openxmlformats.org/officeDocument/2006/relationships/slideLayout" Target="../slideLayouts/slideLayout136.xml"/><Relationship Id="rId30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1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slideLayout" Target="../slideLayouts/slideLayout160.xml"/><Relationship Id="rId26" Type="http://schemas.openxmlformats.org/officeDocument/2006/relationships/theme" Target="../theme/theme7.xml"/><Relationship Id="rId3" Type="http://schemas.openxmlformats.org/officeDocument/2006/relationships/slideLayout" Target="../slideLayouts/slideLayout145.xml"/><Relationship Id="rId21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slideLayout" Target="../slideLayouts/slideLayout159.xml"/><Relationship Id="rId25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44.xml"/><Relationship Id="rId16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2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47.xml"/><Relationship Id="rId15" Type="http://schemas.openxmlformats.org/officeDocument/2006/relationships/slideLayout" Target="../slideLayouts/slideLayout157.xml"/><Relationship Id="rId23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52.xml"/><Relationship Id="rId19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slideLayout" Target="../slideLayouts/slideLayout156.xml"/><Relationship Id="rId22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FEDA9D-5B80-D304-FA0E-27A570871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903F-2FA8-19AD-F14A-1F0564DD1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2B9B4D-B761-1B01-3284-3AAEAB1ED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3158" y="6518808"/>
            <a:ext cx="477432" cy="365125"/>
          </a:xfrm>
          <a:prstGeom prst="rect">
            <a:avLst/>
          </a:prstGeom>
        </p:spPr>
        <p:txBody>
          <a:bodyPr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6289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4002" r:id="rId5"/>
    <p:sldLayoutId id="2147483999" r:id="rId6"/>
    <p:sldLayoutId id="2147484014" r:id="rId7"/>
    <p:sldLayoutId id="2147484017" r:id="rId8"/>
    <p:sldLayoutId id="2147483916" r:id="rId9"/>
    <p:sldLayoutId id="2147483949" r:id="rId10"/>
    <p:sldLayoutId id="2147484004" r:id="rId11"/>
    <p:sldLayoutId id="2147483926" r:id="rId12"/>
    <p:sldLayoutId id="2147483951" r:id="rId13"/>
    <p:sldLayoutId id="2147483920" r:id="rId14"/>
    <p:sldLayoutId id="2147483919" r:id="rId15"/>
    <p:sldLayoutId id="2147484027" r:id="rId16"/>
    <p:sldLayoutId id="2147483927" r:id="rId17"/>
    <p:sldLayoutId id="2147483928" r:id="rId18"/>
    <p:sldLayoutId id="2147484006" r:id="rId19"/>
    <p:sldLayoutId id="2147483952" r:id="rId20"/>
    <p:sldLayoutId id="2147483953" r:id="rId21"/>
    <p:sldLayoutId id="2147483954" r:id="rId22"/>
    <p:sldLayoutId id="2147483956" r:id="rId23"/>
    <p:sldLayoutId id="2147483955" r:id="rId24"/>
    <p:sldLayoutId id="2147483829" r:id="rId25"/>
    <p:sldLayoutId id="2147483830" r:id="rId26"/>
    <p:sldLayoutId id="2147483831" r:id="rId27"/>
    <p:sldLayoutId id="2147484028" r:id="rId28"/>
    <p:sldLayoutId id="2147484092" r:id="rId29"/>
    <p:sldLayoutId id="2147484093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pos="7197" userDrawn="1">
          <p15:clr>
            <a:srgbClr val="F26B43"/>
          </p15:clr>
        </p15:guide>
        <p15:guide id="4" pos="461" userDrawn="1">
          <p15:clr>
            <a:srgbClr val="F26B43"/>
          </p15:clr>
        </p15:guide>
        <p15:guide id="5" orient="horz" pos="41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FEDA9D-5B80-D304-FA0E-27A570871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903F-2FA8-19AD-F14A-1F0564DD1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2B9B4D-B761-1B01-3284-3AAEAB1ED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3158" y="6518808"/>
            <a:ext cx="477432" cy="365125"/>
          </a:xfrm>
          <a:prstGeom prst="rect">
            <a:avLst/>
          </a:prstGeom>
        </p:spPr>
        <p:txBody>
          <a:bodyPr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9227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4001" r:id="rId5"/>
    <p:sldLayoutId id="2147484000" r:id="rId6"/>
    <p:sldLayoutId id="2147484015" r:id="rId7"/>
    <p:sldLayoutId id="2147484018" r:id="rId8"/>
    <p:sldLayoutId id="2147483964" r:id="rId9"/>
    <p:sldLayoutId id="2147483965" r:id="rId10"/>
    <p:sldLayoutId id="2147484007" r:id="rId11"/>
    <p:sldLayoutId id="2147483966" r:id="rId12"/>
    <p:sldLayoutId id="2147484020" r:id="rId13"/>
    <p:sldLayoutId id="2147483968" r:id="rId14"/>
    <p:sldLayoutId id="2147484021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  <p:sldLayoutId id="2147484094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7197">
          <p15:clr>
            <a:srgbClr val="F26B43"/>
          </p15:clr>
        </p15:guide>
        <p15:guide id="4" pos="461">
          <p15:clr>
            <a:srgbClr val="F26B43"/>
          </p15:clr>
        </p15:guide>
        <p15:guide id="5" orient="horz" pos="41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alpha val="84924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FEDA9D-5B80-D304-FA0E-27A570871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903F-2FA8-19AD-F14A-1F0564DD1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2B9B4D-B761-1B01-3284-3AAEAB1ED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3158" y="6518808"/>
            <a:ext cx="477432" cy="365125"/>
          </a:xfrm>
          <a:prstGeom prst="rect">
            <a:avLst/>
          </a:prstGeom>
        </p:spPr>
        <p:txBody>
          <a:bodyPr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054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4003" r:id="rId5"/>
    <p:sldLayoutId id="2147483984" r:id="rId6"/>
    <p:sldLayoutId id="2147484016" r:id="rId7"/>
    <p:sldLayoutId id="2147484019" r:id="rId8"/>
    <p:sldLayoutId id="2147483985" r:id="rId9"/>
    <p:sldLayoutId id="2147483986" r:id="rId10"/>
    <p:sldLayoutId id="2147484008" r:id="rId11"/>
    <p:sldLayoutId id="2147483987" r:id="rId12"/>
    <p:sldLayoutId id="2147484024" r:id="rId13"/>
    <p:sldLayoutId id="2147483989" r:id="rId14"/>
    <p:sldLayoutId id="2147484022" r:id="rId15"/>
    <p:sldLayoutId id="2147483991" r:id="rId16"/>
    <p:sldLayoutId id="2147483992" r:id="rId17"/>
    <p:sldLayoutId id="2147484023" r:id="rId18"/>
    <p:sldLayoutId id="2147483994" r:id="rId19"/>
    <p:sldLayoutId id="2147483995" r:id="rId20"/>
    <p:sldLayoutId id="2147483996" r:id="rId21"/>
    <p:sldLayoutId id="2147483997" r:id="rId22"/>
    <p:sldLayoutId id="2147483998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7197">
          <p15:clr>
            <a:srgbClr val="F26B43"/>
          </p15:clr>
        </p15:guide>
        <p15:guide id="4" pos="461">
          <p15:clr>
            <a:srgbClr val="F26B43"/>
          </p15:clr>
        </p15:guide>
        <p15:guide id="5" orient="horz" pos="415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D0D8E01-85F3-764F-BF97-AB3D8222F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68" y="790127"/>
            <a:ext cx="10597332" cy="572091"/>
          </a:xfrm>
          <a:prstGeom prst="rect">
            <a:avLst/>
          </a:prstGeom>
        </p:spPr>
        <p:txBody>
          <a:bodyPr vert="horz" wrap="square" lIns="91440" tIns="45720" rIns="91440" bIns="68400" rtlCol="0" anchor="t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F1254F-424F-9A41-963D-5012B0A59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67347" y="6384733"/>
            <a:ext cx="580101" cy="365125"/>
          </a:xfrm>
          <a:prstGeom prst="rect">
            <a:avLst/>
          </a:prstGeom>
        </p:spPr>
        <p:txBody>
          <a:bodyPr vert="horz" lIns="0" tIns="46800" rIns="0" bIns="45720" rtlCol="0" anchor="ctr"/>
          <a:lstStyle>
            <a:lvl1pPr algn="l">
              <a:defRPr sz="622" baseline="0">
                <a:solidFill>
                  <a:schemeClr val="accent5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F44E91-976F-274D-94A6-6D2E5F0C0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412" y="6384733"/>
            <a:ext cx="6853858" cy="365125"/>
          </a:xfrm>
          <a:prstGeom prst="rect">
            <a:avLst/>
          </a:prstGeom>
        </p:spPr>
        <p:txBody>
          <a:bodyPr vert="horz" lIns="91440" tIns="46800" rIns="0" bIns="45720" rtlCol="0" anchor="ctr"/>
          <a:lstStyle>
            <a:lvl1pPr algn="l">
              <a:defRPr sz="622" baseline="0">
                <a:solidFill>
                  <a:schemeClr val="accent5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21AFB8-9148-9646-9054-64C684D9F9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6291" y="6384733"/>
            <a:ext cx="36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2" baseline="0">
                <a:solidFill>
                  <a:schemeClr val="accent5"/>
                </a:solidFill>
              </a:defRPr>
            </a:lvl1pPr>
          </a:lstStyle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E386AFA-A897-F240-860E-0E2F861D8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633" y="1687883"/>
            <a:ext cx="10643945" cy="4533480"/>
          </a:xfrm>
          <a:prstGeom prst="rect">
            <a:avLst/>
          </a:prstGeom>
        </p:spPr>
        <p:txBody>
          <a:bodyPr vert="horz" lIns="111600" tIns="46800" rIns="111600" bIns="45720" rtlCol="0">
            <a:noAutofit/>
          </a:bodyPr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9" name="Kruse Larsen Logo">
            <a:extLst>
              <a:ext uri="{FF2B5EF4-FFF2-40B4-BE49-F238E27FC236}">
                <a16:creationId xmlns:a16="http://schemas.microsoft.com/office/drawing/2014/main" id="{539FB4AC-36E9-7C40-A8C6-12C0B249398A}"/>
              </a:ext>
            </a:extLst>
          </p:cNvPr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10273619" y="6371299"/>
            <a:ext cx="1012122" cy="33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2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49" r:id="rId2"/>
    <p:sldLayoutId id="2147483660" r:id="rId3"/>
    <p:sldLayoutId id="2147483650" r:id="rId4"/>
    <p:sldLayoutId id="2147483685" r:id="rId5"/>
    <p:sldLayoutId id="2147483810" r:id="rId6"/>
    <p:sldLayoutId id="2147483811" r:id="rId7"/>
    <p:sldLayoutId id="2147483664" r:id="rId8"/>
    <p:sldLayoutId id="2147483665" r:id="rId9"/>
    <p:sldLayoutId id="2147483672" r:id="rId10"/>
    <p:sldLayoutId id="2147483666" r:id="rId11"/>
    <p:sldLayoutId id="2147483667" r:id="rId12"/>
    <p:sldLayoutId id="2147483674" r:id="rId13"/>
    <p:sldLayoutId id="2147483675" r:id="rId14"/>
    <p:sldLayoutId id="2147483676" r:id="rId15"/>
    <p:sldLayoutId id="2147483684" r:id="rId16"/>
    <p:sldLayoutId id="2147483677" r:id="rId17"/>
    <p:sldLayoutId id="2147483678" r:id="rId18"/>
    <p:sldLayoutId id="2147483673" r:id="rId19"/>
    <p:sldLayoutId id="2147483651" r:id="rId20"/>
    <p:sldLayoutId id="2147483686" r:id="rId21"/>
    <p:sldLayoutId id="2147483687" r:id="rId22"/>
    <p:sldLayoutId id="2147483663" r:id="rId23"/>
    <p:sldLayoutId id="2147483668" r:id="rId24"/>
    <p:sldLayoutId id="2147483654" r:id="rId25"/>
    <p:sldLayoutId id="2147483655" r:id="rId26"/>
    <p:sldLayoutId id="2147483680" r:id="rId27"/>
    <p:sldLayoutId id="2147483681" r:id="rId28"/>
    <p:sldLayoutId id="2147483749" r:id="rId29"/>
    <p:sldLayoutId id="2147483683" r:id="rId30"/>
    <p:sldLayoutId id="2147483679" r:id="rId31"/>
  </p:sldLayoutIdLst>
  <p:hf hdr="0" ftr="0" dt="0"/>
  <p:txStyles>
    <p:titleStyle>
      <a:lvl1pPr algn="l" defTabSz="914371" rtl="0" eaLnBrk="1" latinLnBrk="0" hangingPunct="1">
        <a:lnSpc>
          <a:spcPct val="95000"/>
        </a:lnSpc>
        <a:spcBef>
          <a:spcPct val="0"/>
        </a:spcBef>
        <a:buNone/>
        <a:defRPr sz="3125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371" rtl="0" eaLnBrk="1" latinLnBrk="0" hangingPunct="1">
        <a:lnSpc>
          <a:spcPct val="110000"/>
        </a:lnSpc>
        <a:spcBef>
          <a:spcPts val="65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371" rtl="0" eaLnBrk="1" latinLnBrk="0" hangingPunct="1">
        <a:lnSpc>
          <a:spcPct val="110000"/>
        </a:lnSpc>
        <a:spcBef>
          <a:spcPts val="65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371" rtl="0" eaLnBrk="1" latinLnBrk="0" hangingPunct="1">
        <a:lnSpc>
          <a:spcPct val="110000"/>
        </a:lnSpc>
        <a:spcBef>
          <a:spcPts val="65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371" rtl="0" eaLnBrk="1" latinLnBrk="0" hangingPunct="1">
        <a:lnSpc>
          <a:spcPct val="100000"/>
        </a:lnSpc>
        <a:spcBef>
          <a:spcPts val="1350"/>
        </a:spcBef>
        <a:spcAft>
          <a:spcPts val="650"/>
        </a:spcAft>
        <a:buFont typeface="Arial" panose="020B0604020202020204" pitchFamily="34" charset="0"/>
        <a:buNone/>
        <a:defRPr sz="2500" kern="120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371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1600" b="1" i="0" kern="1200" cap="all" baseline="0">
          <a:solidFill>
            <a:schemeClr val="tx2"/>
          </a:solidFill>
          <a:latin typeface="+mn-lt"/>
          <a:ea typeface="+mn-ea"/>
          <a:cs typeface="+mn-cs"/>
        </a:defRPr>
      </a:lvl5pPr>
      <a:lvl6pPr marL="2514521" indent="-228593" algn="l" defTabSz="9143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8" indent="-228593" algn="l" defTabSz="9143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93" indent="-228593" algn="l" defTabSz="9143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79" indent="-228593" algn="l" defTabSz="9143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6" algn="l" defTabSz="9143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1" algn="l" defTabSz="9143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7" algn="l" defTabSz="9143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43" algn="l" defTabSz="9143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8" algn="l" defTabSz="9143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14" algn="l" defTabSz="9143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00" algn="l" defTabSz="9143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86" algn="l" defTabSz="9143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68" userDrawn="1">
          <p15:clr>
            <a:srgbClr val="C35EA4"/>
          </p15:clr>
        </p15:guide>
        <p15:guide id="2" pos="3767" userDrawn="1">
          <p15:clr>
            <a:srgbClr val="F26B43"/>
          </p15:clr>
        </p15:guide>
        <p15:guide id="3" pos="427" userDrawn="1">
          <p15:clr>
            <a:srgbClr val="F26B43"/>
          </p15:clr>
        </p15:guide>
        <p15:guide id="4" pos="561" userDrawn="1">
          <p15:clr>
            <a:srgbClr val="C35EA4"/>
          </p15:clr>
        </p15:guide>
        <p15:guide id="5" pos="1115" userDrawn="1">
          <p15:clr>
            <a:srgbClr val="F26B43"/>
          </p15:clr>
        </p15:guide>
        <p15:guide id="6" pos="1537" userDrawn="1">
          <p15:clr>
            <a:srgbClr val="F26B43"/>
          </p15:clr>
        </p15:guide>
        <p15:guide id="7" pos="983" userDrawn="1">
          <p15:clr>
            <a:srgbClr val="F26B43"/>
          </p15:clr>
        </p15:guide>
        <p15:guide id="8" pos="1669" userDrawn="1">
          <p15:clr>
            <a:srgbClr val="F26B43"/>
          </p15:clr>
        </p15:guide>
        <p15:guide id="9" pos="2091" userDrawn="1">
          <p15:clr>
            <a:srgbClr val="F26B43"/>
          </p15:clr>
        </p15:guide>
        <p15:guide id="10" pos="2226" userDrawn="1">
          <p15:clr>
            <a:srgbClr val="F26B43"/>
          </p15:clr>
        </p15:guide>
        <p15:guide id="11" pos="2647" userDrawn="1">
          <p15:clr>
            <a:srgbClr val="F26B43"/>
          </p15:clr>
        </p15:guide>
        <p15:guide id="12" pos="2792" userDrawn="1">
          <p15:clr>
            <a:srgbClr val="F26B43"/>
          </p15:clr>
        </p15:guide>
        <p15:guide id="13" pos="3211" userDrawn="1">
          <p15:clr>
            <a:srgbClr val="F26B43"/>
          </p15:clr>
        </p15:guide>
        <p15:guide id="14" pos="3345" userDrawn="1">
          <p15:clr>
            <a:srgbClr val="F26B43"/>
          </p15:clr>
        </p15:guide>
        <p15:guide id="15" pos="3902" userDrawn="1">
          <p15:clr>
            <a:srgbClr val="F26B43"/>
          </p15:clr>
        </p15:guide>
        <p15:guide id="16" pos="4324" userDrawn="1">
          <p15:clr>
            <a:srgbClr val="F26B43"/>
          </p15:clr>
        </p15:guide>
        <p15:guide id="17" pos="4459" userDrawn="1">
          <p15:clr>
            <a:srgbClr val="F26B43"/>
          </p15:clr>
        </p15:guide>
        <p15:guide id="18" pos="4878" userDrawn="1">
          <p15:clr>
            <a:srgbClr val="F26B43"/>
          </p15:clr>
        </p15:guide>
        <p15:guide id="19" pos="5013" userDrawn="1">
          <p15:clr>
            <a:srgbClr val="F26B43"/>
          </p15:clr>
        </p15:guide>
        <p15:guide id="20" pos="5435" userDrawn="1">
          <p15:clr>
            <a:srgbClr val="F26B43"/>
          </p15:clr>
        </p15:guide>
        <p15:guide id="21" pos="5576" userDrawn="1">
          <p15:clr>
            <a:srgbClr val="F26B43"/>
          </p15:clr>
        </p15:guide>
        <p15:guide id="22" pos="5998" userDrawn="1">
          <p15:clr>
            <a:srgbClr val="F26B43"/>
          </p15:clr>
        </p15:guide>
        <p15:guide id="23" pos="6135" userDrawn="1">
          <p15:clr>
            <a:srgbClr val="F26B43"/>
          </p15:clr>
        </p15:guide>
        <p15:guide id="24" pos="6556" userDrawn="1">
          <p15:clr>
            <a:srgbClr val="F26B43"/>
          </p15:clr>
        </p15:guide>
        <p15:guide id="25" pos="6689" userDrawn="1">
          <p15:clr>
            <a:srgbClr val="F26B43"/>
          </p15:clr>
        </p15:guide>
        <p15:guide id="26" pos="7109" userDrawn="1">
          <p15:clr>
            <a:srgbClr val="C35EA4"/>
          </p15:clr>
        </p15:guide>
        <p15:guide id="27" pos="7248" userDrawn="1">
          <p15:clr>
            <a:srgbClr val="F26B43"/>
          </p15:clr>
        </p15:guide>
        <p15:guide id="28" orient="horz" pos="476" userDrawn="1">
          <p15:clr>
            <a:srgbClr val="F26B43"/>
          </p15:clr>
        </p15:guide>
        <p15:guide id="29" orient="horz" pos="1134" userDrawn="1">
          <p15:clr>
            <a:srgbClr val="F26B43"/>
          </p15:clr>
        </p15:guide>
        <p15:guide id="30" orient="horz" pos="1040" userDrawn="1">
          <p15:clr>
            <a:srgbClr val="F26B43"/>
          </p15:clr>
        </p15:guide>
        <p15:guide id="31" orient="horz" pos="1605" userDrawn="1">
          <p15:clr>
            <a:srgbClr val="F26B43"/>
          </p15:clr>
        </p15:guide>
        <p15:guide id="32" orient="horz" pos="1699" userDrawn="1">
          <p15:clr>
            <a:srgbClr val="F26B43"/>
          </p15:clr>
        </p15:guide>
        <p15:guide id="33" orient="horz" pos="2551" userDrawn="1">
          <p15:clr>
            <a:srgbClr val="F26B43"/>
          </p15:clr>
        </p15:guide>
        <p15:guide id="34" orient="horz" pos="2169" userDrawn="1">
          <p15:clr>
            <a:srgbClr val="F26B43"/>
          </p15:clr>
        </p15:guide>
        <p15:guide id="35" orient="horz" pos="2263" userDrawn="1">
          <p15:clr>
            <a:srgbClr val="F26B43"/>
          </p15:clr>
        </p15:guide>
        <p15:guide id="36" orient="horz" pos="2732" userDrawn="1">
          <p15:clr>
            <a:srgbClr val="F26B43"/>
          </p15:clr>
        </p15:guide>
        <p15:guide id="37" orient="horz" pos="2828" userDrawn="1">
          <p15:clr>
            <a:srgbClr val="F26B43"/>
          </p15:clr>
        </p15:guide>
        <p15:guide id="38" orient="horz" pos="3296" userDrawn="1">
          <p15:clr>
            <a:srgbClr val="F26B43"/>
          </p15:clr>
        </p15:guide>
        <p15:guide id="39" orient="horz" pos="3391" userDrawn="1">
          <p15:clr>
            <a:srgbClr val="F26B43"/>
          </p15:clr>
        </p15:guide>
        <p15:guide id="40" orient="horz" pos="3861" userDrawn="1">
          <p15:clr>
            <a:srgbClr val="C35EA4"/>
          </p15:clr>
        </p15:guide>
        <p15:guide id="41" orient="horz" pos="3957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D0D8E01-85F3-764F-BF97-AB3D8222F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68" y="790127"/>
            <a:ext cx="10597332" cy="533931"/>
          </a:xfrm>
          <a:prstGeom prst="rect">
            <a:avLst/>
          </a:prstGeom>
        </p:spPr>
        <p:txBody>
          <a:bodyPr vert="horz" lIns="91440" tIns="45720" rIns="91440" bIns="68400" rtlCol="0" anchor="t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F1254F-424F-9A41-963D-5012B0A59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67347" y="6384733"/>
            <a:ext cx="580101" cy="365125"/>
          </a:xfrm>
          <a:prstGeom prst="rect">
            <a:avLst/>
          </a:prstGeom>
        </p:spPr>
        <p:txBody>
          <a:bodyPr vert="horz" lIns="0" tIns="46800" rIns="0" bIns="45720" rtlCol="0" anchor="ctr"/>
          <a:lstStyle>
            <a:lvl1pPr algn="l">
              <a:defRPr sz="622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F44E91-976F-274D-94A6-6D2E5F0C0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412" y="6384733"/>
            <a:ext cx="6853858" cy="365125"/>
          </a:xfrm>
          <a:prstGeom prst="rect">
            <a:avLst/>
          </a:prstGeom>
        </p:spPr>
        <p:txBody>
          <a:bodyPr vert="horz" lIns="91440" tIns="46800" rIns="0" bIns="45720" rtlCol="0" anchor="ctr"/>
          <a:lstStyle>
            <a:lvl1pPr algn="l">
              <a:defRPr sz="622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21AFB8-9148-9646-9054-64C684D9F9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6291" y="6384733"/>
            <a:ext cx="36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2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E386AFA-A897-F240-860E-0E2F861D8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633" y="1687883"/>
            <a:ext cx="10643945" cy="4533480"/>
          </a:xfrm>
          <a:prstGeom prst="rect">
            <a:avLst/>
          </a:prstGeom>
        </p:spPr>
        <p:txBody>
          <a:bodyPr vert="horz" lIns="111600" tIns="46800" rIns="111600" bIns="45720" rtlCol="0">
            <a:noAutofit/>
          </a:bodyPr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99899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</p:sldLayoutIdLst>
  <p:hf hdr="0" ftr="0" dt="0"/>
  <p:txStyles>
    <p:titleStyle>
      <a:lvl1pPr algn="l" defTabSz="829883" rtl="0" eaLnBrk="1" latinLnBrk="0" hangingPunct="1">
        <a:lnSpc>
          <a:spcPct val="95000"/>
        </a:lnSpc>
        <a:spcBef>
          <a:spcPct val="0"/>
        </a:spcBef>
        <a:buNone/>
        <a:defRPr sz="2836" kern="1200" baseline="0">
          <a:solidFill>
            <a:schemeClr val="bg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63368" indent="-163368" algn="l" defTabSz="829883" rtl="0" eaLnBrk="1" latinLnBrk="0" hangingPunct="1">
        <a:lnSpc>
          <a:spcPct val="110000"/>
        </a:lnSpc>
        <a:spcBef>
          <a:spcPts val="590"/>
        </a:spcBef>
        <a:buClr>
          <a:schemeClr val="bg1"/>
        </a:buClr>
        <a:buFont typeface="Arial" panose="020B0604020202020204" pitchFamily="34" charset="0"/>
        <a:buChar char="•"/>
        <a:defRPr sz="1997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1pPr>
      <a:lvl2pPr marL="326736" indent="-163368" algn="l" defTabSz="829883" rtl="0" eaLnBrk="1" latinLnBrk="0" hangingPunct="1">
        <a:lnSpc>
          <a:spcPct val="110000"/>
        </a:lnSpc>
        <a:spcBef>
          <a:spcPts val="590"/>
        </a:spcBef>
        <a:buClr>
          <a:schemeClr val="bg1"/>
        </a:buClr>
        <a:buFont typeface="Arial" panose="020B0604020202020204" pitchFamily="34" charset="0"/>
        <a:buChar char="•"/>
        <a:defRPr sz="1997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2pPr>
      <a:lvl3pPr marL="490104" indent="-163368" algn="l" defTabSz="829883" rtl="0" eaLnBrk="1" latinLnBrk="0" hangingPunct="1">
        <a:lnSpc>
          <a:spcPct val="110000"/>
        </a:lnSpc>
        <a:spcBef>
          <a:spcPts val="590"/>
        </a:spcBef>
        <a:buClr>
          <a:schemeClr val="bg1"/>
        </a:buClr>
        <a:buFont typeface="Arial" panose="020B0604020202020204" pitchFamily="34" charset="0"/>
        <a:buChar char="•"/>
        <a:defRPr sz="1997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3pPr>
      <a:lvl4pPr marL="0" indent="0" algn="l" defTabSz="829883" rtl="0" eaLnBrk="1" latinLnBrk="0" hangingPunct="1">
        <a:lnSpc>
          <a:spcPct val="100000"/>
        </a:lnSpc>
        <a:spcBef>
          <a:spcPts val="1225"/>
        </a:spcBef>
        <a:spcAft>
          <a:spcPts val="590"/>
        </a:spcAft>
        <a:buFont typeface="Arial" panose="020B0604020202020204" pitchFamily="34" charset="0"/>
        <a:buNone/>
        <a:defRPr sz="2269" kern="1200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4pPr>
      <a:lvl5pPr marL="0" indent="0" algn="l" defTabSz="829883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None/>
        <a:defRPr sz="1452" b="1" i="0" kern="1200" cap="all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5pPr>
      <a:lvl6pPr marL="2282179" indent="-207471" algn="l" defTabSz="829883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4" kern="1200">
          <a:solidFill>
            <a:schemeClr val="tx1"/>
          </a:solidFill>
          <a:latin typeface="+mn-lt"/>
          <a:ea typeface="+mn-ea"/>
          <a:cs typeface="+mn-cs"/>
        </a:defRPr>
      </a:lvl6pPr>
      <a:lvl7pPr marL="2697122" indent="-207471" algn="l" defTabSz="829883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4" kern="1200">
          <a:solidFill>
            <a:schemeClr val="tx1"/>
          </a:solidFill>
          <a:latin typeface="+mn-lt"/>
          <a:ea typeface="+mn-ea"/>
          <a:cs typeface="+mn-cs"/>
        </a:defRPr>
      </a:lvl7pPr>
      <a:lvl8pPr marL="3112063" indent="-207471" algn="l" defTabSz="829883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4" kern="1200">
          <a:solidFill>
            <a:schemeClr val="tx1"/>
          </a:solidFill>
          <a:latin typeface="+mn-lt"/>
          <a:ea typeface="+mn-ea"/>
          <a:cs typeface="+mn-cs"/>
        </a:defRPr>
      </a:lvl8pPr>
      <a:lvl9pPr marL="3527005" indent="-207471" algn="l" defTabSz="829883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1pPr>
      <a:lvl2pPr marL="414942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2pPr>
      <a:lvl3pPr marL="829883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3pPr>
      <a:lvl4pPr marL="1244825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4pPr>
      <a:lvl5pPr marL="1659767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5pPr>
      <a:lvl6pPr marL="2074708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6pPr>
      <a:lvl7pPr marL="2489650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7pPr>
      <a:lvl8pPr marL="2904592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8pPr>
      <a:lvl9pPr marL="3319534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26">
          <p15:clr>
            <a:srgbClr val="C35EA4"/>
          </p15:clr>
        </p15:guide>
        <p15:guide id="2" pos="4151">
          <p15:clr>
            <a:srgbClr val="F26B43"/>
          </p15:clr>
        </p15:guide>
        <p15:guide id="3" pos="470">
          <p15:clr>
            <a:srgbClr val="F26B43"/>
          </p15:clr>
        </p15:guide>
        <p15:guide id="4" pos="618">
          <p15:clr>
            <a:srgbClr val="C35EA4"/>
          </p15:clr>
        </p15:guide>
        <p15:guide id="5" pos="1229">
          <p15:clr>
            <a:srgbClr val="F26B43"/>
          </p15:clr>
        </p15:guide>
        <p15:guide id="6" pos="1694">
          <p15:clr>
            <a:srgbClr val="F26B43"/>
          </p15:clr>
        </p15:guide>
        <p15:guide id="7" pos="1083">
          <p15:clr>
            <a:srgbClr val="F26B43"/>
          </p15:clr>
        </p15:guide>
        <p15:guide id="8" pos="1839">
          <p15:clr>
            <a:srgbClr val="F26B43"/>
          </p15:clr>
        </p15:guide>
        <p15:guide id="9" pos="2304">
          <p15:clr>
            <a:srgbClr val="F26B43"/>
          </p15:clr>
        </p15:guide>
        <p15:guide id="10" pos="2453">
          <p15:clr>
            <a:srgbClr val="F26B43"/>
          </p15:clr>
        </p15:guide>
        <p15:guide id="11" pos="2917">
          <p15:clr>
            <a:srgbClr val="F26B43"/>
          </p15:clr>
        </p15:guide>
        <p15:guide id="12" pos="3076">
          <p15:clr>
            <a:srgbClr val="F26B43"/>
          </p15:clr>
        </p15:guide>
        <p15:guide id="13" pos="3538">
          <p15:clr>
            <a:srgbClr val="F26B43"/>
          </p15:clr>
        </p15:guide>
        <p15:guide id="14" pos="3686">
          <p15:clr>
            <a:srgbClr val="F26B43"/>
          </p15:clr>
        </p15:guide>
        <p15:guide id="15" pos="4299">
          <p15:clr>
            <a:srgbClr val="F26B43"/>
          </p15:clr>
        </p15:guide>
        <p15:guide id="16" pos="4764">
          <p15:clr>
            <a:srgbClr val="F26B43"/>
          </p15:clr>
        </p15:guide>
        <p15:guide id="17" pos="4913">
          <p15:clr>
            <a:srgbClr val="F26B43"/>
          </p15:clr>
        </p15:guide>
        <p15:guide id="18" pos="5375">
          <p15:clr>
            <a:srgbClr val="F26B43"/>
          </p15:clr>
        </p15:guide>
        <p15:guide id="19" pos="5523">
          <p15:clr>
            <a:srgbClr val="F26B43"/>
          </p15:clr>
        </p15:guide>
        <p15:guide id="20" pos="5988">
          <p15:clr>
            <a:srgbClr val="F26B43"/>
          </p15:clr>
        </p15:guide>
        <p15:guide id="21" pos="6144">
          <p15:clr>
            <a:srgbClr val="F26B43"/>
          </p15:clr>
        </p15:guide>
        <p15:guide id="22" pos="6609">
          <p15:clr>
            <a:srgbClr val="F26B43"/>
          </p15:clr>
        </p15:guide>
        <p15:guide id="23" pos="6760">
          <p15:clr>
            <a:srgbClr val="F26B43"/>
          </p15:clr>
        </p15:guide>
        <p15:guide id="24" pos="7224">
          <p15:clr>
            <a:srgbClr val="F26B43"/>
          </p15:clr>
        </p15:guide>
        <p15:guide id="25" pos="7370">
          <p15:clr>
            <a:srgbClr val="F26B43"/>
          </p15:clr>
        </p15:guide>
        <p15:guide id="26" pos="7833">
          <p15:clr>
            <a:srgbClr val="C35EA4"/>
          </p15:clr>
        </p15:guide>
        <p15:guide id="27" pos="7986">
          <p15:clr>
            <a:srgbClr val="F26B43"/>
          </p15:clr>
        </p15:guide>
        <p15:guide id="28" orient="horz" pos="524">
          <p15:clr>
            <a:srgbClr val="F26B43"/>
          </p15:clr>
        </p15:guide>
        <p15:guide id="29" orient="horz" pos="1250">
          <p15:clr>
            <a:srgbClr val="F26B43"/>
          </p15:clr>
        </p15:guide>
        <p15:guide id="30" orient="horz" pos="1146">
          <p15:clr>
            <a:srgbClr val="F26B43"/>
          </p15:clr>
        </p15:guide>
        <p15:guide id="31" orient="horz" pos="1768">
          <p15:clr>
            <a:srgbClr val="F26B43"/>
          </p15:clr>
        </p15:guide>
        <p15:guide id="32" orient="horz" pos="1872">
          <p15:clr>
            <a:srgbClr val="F26B43"/>
          </p15:clr>
        </p15:guide>
        <p15:guide id="33" orient="horz" pos="2811">
          <p15:clr>
            <a:srgbClr val="F26B43"/>
          </p15:clr>
        </p15:guide>
        <p15:guide id="34" orient="horz" pos="2390">
          <p15:clr>
            <a:srgbClr val="F26B43"/>
          </p15:clr>
        </p15:guide>
        <p15:guide id="35" orient="horz" pos="2493">
          <p15:clr>
            <a:srgbClr val="F26B43"/>
          </p15:clr>
        </p15:guide>
        <p15:guide id="36" orient="horz" pos="3010">
          <p15:clr>
            <a:srgbClr val="F26B43"/>
          </p15:clr>
        </p15:guide>
        <p15:guide id="37" orient="horz" pos="3116">
          <p15:clr>
            <a:srgbClr val="F26B43"/>
          </p15:clr>
        </p15:guide>
        <p15:guide id="38" orient="horz" pos="3632">
          <p15:clr>
            <a:srgbClr val="F26B43"/>
          </p15:clr>
        </p15:guide>
        <p15:guide id="39" orient="horz" pos="3736">
          <p15:clr>
            <a:srgbClr val="F26B43"/>
          </p15:clr>
        </p15:guide>
        <p15:guide id="40" orient="horz" pos="4254">
          <p15:clr>
            <a:srgbClr val="C35EA4"/>
          </p15:clr>
        </p15:guide>
        <p15:guide id="41" orient="horz" pos="436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D0D8E01-85F3-764F-BF97-AB3D8222F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68" y="790127"/>
            <a:ext cx="10597332" cy="533931"/>
          </a:xfrm>
          <a:prstGeom prst="rect">
            <a:avLst/>
          </a:prstGeom>
        </p:spPr>
        <p:txBody>
          <a:bodyPr vert="horz" lIns="91440" tIns="45720" rIns="91440" bIns="68400" rtlCol="0" anchor="t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F1254F-424F-9A41-963D-5012B0A59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67347" y="6384733"/>
            <a:ext cx="580101" cy="365125"/>
          </a:xfrm>
          <a:prstGeom prst="rect">
            <a:avLst/>
          </a:prstGeom>
        </p:spPr>
        <p:txBody>
          <a:bodyPr vert="horz" lIns="0" tIns="46800" rIns="0" bIns="45720" rtlCol="0" anchor="ctr"/>
          <a:lstStyle>
            <a:lvl1pPr algn="l">
              <a:defRPr sz="622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F44E91-976F-274D-94A6-6D2E5F0C0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0412" y="6384733"/>
            <a:ext cx="6853858" cy="365125"/>
          </a:xfrm>
          <a:prstGeom prst="rect">
            <a:avLst/>
          </a:prstGeom>
        </p:spPr>
        <p:txBody>
          <a:bodyPr vert="horz" lIns="91440" tIns="46800" rIns="0" bIns="45720" rtlCol="0" anchor="ctr"/>
          <a:lstStyle>
            <a:lvl1pPr algn="l">
              <a:defRPr sz="622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21AFB8-9148-9646-9054-64C684D9F9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6291" y="6384733"/>
            <a:ext cx="36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2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B5C7680-3B79-CC42-9245-3C9325FA294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E386AFA-A897-F240-860E-0E2F861D8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633" y="1687883"/>
            <a:ext cx="10643945" cy="4533480"/>
          </a:xfrm>
          <a:prstGeom prst="rect">
            <a:avLst/>
          </a:prstGeom>
        </p:spPr>
        <p:txBody>
          <a:bodyPr vert="horz" lIns="111600" tIns="46800" rIns="111600" bIns="45720" rtlCol="0">
            <a:noAutofit/>
          </a:bodyPr>
          <a:lstStyle/>
          <a:p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3672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  <p:sldLayoutId id="2147484045" r:id="rId13"/>
    <p:sldLayoutId id="2147484046" r:id="rId14"/>
    <p:sldLayoutId id="2147484047" r:id="rId15"/>
    <p:sldLayoutId id="2147484048" r:id="rId16"/>
    <p:sldLayoutId id="2147484049" r:id="rId17"/>
    <p:sldLayoutId id="2147484050" r:id="rId18"/>
    <p:sldLayoutId id="2147484051" r:id="rId19"/>
    <p:sldLayoutId id="2147484052" r:id="rId20"/>
    <p:sldLayoutId id="2147484053" r:id="rId21"/>
    <p:sldLayoutId id="2147484054" r:id="rId22"/>
    <p:sldLayoutId id="2147484055" r:id="rId23"/>
    <p:sldLayoutId id="2147484056" r:id="rId24"/>
    <p:sldLayoutId id="2147484057" r:id="rId25"/>
    <p:sldLayoutId id="2147484058" r:id="rId26"/>
    <p:sldLayoutId id="2147484059" r:id="rId27"/>
    <p:sldLayoutId id="2147484060" r:id="rId28"/>
    <p:sldLayoutId id="2147484061" r:id="rId29"/>
    <p:sldLayoutId id="2147484062" r:id="rId30"/>
    <p:sldLayoutId id="2147484063" r:id="rId31"/>
    <p:sldLayoutId id="2147484064" r:id="rId32"/>
    <p:sldLayoutId id="2147484065" r:id="rId33"/>
  </p:sldLayoutIdLst>
  <p:hf hdr="0" ftr="0" dt="0"/>
  <p:txStyles>
    <p:titleStyle>
      <a:lvl1pPr algn="l" defTabSz="829883" rtl="0" eaLnBrk="1" latinLnBrk="0" hangingPunct="1">
        <a:lnSpc>
          <a:spcPct val="95000"/>
        </a:lnSpc>
        <a:spcBef>
          <a:spcPct val="0"/>
        </a:spcBef>
        <a:buNone/>
        <a:defRPr sz="2836" kern="1200" baseline="0">
          <a:solidFill>
            <a:schemeClr val="bg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63368" indent="-163368" algn="l" defTabSz="829883" rtl="0" eaLnBrk="1" latinLnBrk="0" hangingPunct="1">
        <a:lnSpc>
          <a:spcPct val="110000"/>
        </a:lnSpc>
        <a:spcBef>
          <a:spcPts val="590"/>
        </a:spcBef>
        <a:buClr>
          <a:schemeClr val="bg1"/>
        </a:buClr>
        <a:buFont typeface="Arial" panose="020B0604020202020204" pitchFamily="34" charset="0"/>
        <a:buChar char="•"/>
        <a:defRPr sz="1997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1pPr>
      <a:lvl2pPr marL="326736" indent="-163368" algn="l" defTabSz="829883" rtl="0" eaLnBrk="1" latinLnBrk="0" hangingPunct="1">
        <a:lnSpc>
          <a:spcPct val="110000"/>
        </a:lnSpc>
        <a:spcBef>
          <a:spcPts val="590"/>
        </a:spcBef>
        <a:buClr>
          <a:schemeClr val="bg1"/>
        </a:buClr>
        <a:buFont typeface="Arial" panose="020B0604020202020204" pitchFamily="34" charset="0"/>
        <a:buChar char="•"/>
        <a:defRPr sz="1997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2pPr>
      <a:lvl3pPr marL="490104" indent="-163368" algn="l" defTabSz="829883" rtl="0" eaLnBrk="1" latinLnBrk="0" hangingPunct="1">
        <a:lnSpc>
          <a:spcPct val="110000"/>
        </a:lnSpc>
        <a:spcBef>
          <a:spcPts val="590"/>
        </a:spcBef>
        <a:buClr>
          <a:schemeClr val="bg1"/>
        </a:buClr>
        <a:buFont typeface="Arial" panose="020B0604020202020204" pitchFamily="34" charset="0"/>
        <a:buChar char="•"/>
        <a:defRPr sz="1997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3pPr>
      <a:lvl4pPr marL="0" indent="0" algn="l" defTabSz="829883" rtl="0" eaLnBrk="1" latinLnBrk="0" hangingPunct="1">
        <a:lnSpc>
          <a:spcPct val="100000"/>
        </a:lnSpc>
        <a:spcBef>
          <a:spcPts val="1225"/>
        </a:spcBef>
        <a:spcAft>
          <a:spcPts val="590"/>
        </a:spcAft>
        <a:buFont typeface="Arial" panose="020B0604020202020204" pitchFamily="34" charset="0"/>
        <a:buNone/>
        <a:defRPr sz="2269" kern="1200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4pPr>
      <a:lvl5pPr marL="0" indent="0" algn="l" defTabSz="829883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None/>
        <a:defRPr sz="1452" b="1" i="0" kern="1200" cap="all" baseline="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5pPr>
      <a:lvl6pPr marL="2282179" indent="-207471" algn="l" defTabSz="829883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4" kern="1200">
          <a:solidFill>
            <a:schemeClr val="tx1"/>
          </a:solidFill>
          <a:latin typeface="+mn-lt"/>
          <a:ea typeface="+mn-ea"/>
          <a:cs typeface="+mn-cs"/>
        </a:defRPr>
      </a:lvl6pPr>
      <a:lvl7pPr marL="2697122" indent="-207471" algn="l" defTabSz="829883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4" kern="1200">
          <a:solidFill>
            <a:schemeClr val="tx1"/>
          </a:solidFill>
          <a:latin typeface="+mn-lt"/>
          <a:ea typeface="+mn-ea"/>
          <a:cs typeface="+mn-cs"/>
        </a:defRPr>
      </a:lvl7pPr>
      <a:lvl8pPr marL="3112063" indent="-207471" algn="l" defTabSz="829883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4" kern="1200">
          <a:solidFill>
            <a:schemeClr val="tx1"/>
          </a:solidFill>
          <a:latin typeface="+mn-lt"/>
          <a:ea typeface="+mn-ea"/>
          <a:cs typeface="+mn-cs"/>
        </a:defRPr>
      </a:lvl8pPr>
      <a:lvl9pPr marL="3527005" indent="-207471" algn="l" defTabSz="829883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1pPr>
      <a:lvl2pPr marL="414942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2pPr>
      <a:lvl3pPr marL="829883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3pPr>
      <a:lvl4pPr marL="1244825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4pPr>
      <a:lvl5pPr marL="1659767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5pPr>
      <a:lvl6pPr marL="2074708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6pPr>
      <a:lvl7pPr marL="2489650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7pPr>
      <a:lvl8pPr marL="2904592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8pPr>
      <a:lvl9pPr marL="3319534" algn="l" defTabSz="829883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26">
          <p15:clr>
            <a:srgbClr val="C35EA4"/>
          </p15:clr>
        </p15:guide>
        <p15:guide id="2" pos="4151">
          <p15:clr>
            <a:srgbClr val="F26B43"/>
          </p15:clr>
        </p15:guide>
        <p15:guide id="3" pos="470">
          <p15:clr>
            <a:srgbClr val="F26B43"/>
          </p15:clr>
        </p15:guide>
        <p15:guide id="4" pos="618">
          <p15:clr>
            <a:srgbClr val="C35EA4"/>
          </p15:clr>
        </p15:guide>
        <p15:guide id="5" pos="1229">
          <p15:clr>
            <a:srgbClr val="F26B43"/>
          </p15:clr>
        </p15:guide>
        <p15:guide id="6" pos="1694">
          <p15:clr>
            <a:srgbClr val="F26B43"/>
          </p15:clr>
        </p15:guide>
        <p15:guide id="7" pos="1083">
          <p15:clr>
            <a:srgbClr val="F26B43"/>
          </p15:clr>
        </p15:guide>
        <p15:guide id="8" pos="1839">
          <p15:clr>
            <a:srgbClr val="F26B43"/>
          </p15:clr>
        </p15:guide>
        <p15:guide id="9" pos="2304">
          <p15:clr>
            <a:srgbClr val="F26B43"/>
          </p15:clr>
        </p15:guide>
        <p15:guide id="10" pos="2453">
          <p15:clr>
            <a:srgbClr val="F26B43"/>
          </p15:clr>
        </p15:guide>
        <p15:guide id="11" pos="2917">
          <p15:clr>
            <a:srgbClr val="F26B43"/>
          </p15:clr>
        </p15:guide>
        <p15:guide id="12" pos="3076">
          <p15:clr>
            <a:srgbClr val="F26B43"/>
          </p15:clr>
        </p15:guide>
        <p15:guide id="13" pos="3538">
          <p15:clr>
            <a:srgbClr val="F26B43"/>
          </p15:clr>
        </p15:guide>
        <p15:guide id="14" pos="3686">
          <p15:clr>
            <a:srgbClr val="F26B43"/>
          </p15:clr>
        </p15:guide>
        <p15:guide id="15" pos="4299">
          <p15:clr>
            <a:srgbClr val="F26B43"/>
          </p15:clr>
        </p15:guide>
        <p15:guide id="16" pos="4764">
          <p15:clr>
            <a:srgbClr val="F26B43"/>
          </p15:clr>
        </p15:guide>
        <p15:guide id="17" pos="4913">
          <p15:clr>
            <a:srgbClr val="F26B43"/>
          </p15:clr>
        </p15:guide>
        <p15:guide id="18" pos="5375">
          <p15:clr>
            <a:srgbClr val="F26B43"/>
          </p15:clr>
        </p15:guide>
        <p15:guide id="19" pos="5523">
          <p15:clr>
            <a:srgbClr val="F26B43"/>
          </p15:clr>
        </p15:guide>
        <p15:guide id="20" pos="5988">
          <p15:clr>
            <a:srgbClr val="F26B43"/>
          </p15:clr>
        </p15:guide>
        <p15:guide id="21" pos="6144">
          <p15:clr>
            <a:srgbClr val="F26B43"/>
          </p15:clr>
        </p15:guide>
        <p15:guide id="22" pos="6609">
          <p15:clr>
            <a:srgbClr val="F26B43"/>
          </p15:clr>
        </p15:guide>
        <p15:guide id="23" pos="6760">
          <p15:clr>
            <a:srgbClr val="F26B43"/>
          </p15:clr>
        </p15:guide>
        <p15:guide id="24" pos="7224">
          <p15:clr>
            <a:srgbClr val="F26B43"/>
          </p15:clr>
        </p15:guide>
        <p15:guide id="25" pos="7370">
          <p15:clr>
            <a:srgbClr val="F26B43"/>
          </p15:clr>
        </p15:guide>
        <p15:guide id="26" pos="7833">
          <p15:clr>
            <a:srgbClr val="C35EA4"/>
          </p15:clr>
        </p15:guide>
        <p15:guide id="27" pos="7986">
          <p15:clr>
            <a:srgbClr val="F26B43"/>
          </p15:clr>
        </p15:guide>
        <p15:guide id="28" orient="horz" pos="524">
          <p15:clr>
            <a:srgbClr val="F26B43"/>
          </p15:clr>
        </p15:guide>
        <p15:guide id="29" orient="horz" pos="1250">
          <p15:clr>
            <a:srgbClr val="F26B43"/>
          </p15:clr>
        </p15:guide>
        <p15:guide id="30" orient="horz" pos="1146">
          <p15:clr>
            <a:srgbClr val="F26B43"/>
          </p15:clr>
        </p15:guide>
        <p15:guide id="31" orient="horz" pos="1768">
          <p15:clr>
            <a:srgbClr val="F26B43"/>
          </p15:clr>
        </p15:guide>
        <p15:guide id="32" orient="horz" pos="1872">
          <p15:clr>
            <a:srgbClr val="F26B43"/>
          </p15:clr>
        </p15:guide>
        <p15:guide id="33" orient="horz" pos="2811">
          <p15:clr>
            <a:srgbClr val="F26B43"/>
          </p15:clr>
        </p15:guide>
        <p15:guide id="34" orient="horz" pos="2390">
          <p15:clr>
            <a:srgbClr val="F26B43"/>
          </p15:clr>
        </p15:guide>
        <p15:guide id="35" orient="horz" pos="2493">
          <p15:clr>
            <a:srgbClr val="F26B43"/>
          </p15:clr>
        </p15:guide>
        <p15:guide id="36" orient="horz" pos="3010">
          <p15:clr>
            <a:srgbClr val="F26B43"/>
          </p15:clr>
        </p15:guide>
        <p15:guide id="37" orient="horz" pos="3116">
          <p15:clr>
            <a:srgbClr val="F26B43"/>
          </p15:clr>
        </p15:guide>
        <p15:guide id="38" orient="horz" pos="3632">
          <p15:clr>
            <a:srgbClr val="F26B43"/>
          </p15:clr>
        </p15:guide>
        <p15:guide id="39" orient="horz" pos="3736">
          <p15:clr>
            <a:srgbClr val="F26B43"/>
          </p15:clr>
        </p15:guide>
        <p15:guide id="40" orient="horz" pos="4254">
          <p15:clr>
            <a:srgbClr val="C35EA4"/>
          </p15:clr>
        </p15:guide>
        <p15:guide id="41" orient="horz" pos="436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FEDA9D-5B80-D304-FA0E-27A570871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903F-2FA8-19AD-F14A-1F0564DD1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2B9B4D-B761-1B01-3284-3AAEAB1ED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3158" y="6518808"/>
            <a:ext cx="477432" cy="365125"/>
          </a:xfrm>
          <a:prstGeom prst="rect">
            <a:avLst/>
          </a:prstGeom>
        </p:spPr>
        <p:txBody>
          <a:bodyPr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A4A230-2693-0642-8EB8-24CF90A0718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20130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  <p:sldLayoutId id="2147484080" r:id="rId14"/>
    <p:sldLayoutId id="2147484081" r:id="rId15"/>
    <p:sldLayoutId id="2147484082" r:id="rId16"/>
    <p:sldLayoutId id="2147484083" r:id="rId17"/>
    <p:sldLayoutId id="2147484084" r:id="rId18"/>
    <p:sldLayoutId id="2147484085" r:id="rId19"/>
    <p:sldLayoutId id="2147484086" r:id="rId20"/>
    <p:sldLayoutId id="2147484087" r:id="rId21"/>
    <p:sldLayoutId id="2147484088" r:id="rId22"/>
    <p:sldLayoutId id="2147484089" r:id="rId23"/>
    <p:sldLayoutId id="2147484090" r:id="rId24"/>
    <p:sldLayoutId id="2147484091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7197">
          <p15:clr>
            <a:srgbClr val="F26B43"/>
          </p15:clr>
        </p15:guide>
        <p15:guide id="4" pos="461">
          <p15:clr>
            <a:srgbClr val="F26B43"/>
          </p15:clr>
        </p15:guide>
        <p15:guide id="5" orient="horz" pos="41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8.png"/><Relationship Id="rId21" Type="http://schemas.openxmlformats.org/officeDocument/2006/relationships/image" Target="../media/image82.png"/><Relationship Id="rId42" Type="http://schemas.openxmlformats.org/officeDocument/2006/relationships/image" Target="../media/image103.png"/><Relationship Id="rId63" Type="http://schemas.openxmlformats.org/officeDocument/2006/relationships/image" Target="../media/image124.png"/><Relationship Id="rId84" Type="http://schemas.openxmlformats.org/officeDocument/2006/relationships/image" Target="../media/image145.png"/><Relationship Id="rId138" Type="http://schemas.openxmlformats.org/officeDocument/2006/relationships/image" Target="../media/image199.png"/><Relationship Id="rId159" Type="http://schemas.openxmlformats.org/officeDocument/2006/relationships/image" Target="../media/image220.png"/><Relationship Id="rId170" Type="http://schemas.openxmlformats.org/officeDocument/2006/relationships/image" Target="../media/image231.png"/><Relationship Id="rId107" Type="http://schemas.openxmlformats.org/officeDocument/2006/relationships/image" Target="../media/image168.png"/><Relationship Id="rId11" Type="http://schemas.openxmlformats.org/officeDocument/2006/relationships/image" Target="../media/image72.png"/><Relationship Id="rId32" Type="http://schemas.openxmlformats.org/officeDocument/2006/relationships/image" Target="../media/image93.png"/><Relationship Id="rId53" Type="http://schemas.openxmlformats.org/officeDocument/2006/relationships/image" Target="../media/image114.png"/><Relationship Id="rId74" Type="http://schemas.openxmlformats.org/officeDocument/2006/relationships/image" Target="../media/image135.png"/><Relationship Id="rId128" Type="http://schemas.openxmlformats.org/officeDocument/2006/relationships/image" Target="../media/image189.png"/><Relationship Id="rId149" Type="http://schemas.openxmlformats.org/officeDocument/2006/relationships/image" Target="../media/image210.png"/><Relationship Id="rId5" Type="http://schemas.openxmlformats.org/officeDocument/2006/relationships/image" Target="../media/image66.png"/><Relationship Id="rId95" Type="http://schemas.openxmlformats.org/officeDocument/2006/relationships/image" Target="../media/image156.png"/><Relationship Id="rId160" Type="http://schemas.openxmlformats.org/officeDocument/2006/relationships/image" Target="../media/image221.png"/><Relationship Id="rId22" Type="http://schemas.openxmlformats.org/officeDocument/2006/relationships/image" Target="../media/image83.png"/><Relationship Id="rId43" Type="http://schemas.openxmlformats.org/officeDocument/2006/relationships/image" Target="../media/image104.png"/><Relationship Id="rId64" Type="http://schemas.openxmlformats.org/officeDocument/2006/relationships/image" Target="../media/image125.png"/><Relationship Id="rId118" Type="http://schemas.openxmlformats.org/officeDocument/2006/relationships/image" Target="../media/image179.png"/><Relationship Id="rId139" Type="http://schemas.openxmlformats.org/officeDocument/2006/relationships/image" Target="../media/image200.png"/><Relationship Id="rId85" Type="http://schemas.openxmlformats.org/officeDocument/2006/relationships/image" Target="../media/image146.png"/><Relationship Id="rId150" Type="http://schemas.openxmlformats.org/officeDocument/2006/relationships/image" Target="../media/image211.png"/><Relationship Id="rId171" Type="http://schemas.openxmlformats.org/officeDocument/2006/relationships/image" Target="../media/image232.png"/><Relationship Id="rId12" Type="http://schemas.openxmlformats.org/officeDocument/2006/relationships/image" Target="../media/image73.png"/><Relationship Id="rId33" Type="http://schemas.openxmlformats.org/officeDocument/2006/relationships/image" Target="../media/image94.png"/><Relationship Id="rId108" Type="http://schemas.openxmlformats.org/officeDocument/2006/relationships/image" Target="../media/image169.png"/><Relationship Id="rId129" Type="http://schemas.openxmlformats.org/officeDocument/2006/relationships/image" Target="../media/image190.png"/><Relationship Id="rId54" Type="http://schemas.openxmlformats.org/officeDocument/2006/relationships/image" Target="../media/image115.png"/><Relationship Id="rId70" Type="http://schemas.openxmlformats.org/officeDocument/2006/relationships/image" Target="../media/image131.png"/><Relationship Id="rId75" Type="http://schemas.openxmlformats.org/officeDocument/2006/relationships/image" Target="../media/image136.png"/><Relationship Id="rId91" Type="http://schemas.openxmlformats.org/officeDocument/2006/relationships/image" Target="../media/image152.png"/><Relationship Id="rId96" Type="http://schemas.openxmlformats.org/officeDocument/2006/relationships/image" Target="../media/image157.png"/><Relationship Id="rId140" Type="http://schemas.openxmlformats.org/officeDocument/2006/relationships/image" Target="../media/image201.png"/><Relationship Id="rId145" Type="http://schemas.openxmlformats.org/officeDocument/2006/relationships/image" Target="../media/image206.png"/><Relationship Id="rId161" Type="http://schemas.openxmlformats.org/officeDocument/2006/relationships/image" Target="../media/image222.png"/><Relationship Id="rId166" Type="http://schemas.openxmlformats.org/officeDocument/2006/relationships/image" Target="../media/image227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7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49" Type="http://schemas.openxmlformats.org/officeDocument/2006/relationships/image" Target="../media/image110.png"/><Relationship Id="rId114" Type="http://schemas.openxmlformats.org/officeDocument/2006/relationships/image" Target="../media/image175.png"/><Relationship Id="rId119" Type="http://schemas.openxmlformats.org/officeDocument/2006/relationships/image" Target="../media/image180.png"/><Relationship Id="rId44" Type="http://schemas.openxmlformats.org/officeDocument/2006/relationships/image" Target="../media/image105.png"/><Relationship Id="rId60" Type="http://schemas.openxmlformats.org/officeDocument/2006/relationships/image" Target="../media/image121.png"/><Relationship Id="rId65" Type="http://schemas.openxmlformats.org/officeDocument/2006/relationships/image" Target="../media/image126.png"/><Relationship Id="rId81" Type="http://schemas.openxmlformats.org/officeDocument/2006/relationships/image" Target="../media/image142.png"/><Relationship Id="rId86" Type="http://schemas.openxmlformats.org/officeDocument/2006/relationships/image" Target="../media/image147.png"/><Relationship Id="rId130" Type="http://schemas.openxmlformats.org/officeDocument/2006/relationships/image" Target="../media/image191.png"/><Relationship Id="rId135" Type="http://schemas.openxmlformats.org/officeDocument/2006/relationships/image" Target="../media/image196.png"/><Relationship Id="rId151" Type="http://schemas.openxmlformats.org/officeDocument/2006/relationships/image" Target="../media/image212.png"/><Relationship Id="rId156" Type="http://schemas.openxmlformats.org/officeDocument/2006/relationships/image" Target="../media/image217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9" Type="http://schemas.openxmlformats.org/officeDocument/2006/relationships/image" Target="../media/image100.png"/><Relationship Id="rId109" Type="http://schemas.openxmlformats.org/officeDocument/2006/relationships/image" Target="../media/image170.png"/><Relationship Id="rId34" Type="http://schemas.openxmlformats.org/officeDocument/2006/relationships/image" Target="../media/image95.png"/><Relationship Id="rId50" Type="http://schemas.openxmlformats.org/officeDocument/2006/relationships/image" Target="../media/image111.png"/><Relationship Id="rId55" Type="http://schemas.openxmlformats.org/officeDocument/2006/relationships/image" Target="../media/image116.png"/><Relationship Id="rId76" Type="http://schemas.openxmlformats.org/officeDocument/2006/relationships/image" Target="../media/image137.png"/><Relationship Id="rId97" Type="http://schemas.openxmlformats.org/officeDocument/2006/relationships/image" Target="../media/image158.png"/><Relationship Id="rId104" Type="http://schemas.openxmlformats.org/officeDocument/2006/relationships/image" Target="../media/image165.png"/><Relationship Id="rId120" Type="http://schemas.openxmlformats.org/officeDocument/2006/relationships/image" Target="../media/image181.png"/><Relationship Id="rId125" Type="http://schemas.openxmlformats.org/officeDocument/2006/relationships/image" Target="../media/image186.png"/><Relationship Id="rId141" Type="http://schemas.openxmlformats.org/officeDocument/2006/relationships/image" Target="../media/image202.png"/><Relationship Id="rId146" Type="http://schemas.openxmlformats.org/officeDocument/2006/relationships/image" Target="../media/image207.png"/><Relationship Id="rId167" Type="http://schemas.openxmlformats.org/officeDocument/2006/relationships/image" Target="../media/image228.png"/><Relationship Id="rId7" Type="http://schemas.openxmlformats.org/officeDocument/2006/relationships/image" Target="../media/image68.png"/><Relationship Id="rId71" Type="http://schemas.openxmlformats.org/officeDocument/2006/relationships/image" Target="../media/image132.png"/><Relationship Id="rId92" Type="http://schemas.openxmlformats.org/officeDocument/2006/relationships/image" Target="../media/image153.png"/><Relationship Id="rId162" Type="http://schemas.openxmlformats.org/officeDocument/2006/relationships/image" Target="../media/image223.png"/><Relationship Id="rId2" Type="http://schemas.openxmlformats.org/officeDocument/2006/relationships/notesSlide" Target="../notesSlides/notesSlide11.xml"/><Relationship Id="rId29" Type="http://schemas.openxmlformats.org/officeDocument/2006/relationships/image" Target="../media/image90.png"/><Relationship Id="rId24" Type="http://schemas.openxmlformats.org/officeDocument/2006/relationships/image" Target="../media/image85.png"/><Relationship Id="rId40" Type="http://schemas.openxmlformats.org/officeDocument/2006/relationships/image" Target="../media/image101.png"/><Relationship Id="rId45" Type="http://schemas.openxmlformats.org/officeDocument/2006/relationships/image" Target="../media/image106.png"/><Relationship Id="rId66" Type="http://schemas.openxmlformats.org/officeDocument/2006/relationships/image" Target="../media/image127.png"/><Relationship Id="rId87" Type="http://schemas.openxmlformats.org/officeDocument/2006/relationships/image" Target="../media/image148.png"/><Relationship Id="rId110" Type="http://schemas.openxmlformats.org/officeDocument/2006/relationships/image" Target="../media/image171.png"/><Relationship Id="rId115" Type="http://schemas.openxmlformats.org/officeDocument/2006/relationships/image" Target="../media/image176.png"/><Relationship Id="rId131" Type="http://schemas.openxmlformats.org/officeDocument/2006/relationships/image" Target="../media/image192.png"/><Relationship Id="rId136" Type="http://schemas.openxmlformats.org/officeDocument/2006/relationships/image" Target="../media/image197.png"/><Relationship Id="rId157" Type="http://schemas.openxmlformats.org/officeDocument/2006/relationships/image" Target="../media/image218.png"/><Relationship Id="rId61" Type="http://schemas.openxmlformats.org/officeDocument/2006/relationships/image" Target="../media/image122.png"/><Relationship Id="rId82" Type="http://schemas.openxmlformats.org/officeDocument/2006/relationships/image" Target="../media/image143.png"/><Relationship Id="rId152" Type="http://schemas.openxmlformats.org/officeDocument/2006/relationships/image" Target="../media/image213.png"/><Relationship Id="rId19" Type="http://schemas.openxmlformats.org/officeDocument/2006/relationships/image" Target="../media/image80.png"/><Relationship Id="rId14" Type="http://schemas.openxmlformats.org/officeDocument/2006/relationships/image" Target="../media/image75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Relationship Id="rId56" Type="http://schemas.openxmlformats.org/officeDocument/2006/relationships/image" Target="../media/image117.png"/><Relationship Id="rId77" Type="http://schemas.openxmlformats.org/officeDocument/2006/relationships/image" Target="../media/image138.png"/><Relationship Id="rId100" Type="http://schemas.openxmlformats.org/officeDocument/2006/relationships/image" Target="../media/image161.png"/><Relationship Id="rId105" Type="http://schemas.openxmlformats.org/officeDocument/2006/relationships/image" Target="../media/image166.png"/><Relationship Id="rId126" Type="http://schemas.openxmlformats.org/officeDocument/2006/relationships/image" Target="../media/image187.png"/><Relationship Id="rId147" Type="http://schemas.openxmlformats.org/officeDocument/2006/relationships/image" Target="../media/image208.png"/><Relationship Id="rId168" Type="http://schemas.openxmlformats.org/officeDocument/2006/relationships/image" Target="../media/image229.png"/><Relationship Id="rId8" Type="http://schemas.openxmlformats.org/officeDocument/2006/relationships/image" Target="../media/image69.png"/><Relationship Id="rId51" Type="http://schemas.openxmlformats.org/officeDocument/2006/relationships/image" Target="../media/image112.png"/><Relationship Id="rId72" Type="http://schemas.openxmlformats.org/officeDocument/2006/relationships/image" Target="../media/image133.png"/><Relationship Id="rId93" Type="http://schemas.openxmlformats.org/officeDocument/2006/relationships/image" Target="../media/image154.png"/><Relationship Id="rId98" Type="http://schemas.openxmlformats.org/officeDocument/2006/relationships/image" Target="../media/image159.png"/><Relationship Id="rId121" Type="http://schemas.openxmlformats.org/officeDocument/2006/relationships/image" Target="../media/image182.png"/><Relationship Id="rId142" Type="http://schemas.openxmlformats.org/officeDocument/2006/relationships/image" Target="../media/image203.png"/><Relationship Id="rId163" Type="http://schemas.openxmlformats.org/officeDocument/2006/relationships/image" Target="../media/image224.png"/><Relationship Id="rId3" Type="http://schemas.openxmlformats.org/officeDocument/2006/relationships/image" Target="../media/image64.png"/><Relationship Id="rId25" Type="http://schemas.openxmlformats.org/officeDocument/2006/relationships/image" Target="../media/image86.png"/><Relationship Id="rId46" Type="http://schemas.openxmlformats.org/officeDocument/2006/relationships/image" Target="../media/image107.png"/><Relationship Id="rId67" Type="http://schemas.openxmlformats.org/officeDocument/2006/relationships/image" Target="../media/image128.png"/><Relationship Id="rId116" Type="http://schemas.openxmlformats.org/officeDocument/2006/relationships/image" Target="../media/image177.png"/><Relationship Id="rId137" Type="http://schemas.openxmlformats.org/officeDocument/2006/relationships/image" Target="../media/image198.png"/><Relationship Id="rId158" Type="http://schemas.openxmlformats.org/officeDocument/2006/relationships/image" Target="../media/image219.png"/><Relationship Id="rId20" Type="http://schemas.openxmlformats.org/officeDocument/2006/relationships/image" Target="../media/image81.png"/><Relationship Id="rId41" Type="http://schemas.openxmlformats.org/officeDocument/2006/relationships/image" Target="../media/image102.png"/><Relationship Id="rId62" Type="http://schemas.openxmlformats.org/officeDocument/2006/relationships/image" Target="../media/image123.png"/><Relationship Id="rId83" Type="http://schemas.openxmlformats.org/officeDocument/2006/relationships/image" Target="../media/image144.png"/><Relationship Id="rId88" Type="http://schemas.openxmlformats.org/officeDocument/2006/relationships/image" Target="../media/image149.png"/><Relationship Id="rId111" Type="http://schemas.openxmlformats.org/officeDocument/2006/relationships/image" Target="../media/image172.png"/><Relationship Id="rId132" Type="http://schemas.openxmlformats.org/officeDocument/2006/relationships/image" Target="../media/image193.png"/><Relationship Id="rId153" Type="http://schemas.openxmlformats.org/officeDocument/2006/relationships/image" Target="../media/image214.png"/><Relationship Id="rId15" Type="http://schemas.openxmlformats.org/officeDocument/2006/relationships/image" Target="../media/image76.png"/><Relationship Id="rId36" Type="http://schemas.openxmlformats.org/officeDocument/2006/relationships/image" Target="../media/image97.png"/><Relationship Id="rId57" Type="http://schemas.openxmlformats.org/officeDocument/2006/relationships/image" Target="../media/image118.png"/><Relationship Id="rId106" Type="http://schemas.openxmlformats.org/officeDocument/2006/relationships/image" Target="../media/image167.png"/><Relationship Id="rId127" Type="http://schemas.openxmlformats.org/officeDocument/2006/relationships/image" Target="../media/image188.png"/><Relationship Id="rId10" Type="http://schemas.openxmlformats.org/officeDocument/2006/relationships/image" Target="../media/image71.png"/><Relationship Id="rId31" Type="http://schemas.openxmlformats.org/officeDocument/2006/relationships/image" Target="../media/image92.png"/><Relationship Id="rId52" Type="http://schemas.openxmlformats.org/officeDocument/2006/relationships/image" Target="../media/image113.png"/><Relationship Id="rId73" Type="http://schemas.openxmlformats.org/officeDocument/2006/relationships/image" Target="../media/image134.png"/><Relationship Id="rId78" Type="http://schemas.openxmlformats.org/officeDocument/2006/relationships/image" Target="../media/image139.png"/><Relationship Id="rId94" Type="http://schemas.openxmlformats.org/officeDocument/2006/relationships/image" Target="../media/image155.png"/><Relationship Id="rId99" Type="http://schemas.openxmlformats.org/officeDocument/2006/relationships/image" Target="../media/image160.png"/><Relationship Id="rId101" Type="http://schemas.openxmlformats.org/officeDocument/2006/relationships/image" Target="../media/image162.png"/><Relationship Id="rId122" Type="http://schemas.openxmlformats.org/officeDocument/2006/relationships/image" Target="../media/image183.png"/><Relationship Id="rId143" Type="http://schemas.openxmlformats.org/officeDocument/2006/relationships/image" Target="../media/image204.png"/><Relationship Id="rId148" Type="http://schemas.openxmlformats.org/officeDocument/2006/relationships/image" Target="../media/image209.png"/><Relationship Id="rId164" Type="http://schemas.openxmlformats.org/officeDocument/2006/relationships/image" Target="../media/image225.png"/><Relationship Id="rId169" Type="http://schemas.openxmlformats.org/officeDocument/2006/relationships/image" Target="../media/image23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26" Type="http://schemas.openxmlformats.org/officeDocument/2006/relationships/image" Target="../media/image87.png"/><Relationship Id="rId47" Type="http://schemas.openxmlformats.org/officeDocument/2006/relationships/image" Target="../media/image108.png"/><Relationship Id="rId68" Type="http://schemas.openxmlformats.org/officeDocument/2006/relationships/image" Target="../media/image129.png"/><Relationship Id="rId89" Type="http://schemas.openxmlformats.org/officeDocument/2006/relationships/image" Target="../media/image150.png"/><Relationship Id="rId112" Type="http://schemas.openxmlformats.org/officeDocument/2006/relationships/image" Target="../media/image173.png"/><Relationship Id="rId133" Type="http://schemas.openxmlformats.org/officeDocument/2006/relationships/image" Target="../media/image194.png"/><Relationship Id="rId154" Type="http://schemas.openxmlformats.org/officeDocument/2006/relationships/image" Target="../media/image215.png"/><Relationship Id="rId16" Type="http://schemas.openxmlformats.org/officeDocument/2006/relationships/image" Target="../media/image77.png"/><Relationship Id="rId37" Type="http://schemas.openxmlformats.org/officeDocument/2006/relationships/image" Target="../media/image98.png"/><Relationship Id="rId58" Type="http://schemas.openxmlformats.org/officeDocument/2006/relationships/image" Target="../media/image119.png"/><Relationship Id="rId79" Type="http://schemas.openxmlformats.org/officeDocument/2006/relationships/image" Target="../media/image140.png"/><Relationship Id="rId102" Type="http://schemas.openxmlformats.org/officeDocument/2006/relationships/image" Target="../media/image163.png"/><Relationship Id="rId123" Type="http://schemas.openxmlformats.org/officeDocument/2006/relationships/image" Target="../media/image184.png"/><Relationship Id="rId144" Type="http://schemas.openxmlformats.org/officeDocument/2006/relationships/image" Target="../media/image205.png"/><Relationship Id="rId90" Type="http://schemas.openxmlformats.org/officeDocument/2006/relationships/image" Target="../media/image151.png"/><Relationship Id="rId165" Type="http://schemas.openxmlformats.org/officeDocument/2006/relationships/image" Target="../media/image226.png"/><Relationship Id="rId27" Type="http://schemas.openxmlformats.org/officeDocument/2006/relationships/image" Target="../media/image88.png"/><Relationship Id="rId48" Type="http://schemas.openxmlformats.org/officeDocument/2006/relationships/image" Target="../media/image109.png"/><Relationship Id="rId69" Type="http://schemas.openxmlformats.org/officeDocument/2006/relationships/image" Target="../media/image130.png"/><Relationship Id="rId113" Type="http://schemas.openxmlformats.org/officeDocument/2006/relationships/image" Target="../media/image174.png"/><Relationship Id="rId134" Type="http://schemas.openxmlformats.org/officeDocument/2006/relationships/image" Target="../media/image195.png"/><Relationship Id="rId80" Type="http://schemas.openxmlformats.org/officeDocument/2006/relationships/image" Target="../media/image141.png"/><Relationship Id="rId155" Type="http://schemas.openxmlformats.org/officeDocument/2006/relationships/image" Target="../media/image216.png"/><Relationship Id="rId17" Type="http://schemas.openxmlformats.org/officeDocument/2006/relationships/image" Target="../media/image78.png"/><Relationship Id="rId38" Type="http://schemas.openxmlformats.org/officeDocument/2006/relationships/image" Target="../media/image99.png"/><Relationship Id="rId59" Type="http://schemas.openxmlformats.org/officeDocument/2006/relationships/image" Target="../media/image120.png"/><Relationship Id="rId103" Type="http://schemas.openxmlformats.org/officeDocument/2006/relationships/image" Target="../media/image164.png"/><Relationship Id="rId124" Type="http://schemas.openxmlformats.org/officeDocument/2006/relationships/image" Target="../media/image185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8.png"/><Relationship Id="rId21" Type="http://schemas.openxmlformats.org/officeDocument/2006/relationships/image" Target="../media/image82.png"/><Relationship Id="rId42" Type="http://schemas.openxmlformats.org/officeDocument/2006/relationships/image" Target="../media/image103.png"/><Relationship Id="rId63" Type="http://schemas.openxmlformats.org/officeDocument/2006/relationships/image" Target="../media/image124.png"/><Relationship Id="rId84" Type="http://schemas.openxmlformats.org/officeDocument/2006/relationships/image" Target="../media/image145.png"/><Relationship Id="rId138" Type="http://schemas.openxmlformats.org/officeDocument/2006/relationships/image" Target="../media/image199.png"/><Relationship Id="rId159" Type="http://schemas.openxmlformats.org/officeDocument/2006/relationships/image" Target="../media/image220.png"/><Relationship Id="rId170" Type="http://schemas.openxmlformats.org/officeDocument/2006/relationships/image" Target="../media/image231.png"/><Relationship Id="rId107" Type="http://schemas.openxmlformats.org/officeDocument/2006/relationships/image" Target="../media/image168.png"/><Relationship Id="rId11" Type="http://schemas.openxmlformats.org/officeDocument/2006/relationships/image" Target="../media/image72.png"/><Relationship Id="rId32" Type="http://schemas.openxmlformats.org/officeDocument/2006/relationships/image" Target="../media/image93.png"/><Relationship Id="rId53" Type="http://schemas.openxmlformats.org/officeDocument/2006/relationships/image" Target="../media/image114.png"/><Relationship Id="rId74" Type="http://schemas.openxmlformats.org/officeDocument/2006/relationships/image" Target="../media/image135.png"/><Relationship Id="rId128" Type="http://schemas.openxmlformats.org/officeDocument/2006/relationships/image" Target="../media/image189.png"/><Relationship Id="rId149" Type="http://schemas.openxmlformats.org/officeDocument/2006/relationships/image" Target="../media/image210.png"/><Relationship Id="rId5" Type="http://schemas.openxmlformats.org/officeDocument/2006/relationships/image" Target="../media/image66.png"/><Relationship Id="rId95" Type="http://schemas.openxmlformats.org/officeDocument/2006/relationships/image" Target="../media/image156.png"/><Relationship Id="rId160" Type="http://schemas.openxmlformats.org/officeDocument/2006/relationships/image" Target="../media/image221.png"/><Relationship Id="rId22" Type="http://schemas.openxmlformats.org/officeDocument/2006/relationships/image" Target="../media/image83.png"/><Relationship Id="rId43" Type="http://schemas.openxmlformats.org/officeDocument/2006/relationships/image" Target="../media/image104.png"/><Relationship Id="rId64" Type="http://schemas.openxmlformats.org/officeDocument/2006/relationships/image" Target="../media/image125.png"/><Relationship Id="rId118" Type="http://schemas.openxmlformats.org/officeDocument/2006/relationships/image" Target="../media/image179.png"/><Relationship Id="rId139" Type="http://schemas.openxmlformats.org/officeDocument/2006/relationships/image" Target="../media/image200.png"/><Relationship Id="rId85" Type="http://schemas.openxmlformats.org/officeDocument/2006/relationships/image" Target="../media/image146.png"/><Relationship Id="rId150" Type="http://schemas.openxmlformats.org/officeDocument/2006/relationships/image" Target="../media/image211.png"/><Relationship Id="rId171" Type="http://schemas.openxmlformats.org/officeDocument/2006/relationships/image" Target="../media/image232.png"/><Relationship Id="rId12" Type="http://schemas.openxmlformats.org/officeDocument/2006/relationships/image" Target="../media/image73.png"/><Relationship Id="rId33" Type="http://schemas.openxmlformats.org/officeDocument/2006/relationships/image" Target="../media/image94.png"/><Relationship Id="rId108" Type="http://schemas.openxmlformats.org/officeDocument/2006/relationships/image" Target="../media/image169.png"/><Relationship Id="rId129" Type="http://schemas.openxmlformats.org/officeDocument/2006/relationships/image" Target="../media/image190.png"/><Relationship Id="rId54" Type="http://schemas.openxmlformats.org/officeDocument/2006/relationships/image" Target="../media/image115.png"/><Relationship Id="rId70" Type="http://schemas.openxmlformats.org/officeDocument/2006/relationships/image" Target="../media/image131.png"/><Relationship Id="rId75" Type="http://schemas.openxmlformats.org/officeDocument/2006/relationships/image" Target="../media/image136.png"/><Relationship Id="rId91" Type="http://schemas.openxmlformats.org/officeDocument/2006/relationships/image" Target="../media/image152.png"/><Relationship Id="rId96" Type="http://schemas.openxmlformats.org/officeDocument/2006/relationships/image" Target="../media/image157.png"/><Relationship Id="rId140" Type="http://schemas.openxmlformats.org/officeDocument/2006/relationships/image" Target="../media/image201.png"/><Relationship Id="rId145" Type="http://schemas.openxmlformats.org/officeDocument/2006/relationships/image" Target="../media/image206.png"/><Relationship Id="rId161" Type="http://schemas.openxmlformats.org/officeDocument/2006/relationships/image" Target="../media/image222.png"/><Relationship Id="rId166" Type="http://schemas.openxmlformats.org/officeDocument/2006/relationships/image" Target="../media/image227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7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49" Type="http://schemas.openxmlformats.org/officeDocument/2006/relationships/image" Target="../media/image110.png"/><Relationship Id="rId114" Type="http://schemas.openxmlformats.org/officeDocument/2006/relationships/image" Target="../media/image175.png"/><Relationship Id="rId119" Type="http://schemas.openxmlformats.org/officeDocument/2006/relationships/image" Target="../media/image180.png"/><Relationship Id="rId44" Type="http://schemas.openxmlformats.org/officeDocument/2006/relationships/image" Target="../media/image105.png"/><Relationship Id="rId60" Type="http://schemas.openxmlformats.org/officeDocument/2006/relationships/image" Target="../media/image121.png"/><Relationship Id="rId65" Type="http://schemas.openxmlformats.org/officeDocument/2006/relationships/image" Target="../media/image126.png"/><Relationship Id="rId81" Type="http://schemas.openxmlformats.org/officeDocument/2006/relationships/image" Target="../media/image142.png"/><Relationship Id="rId86" Type="http://schemas.openxmlformats.org/officeDocument/2006/relationships/image" Target="../media/image147.png"/><Relationship Id="rId130" Type="http://schemas.openxmlformats.org/officeDocument/2006/relationships/image" Target="../media/image191.png"/><Relationship Id="rId135" Type="http://schemas.openxmlformats.org/officeDocument/2006/relationships/image" Target="../media/image196.png"/><Relationship Id="rId151" Type="http://schemas.openxmlformats.org/officeDocument/2006/relationships/image" Target="../media/image212.png"/><Relationship Id="rId156" Type="http://schemas.openxmlformats.org/officeDocument/2006/relationships/image" Target="../media/image217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9" Type="http://schemas.openxmlformats.org/officeDocument/2006/relationships/image" Target="../media/image100.png"/><Relationship Id="rId109" Type="http://schemas.openxmlformats.org/officeDocument/2006/relationships/image" Target="../media/image170.png"/><Relationship Id="rId34" Type="http://schemas.openxmlformats.org/officeDocument/2006/relationships/image" Target="../media/image95.png"/><Relationship Id="rId50" Type="http://schemas.openxmlformats.org/officeDocument/2006/relationships/image" Target="../media/image111.png"/><Relationship Id="rId55" Type="http://schemas.openxmlformats.org/officeDocument/2006/relationships/image" Target="../media/image116.png"/><Relationship Id="rId76" Type="http://schemas.openxmlformats.org/officeDocument/2006/relationships/image" Target="../media/image137.png"/><Relationship Id="rId97" Type="http://schemas.openxmlformats.org/officeDocument/2006/relationships/image" Target="../media/image158.png"/><Relationship Id="rId104" Type="http://schemas.openxmlformats.org/officeDocument/2006/relationships/image" Target="../media/image165.png"/><Relationship Id="rId120" Type="http://schemas.openxmlformats.org/officeDocument/2006/relationships/image" Target="../media/image181.png"/><Relationship Id="rId125" Type="http://schemas.openxmlformats.org/officeDocument/2006/relationships/image" Target="../media/image186.png"/><Relationship Id="rId141" Type="http://schemas.openxmlformats.org/officeDocument/2006/relationships/image" Target="../media/image202.png"/><Relationship Id="rId146" Type="http://schemas.openxmlformats.org/officeDocument/2006/relationships/image" Target="../media/image207.png"/><Relationship Id="rId167" Type="http://schemas.openxmlformats.org/officeDocument/2006/relationships/image" Target="../media/image228.png"/><Relationship Id="rId7" Type="http://schemas.openxmlformats.org/officeDocument/2006/relationships/image" Target="../media/image68.png"/><Relationship Id="rId71" Type="http://schemas.openxmlformats.org/officeDocument/2006/relationships/image" Target="../media/image132.png"/><Relationship Id="rId92" Type="http://schemas.openxmlformats.org/officeDocument/2006/relationships/image" Target="../media/image153.png"/><Relationship Id="rId162" Type="http://schemas.openxmlformats.org/officeDocument/2006/relationships/image" Target="../media/image223.png"/><Relationship Id="rId2" Type="http://schemas.openxmlformats.org/officeDocument/2006/relationships/notesSlide" Target="../notesSlides/notesSlide12.xml"/><Relationship Id="rId29" Type="http://schemas.openxmlformats.org/officeDocument/2006/relationships/image" Target="../media/image90.png"/><Relationship Id="rId24" Type="http://schemas.openxmlformats.org/officeDocument/2006/relationships/image" Target="../media/image85.png"/><Relationship Id="rId40" Type="http://schemas.openxmlformats.org/officeDocument/2006/relationships/image" Target="../media/image101.png"/><Relationship Id="rId45" Type="http://schemas.openxmlformats.org/officeDocument/2006/relationships/image" Target="../media/image106.png"/><Relationship Id="rId66" Type="http://schemas.openxmlformats.org/officeDocument/2006/relationships/image" Target="../media/image127.png"/><Relationship Id="rId87" Type="http://schemas.openxmlformats.org/officeDocument/2006/relationships/image" Target="../media/image148.png"/><Relationship Id="rId110" Type="http://schemas.openxmlformats.org/officeDocument/2006/relationships/image" Target="../media/image171.png"/><Relationship Id="rId115" Type="http://schemas.openxmlformats.org/officeDocument/2006/relationships/image" Target="../media/image176.png"/><Relationship Id="rId131" Type="http://schemas.openxmlformats.org/officeDocument/2006/relationships/image" Target="../media/image192.png"/><Relationship Id="rId136" Type="http://schemas.openxmlformats.org/officeDocument/2006/relationships/image" Target="../media/image197.png"/><Relationship Id="rId157" Type="http://schemas.openxmlformats.org/officeDocument/2006/relationships/image" Target="../media/image218.png"/><Relationship Id="rId61" Type="http://schemas.openxmlformats.org/officeDocument/2006/relationships/image" Target="../media/image122.png"/><Relationship Id="rId82" Type="http://schemas.openxmlformats.org/officeDocument/2006/relationships/image" Target="../media/image143.png"/><Relationship Id="rId152" Type="http://schemas.openxmlformats.org/officeDocument/2006/relationships/image" Target="../media/image213.png"/><Relationship Id="rId19" Type="http://schemas.openxmlformats.org/officeDocument/2006/relationships/image" Target="../media/image80.png"/><Relationship Id="rId14" Type="http://schemas.openxmlformats.org/officeDocument/2006/relationships/image" Target="../media/image75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Relationship Id="rId56" Type="http://schemas.openxmlformats.org/officeDocument/2006/relationships/image" Target="../media/image117.png"/><Relationship Id="rId77" Type="http://schemas.openxmlformats.org/officeDocument/2006/relationships/image" Target="../media/image138.png"/><Relationship Id="rId100" Type="http://schemas.openxmlformats.org/officeDocument/2006/relationships/image" Target="../media/image161.png"/><Relationship Id="rId105" Type="http://schemas.openxmlformats.org/officeDocument/2006/relationships/image" Target="../media/image166.png"/><Relationship Id="rId126" Type="http://schemas.openxmlformats.org/officeDocument/2006/relationships/image" Target="../media/image187.png"/><Relationship Id="rId147" Type="http://schemas.openxmlformats.org/officeDocument/2006/relationships/image" Target="../media/image208.png"/><Relationship Id="rId168" Type="http://schemas.openxmlformats.org/officeDocument/2006/relationships/image" Target="../media/image229.png"/><Relationship Id="rId8" Type="http://schemas.openxmlformats.org/officeDocument/2006/relationships/image" Target="../media/image69.png"/><Relationship Id="rId51" Type="http://schemas.openxmlformats.org/officeDocument/2006/relationships/image" Target="../media/image112.png"/><Relationship Id="rId72" Type="http://schemas.openxmlformats.org/officeDocument/2006/relationships/image" Target="../media/image133.png"/><Relationship Id="rId93" Type="http://schemas.openxmlformats.org/officeDocument/2006/relationships/image" Target="../media/image154.png"/><Relationship Id="rId98" Type="http://schemas.openxmlformats.org/officeDocument/2006/relationships/image" Target="../media/image159.png"/><Relationship Id="rId121" Type="http://schemas.openxmlformats.org/officeDocument/2006/relationships/image" Target="../media/image182.png"/><Relationship Id="rId142" Type="http://schemas.openxmlformats.org/officeDocument/2006/relationships/image" Target="../media/image203.png"/><Relationship Id="rId163" Type="http://schemas.openxmlformats.org/officeDocument/2006/relationships/image" Target="../media/image224.png"/><Relationship Id="rId3" Type="http://schemas.openxmlformats.org/officeDocument/2006/relationships/image" Target="../media/image64.png"/><Relationship Id="rId25" Type="http://schemas.openxmlformats.org/officeDocument/2006/relationships/image" Target="../media/image86.png"/><Relationship Id="rId46" Type="http://schemas.openxmlformats.org/officeDocument/2006/relationships/image" Target="../media/image107.png"/><Relationship Id="rId67" Type="http://schemas.openxmlformats.org/officeDocument/2006/relationships/image" Target="../media/image128.png"/><Relationship Id="rId116" Type="http://schemas.openxmlformats.org/officeDocument/2006/relationships/image" Target="../media/image177.png"/><Relationship Id="rId137" Type="http://schemas.openxmlformats.org/officeDocument/2006/relationships/image" Target="../media/image198.png"/><Relationship Id="rId158" Type="http://schemas.openxmlformats.org/officeDocument/2006/relationships/image" Target="../media/image219.png"/><Relationship Id="rId20" Type="http://schemas.openxmlformats.org/officeDocument/2006/relationships/image" Target="../media/image81.png"/><Relationship Id="rId41" Type="http://schemas.openxmlformats.org/officeDocument/2006/relationships/image" Target="../media/image102.png"/><Relationship Id="rId62" Type="http://schemas.openxmlformats.org/officeDocument/2006/relationships/image" Target="../media/image123.png"/><Relationship Id="rId83" Type="http://schemas.openxmlformats.org/officeDocument/2006/relationships/image" Target="../media/image144.png"/><Relationship Id="rId88" Type="http://schemas.openxmlformats.org/officeDocument/2006/relationships/image" Target="../media/image149.png"/><Relationship Id="rId111" Type="http://schemas.openxmlformats.org/officeDocument/2006/relationships/image" Target="../media/image172.png"/><Relationship Id="rId132" Type="http://schemas.openxmlformats.org/officeDocument/2006/relationships/image" Target="../media/image193.png"/><Relationship Id="rId153" Type="http://schemas.openxmlformats.org/officeDocument/2006/relationships/image" Target="../media/image214.png"/><Relationship Id="rId15" Type="http://schemas.openxmlformats.org/officeDocument/2006/relationships/image" Target="../media/image76.png"/><Relationship Id="rId36" Type="http://schemas.openxmlformats.org/officeDocument/2006/relationships/image" Target="../media/image97.png"/><Relationship Id="rId57" Type="http://schemas.openxmlformats.org/officeDocument/2006/relationships/image" Target="../media/image118.png"/><Relationship Id="rId106" Type="http://schemas.openxmlformats.org/officeDocument/2006/relationships/image" Target="../media/image167.png"/><Relationship Id="rId127" Type="http://schemas.openxmlformats.org/officeDocument/2006/relationships/image" Target="../media/image188.png"/><Relationship Id="rId10" Type="http://schemas.openxmlformats.org/officeDocument/2006/relationships/image" Target="../media/image71.png"/><Relationship Id="rId31" Type="http://schemas.openxmlformats.org/officeDocument/2006/relationships/image" Target="../media/image92.png"/><Relationship Id="rId52" Type="http://schemas.openxmlformats.org/officeDocument/2006/relationships/image" Target="../media/image113.png"/><Relationship Id="rId73" Type="http://schemas.openxmlformats.org/officeDocument/2006/relationships/image" Target="../media/image134.png"/><Relationship Id="rId78" Type="http://schemas.openxmlformats.org/officeDocument/2006/relationships/image" Target="../media/image139.png"/><Relationship Id="rId94" Type="http://schemas.openxmlformats.org/officeDocument/2006/relationships/image" Target="../media/image155.png"/><Relationship Id="rId99" Type="http://schemas.openxmlformats.org/officeDocument/2006/relationships/image" Target="../media/image160.png"/><Relationship Id="rId101" Type="http://schemas.openxmlformats.org/officeDocument/2006/relationships/image" Target="../media/image162.png"/><Relationship Id="rId122" Type="http://schemas.openxmlformats.org/officeDocument/2006/relationships/image" Target="../media/image183.png"/><Relationship Id="rId143" Type="http://schemas.openxmlformats.org/officeDocument/2006/relationships/image" Target="../media/image204.png"/><Relationship Id="rId148" Type="http://schemas.openxmlformats.org/officeDocument/2006/relationships/image" Target="../media/image209.png"/><Relationship Id="rId164" Type="http://schemas.openxmlformats.org/officeDocument/2006/relationships/image" Target="../media/image225.png"/><Relationship Id="rId169" Type="http://schemas.openxmlformats.org/officeDocument/2006/relationships/image" Target="../media/image23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26" Type="http://schemas.openxmlformats.org/officeDocument/2006/relationships/image" Target="../media/image87.png"/><Relationship Id="rId47" Type="http://schemas.openxmlformats.org/officeDocument/2006/relationships/image" Target="../media/image108.png"/><Relationship Id="rId68" Type="http://schemas.openxmlformats.org/officeDocument/2006/relationships/image" Target="../media/image129.png"/><Relationship Id="rId89" Type="http://schemas.openxmlformats.org/officeDocument/2006/relationships/image" Target="../media/image150.png"/><Relationship Id="rId112" Type="http://schemas.openxmlformats.org/officeDocument/2006/relationships/image" Target="../media/image173.png"/><Relationship Id="rId133" Type="http://schemas.openxmlformats.org/officeDocument/2006/relationships/image" Target="../media/image194.png"/><Relationship Id="rId154" Type="http://schemas.openxmlformats.org/officeDocument/2006/relationships/image" Target="../media/image215.png"/><Relationship Id="rId16" Type="http://schemas.openxmlformats.org/officeDocument/2006/relationships/image" Target="../media/image77.png"/><Relationship Id="rId37" Type="http://schemas.openxmlformats.org/officeDocument/2006/relationships/image" Target="../media/image98.png"/><Relationship Id="rId58" Type="http://schemas.openxmlformats.org/officeDocument/2006/relationships/image" Target="../media/image119.png"/><Relationship Id="rId79" Type="http://schemas.openxmlformats.org/officeDocument/2006/relationships/image" Target="../media/image140.png"/><Relationship Id="rId102" Type="http://schemas.openxmlformats.org/officeDocument/2006/relationships/image" Target="../media/image163.png"/><Relationship Id="rId123" Type="http://schemas.openxmlformats.org/officeDocument/2006/relationships/image" Target="../media/image184.png"/><Relationship Id="rId144" Type="http://schemas.openxmlformats.org/officeDocument/2006/relationships/image" Target="../media/image205.png"/><Relationship Id="rId90" Type="http://schemas.openxmlformats.org/officeDocument/2006/relationships/image" Target="../media/image151.png"/><Relationship Id="rId165" Type="http://schemas.openxmlformats.org/officeDocument/2006/relationships/image" Target="../media/image226.png"/><Relationship Id="rId27" Type="http://schemas.openxmlformats.org/officeDocument/2006/relationships/image" Target="../media/image88.png"/><Relationship Id="rId48" Type="http://schemas.openxmlformats.org/officeDocument/2006/relationships/image" Target="../media/image109.png"/><Relationship Id="rId69" Type="http://schemas.openxmlformats.org/officeDocument/2006/relationships/image" Target="../media/image130.png"/><Relationship Id="rId113" Type="http://schemas.openxmlformats.org/officeDocument/2006/relationships/image" Target="../media/image174.png"/><Relationship Id="rId134" Type="http://schemas.openxmlformats.org/officeDocument/2006/relationships/image" Target="../media/image195.png"/><Relationship Id="rId80" Type="http://schemas.openxmlformats.org/officeDocument/2006/relationships/image" Target="../media/image141.png"/><Relationship Id="rId155" Type="http://schemas.openxmlformats.org/officeDocument/2006/relationships/image" Target="../media/image216.png"/><Relationship Id="rId17" Type="http://schemas.openxmlformats.org/officeDocument/2006/relationships/image" Target="../media/image78.png"/><Relationship Id="rId38" Type="http://schemas.openxmlformats.org/officeDocument/2006/relationships/image" Target="../media/image99.png"/><Relationship Id="rId59" Type="http://schemas.openxmlformats.org/officeDocument/2006/relationships/image" Target="../media/image120.png"/><Relationship Id="rId103" Type="http://schemas.openxmlformats.org/officeDocument/2006/relationships/image" Target="../media/image164.png"/><Relationship Id="rId124" Type="http://schemas.openxmlformats.org/officeDocument/2006/relationships/image" Target="../media/image18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13" Type="http://schemas.openxmlformats.org/officeDocument/2006/relationships/image" Target="../media/image243.png"/><Relationship Id="rId3" Type="http://schemas.openxmlformats.org/officeDocument/2006/relationships/image" Target="../media/image233.png"/><Relationship Id="rId7" Type="http://schemas.openxmlformats.org/officeDocument/2006/relationships/image" Target="../media/image237.png"/><Relationship Id="rId12" Type="http://schemas.openxmlformats.org/officeDocument/2006/relationships/image" Target="../media/image242.png"/><Relationship Id="rId17" Type="http://schemas.openxmlformats.org/officeDocument/2006/relationships/image" Target="../media/image247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4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6.png"/><Relationship Id="rId11" Type="http://schemas.openxmlformats.org/officeDocument/2006/relationships/image" Target="../media/image241.png"/><Relationship Id="rId5" Type="http://schemas.openxmlformats.org/officeDocument/2006/relationships/image" Target="../media/image235.png"/><Relationship Id="rId15" Type="http://schemas.openxmlformats.org/officeDocument/2006/relationships/image" Target="../media/image245.png"/><Relationship Id="rId10" Type="http://schemas.openxmlformats.org/officeDocument/2006/relationships/image" Target="../media/image240.png"/><Relationship Id="rId4" Type="http://schemas.openxmlformats.org/officeDocument/2006/relationships/image" Target="../media/image234.png"/><Relationship Id="rId9" Type="http://schemas.openxmlformats.org/officeDocument/2006/relationships/image" Target="../media/image239.jpeg"/><Relationship Id="rId14" Type="http://schemas.openxmlformats.org/officeDocument/2006/relationships/image" Target="../media/image2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0E79DE-67D1-77A2-3331-E3CAF756B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nb-NO" sz="3200">
                <a:cs typeface="Arial"/>
              </a:rPr>
              <a:t>Prioritering av E39 i NTP: </a:t>
            </a:r>
            <a:br>
              <a:rPr lang="nb-NO" sz="3200">
                <a:cs typeface="Arial"/>
              </a:rPr>
            </a:br>
            <a:r>
              <a:rPr lang="nb-NO" sz="2800">
                <a:cs typeface="Arial"/>
              </a:rPr>
              <a:t>analyse av politiske suksessfaktorer</a:t>
            </a:r>
            <a:endParaRPr lang="nb-NO" sz="3000" i="1">
              <a:solidFill>
                <a:schemeClr val="tx2"/>
              </a:solidFill>
              <a:ea typeface="Cambria"/>
              <a:cs typeface="Arial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8F90AC2-8A63-38E0-8036-5979A53286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nb-NO" sz="1600" i="1"/>
              <a:t>Bjarne Håkon Hanssen, 15. april 2026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A34242A-FCA3-9A7F-9118-475F096B25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r>
              <a:rPr lang="nb-NO" sz="2800" i="1">
                <a:solidFill>
                  <a:schemeClr val="tx2"/>
                </a:solidFill>
                <a:ea typeface="Cambria"/>
                <a:cs typeface="Arial"/>
              </a:rPr>
              <a:t>Ti velmente råd på veien</a:t>
            </a:r>
            <a:endParaRPr lang="nb-NO" sz="280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38A47E2E-ED18-78B7-6FBF-19297B9FF8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48549" y="0"/>
            <a:ext cx="4743451" cy="686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3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edere i Forsvaret hemmer kulturendringen - Civita-notat">
            <a:extLst>
              <a:ext uri="{FF2B5EF4-FFF2-40B4-BE49-F238E27FC236}">
                <a16:creationId xmlns:a16="http://schemas.microsoft.com/office/drawing/2014/main" id="{D0F157BC-C1F3-CD77-8E68-C744DC077B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0" r="37465"/>
          <a:stretch/>
        </p:blipFill>
        <p:spPr bwMode="auto">
          <a:xfrm>
            <a:off x="0" y="0"/>
            <a:ext cx="24149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rump Addresses the UN General Assembly | Council on Foreign Relations">
            <a:extLst>
              <a:ext uri="{FF2B5EF4-FFF2-40B4-BE49-F238E27FC236}">
                <a16:creationId xmlns:a16="http://schemas.microsoft.com/office/drawing/2014/main" id="{AE5E31D0-B5C9-821D-B5CE-83883576CF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0" r="39744"/>
          <a:stretch/>
        </p:blipFill>
        <p:spPr bwMode="auto">
          <a:xfrm>
            <a:off x="2414954" y="0"/>
            <a:ext cx="24149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jekket nær en million akutte innleggelser – fant økt dødelighet hos eldre  på bygda fremfor i byen">
            <a:extLst>
              <a:ext uri="{FF2B5EF4-FFF2-40B4-BE49-F238E27FC236}">
                <a16:creationId xmlns:a16="http://schemas.microsoft.com/office/drawing/2014/main" id="{EC38A400-5960-4D08-5085-AC90F1885C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1" r="35842"/>
          <a:stretch/>
        </p:blipFill>
        <p:spPr bwMode="auto">
          <a:xfrm>
            <a:off x="4829908" y="0"/>
            <a:ext cx="24149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Fosen-saken – konflikt om vindkraftverk – Store norske leksikon">
            <a:extLst>
              <a:ext uri="{FF2B5EF4-FFF2-40B4-BE49-F238E27FC236}">
                <a16:creationId xmlns:a16="http://schemas.microsoft.com/office/drawing/2014/main" id="{BE5343BF-9C42-D54C-2258-DB88CDACE3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23590"/>
          <a:stretch/>
        </p:blipFill>
        <p:spPr bwMode="auto">
          <a:xfrm>
            <a:off x="7244862" y="0"/>
            <a:ext cx="24149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Bibelen er for økonomer - Adventist">
            <a:extLst>
              <a:ext uri="{FF2B5EF4-FFF2-40B4-BE49-F238E27FC236}">
                <a16:creationId xmlns:a16="http://schemas.microsoft.com/office/drawing/2014/main" id="{77BC908F-869C-5513-F6F4-112522EF6F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7" t="-21" r="50012" b="21"/>
          <a:stretch/>
        </p:blipFill>
        <p:spPr bwMode="auto">
          <a:xfrm>
            <a:off x="9659816" y="0"/>
            <a:ext cx="2532184" cy="685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212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C9BFC-A505-F2BE-AC55-EB43ACE49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709E13-299C-784D-D9A2-4B44D946E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04" y="620714"/>
            <a:ext cx="8340540" cy="403856"/>
          </a:xfrm>
        </p:spPr>
        <p:txBody>
          <a:bodyPr/>
          <a:lstStyle/>
          <a:p>
            <a:r>
              <a:rPr lang="nb-NO" sz="3200" b="0" i="0">
                <a:latin typeface="+mj-lt"/>
              </a:rPr>
              <a:t>Det politiske bakteppet </a:t>
            </a:r>
          </a:p>
        </p:txBody>
      </p:sp>
      <p:pic>
        <p:nvPicPr>
          <p:cNvPr id="1026" name="Picture 2" descr="Finansminister Jens Stoltenberg (A) legger frem regjeringens forslag til statsbudsjett for Stortinget, 15. oktober 2025.">
            <a:extLst>
              <a:ext uri="{FF2B5EF4-FFF2-40B4-BE49-F238E27FC236}">
                <a16:creationId xmlns:a16="http://schemas.microsoft.com/office/drawing/2014/main" id="{3B45A135-51D8-BE88-F357-1A57A384A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754" y="1778327"/>
            <a:ext cx="5609481" cy="373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FDAE907-2E39-50F2-56B7-268232A57587}"/>
              </a:ext>
            </a:extLst>
          </p:cNvPr>
          <p:cNvSpPr txBox="1"/>
          <p:nvPr/>
        </p:nvSpPr>
        <p:spPr>
          <a:xfrm>
            <a:off x="589704" y="1667435"/>
            <a:ext cx="485775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b="0" i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Regjeringen vrir bruken av penger i samferdselssektoren fra oppstart av nye, store prosjekter, til drift og vedlikehold av vei og bane.</a:t>
            </a:r>
          </a:p>
          <a:p>
            <a:br>
              <a:rPr lang="nb-NO" i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b="0" i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Drift og vedlikehold er kanskje ikke de delene av samferdselsbudsjettet som er mest synlige og politisk populære.</a:t>
            </a:r>
          </a:p>
          <a:p>
            <a:br>
              <a:rPr lang="nb-NO" i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b="0" i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 det er det som gir mest nytte for folk og som er mest samfunnsøkonomisk lønnsomt.</a:t>
            </a:r>
          </a:p>
          <a:p>
            <a:endParaRPr lang="nb-NO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200">
                <a:latin typeface="Arial" panose="020B0604020202020204" pitchFamily="34" charset="0"/>
                <a:cs typeface="Arial" panose="020B0604020202020204" pitchFamily="34" charset="0"/>
              </a:rPr>
              <a:t>Finansminister Jens Stoltenberg under fremleggelsen av forslag til statsbudsjett, 15. oktober 2025. 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7F284C-F9E5-7DA9-FCED-366DEDFC2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A230-2693-0642-8EB8-24CF90A0718C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6833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AE42BF57-E214-932E-2497-D6BD73DA0D35}"/>
              </a:ext>
            </a:extLst>
          </p:cNvPr>
          <p:cNvSpPr txBox="1"/>
          <p:nvPr/>
        </p:nvSpPr>
        <p:spPr>
          <a:xfrm>
            <a:off x="490624" y="1343039"/>
            <a:ext cx="4699941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i="1" kern="120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«Nye store [samferdsels]prosjekter bør ikke settes i gang</a:t>
            </a:r>
            <a:br>
              <a:rPr lang="nb-NO" sz="2800" i="1" kern="120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2800" i="1" kern="120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med mindre de er samfunnsøkonomisk lønnsomme.»</a:t>
            </a:r>
            <a:endParaRPr lang="nb-NO" sz="28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>
              <a:defRPr/>
            </a:pPr>
            <a:r>
              <a:rPr lang="nb-NO" sz="1600">
                <a:latin typeface="Montserrat" panose="00000500000000000000" pitchFamily="2" charset="0"/>
              </a:rPr>
              <a:t>Finanspolitikkutvalget, 3. februar 2026</a:t>
            </a:r>
            <a:endParaRPr lang="nb-NO" sz="1600" kern="1200">
              <a:solidFill>
                <a:schemeClr val="tx1"/>
              </a:solidFill>
              <a:effectLst/>
              <a:latin typeface="Montserrat" panose="00000500000000000000" pitchFamily="2" charset="0"/>
            </a:endParaRPr>
          </a:p>
        </p:txBody>
      </p:sp>
      <p:pic>
        <p:nvPicPr>
          <p:cNvPr id="9" name="Bilde 8" descr="Et bilde som inneholder person, klær, mann, Menneskeansikt&#10;&#10;KI-generert innhold kan være feil.">
            <a:extLst>
              <a:ext uri="{FF2B5EF4-FFF2-40B4-BE49-F238E27FC236}">
                <a16:creationId xmlns:a16="http://schemas.microsoft.com/office/drawing/2014/main" id="{AFE80088-3DAB-57B5-C5E6-AB7233C0A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328" y="1240690"/>
            <a:ext cx="6427695" cy="3405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6941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2E18E-BBCA-8916-0BF4-69095F9AB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683DBE1-9A5D-7E16-3E0F-5484A851D4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757513" y="2604145"/>
            <a:ext cx="8664444" cy="1649709"/>
          </a:xfrm>
          <a:noFill/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nb-NO" sz="4000" b="1" noProof="0">
                <a:solidFill>
                  <a:schemeClr val="tx1"/>
                </a:solidFill>
                <a:latin typeface="+mj-lt"/>
              </a:rPr>
              <a:t>Hvis E39 er løsningen – </a:t>
            </a:r>
            <a:br>
              <a:rPr lang="nb-NO" sz="4000" b="1" noProof="0">
                <a:solidFill>
                  <a:schemeClr val="tx1"/>
                </a:solidFill>
                <a:latin typeface="+mj-lt"/>
              </a:rPr>
            </a:br>
            <a:r>
              <a:rPr lang="nb-NO" sz="4000" b="1" noProof="0">
                <a:solidFill>
                  <a:schemeClr val="tx1"/>
                </a:solidFill>
                <a:latin typeface="+mj-lt"/>
              </a:rPr>
              <a:t>hva er problemet?</a:t>
            </a:r>
          </a:p>
        </p:txBody>
      </p:sp>
    </p:spTree>
    <p:extLst>
      <p:ext uri="{BB962C8B-B14F-4D97-AF65-F5344CB8AC3E}">
        <p14:creationId xmlns:p14="http://schemas.microsoft.com/office/powerpoint/2010/main" val="4132729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E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115D5ED8-85DA-81BC-06CD-AA605A5A2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248" y="2923275"/>
            <a:ext cx="3893084" cy="1011450"/>
          </a:xfrm>
        </p:spPr>
        <p:txBody>
          <a:bodyPr/>
          <a:lstStyle/>
          <a:p>
            <a:r>
              <a:rPr lang="nb-NO"/>
              <a:t>Frykt.</a:t>
            </a:r>
          </a:p>
        </p:txBody>
      </p:sp>
      <p:sp>
        <p:nvSpPr>
          <p:cNvPr id="9" name="Tittel 2">
            <a:extLst>
              <a:ext uri="{FF2B5EF4-FFF2-40B4-BE49-F238E27FC236}">
                <a16:creationId xmlns:a16="http://schemas.microsoft.com/office/drawing/2014/main" id="{5D0A2276-CFF1-C005-3C9F-ECE6CDF3B174}"/>
              </a:ext>
            </a:extLst>
          </p:cNvPr>
          <p:cNvSpPr txBox="1">
            <a:spLocks/>
          </p:cNvSpPr>
          <p:nvPr/>
        </p:nvSpPr>
        <p:spPr>
          <a:xfrm>
            <a:off x="6896669" y="2923275"/>
            <a:ext cx="3893084" cy="10114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0000" tIns="180000" rIns="180000" bIns="180000" rtlCol="0" anchor="b" anchorCtr="0">
            <a:spAutoFit/>
          </a:bodyPr>
          <a:lstStyle>
            <a:lvl1pPr lvl="0" algn="ctr" defTabSz="829883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83"/>
              <a:buFont typeface="Century Gothic"/>
              <a:buNone/>
              <a:defRPr sz="4432" b="1" i="0" kern="1200" baseline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8298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54D67"/>
              </a:buClr>
              <a:buSzPts val="4883"/>
              <a:buFont typeface="Century Gothic"/>
              <a:buNone/>
              <a:tabLst/>
              <a:defRPr/>
            </a:pPr>
            <a:r>
              <a:rPr kumimoji="0" lang="nb-NO" sz="4432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Håp. </a:t>
            </a:r>
          </a:p>
        </p:txBody>
      </p:sp>
      <p:pic>
        <p:nvPicPr>
          <p:cNvPr id="2" name="Bilde 1" descr="Et bilde som inneholder tekst&#10;&#10;Automatisk generert beskrivelse">
            <a:extLst>
              <a:ext uri="{FF2B5EF4-FFF2-40B4-BE49-F238E27FC236}">
                <a16:creationId xmlns:a16="http://schemas.microsoft.com/office/drawing/2014/main" id="{018C8EAB-B318-4FF5-45DD-C1E292ED5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017" y="6078660"/>
            <a:ext cx="1584762" cy="45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8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CE112-28BC-B9D5-59CF-F687D8653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F9480A63-0A06-9481-C995-B867AA2FF8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solidFill>
                  <a:schemeClr val="tx2"/>
                </a:solidFill>
                <a:cs typeface="Arial"/>
              </a:rPr>
              <a:t>4. Bli enige om den strategiske fortellingen om hva E39 betyr for utviklingen av Vestlandet – og Norge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66DA3ED-A672-7E82-F696-E5D9E7326C2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9446" y="1757082"/>
            <a:ext cx="8605089" cy="4361084"/>
          </a:xfrm>
        </p:spPr>
        <p:txBody>
          <a:bodyPr/>
          <a:lstStyle/>
          <a:p>
            <a:r>
              <a:rPr lang="nb-NO" sz="1800" dirty="0"/>
              <a:t>Hva er det egentlig vi tenker at en satsing på E39 skal «utløse»– for Vestlandet og for landet?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Vestlandet står for store deler av norsk eksport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Tyngdepunkt for energi – olje, gass og nye næringer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Ledende innen sjømat og havbruk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Sterke maritime og industrielle klynger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Tett kobling mellom teknologi, industri og hav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Viktig for verdiskaping, arbeidsplasser og inntekter til staten </a:t>
            </a:r>
          </a:p>
          <a:p>
            <a:r>
              <a:rPr lang="nb-NO" sz="1800" dirty="0"/>
              <a:t>Så spørsmålet ganske enkelt: </a:t>
            </a:r>
            <a:r>
              <a:rPr lang="nb-NO" sz="1800" b="1" dirty="0"/>
              <a:t>Hva er </a:t>
            </a:r>
            <a:r>
              <a:rPr lang="nb-NO" sz="1800" b="1" dirty="0" err="1"/>
              <a:t>hovedfortellingen</a:t>
            </a:r>
            <a:r>
              <a:rPr lang="nb-NO" sz="1800" b="1" dirty="0"/>
              <a:t> dere kan samles om?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C1A521-AE0F-0A8E-271A-E39F4C6AA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A230-2693-0642-8EB8-24CF90A0718C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373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F7BD1-5E8B-1C13-93BF-9C136944B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2">
            <a:extLst>
              <a:ext uri="{FF2B5EF4-FFF2-40B4-BE49-F238E27FC236}">
                <a16:creationId xmlns:a16="http://schemas.microsoft.com/office/drawing/2014/main" id="{EA2EBD34-3904-1CA0-EAC2-0433017DF4A2}"/>
              </a:ext>
            </a:extLst>
          </p:cNvPr>
          <p:cNvSpPr txBox="1">
            <a:spLocks/>
          </p:cNvSpPr>
          <p:nvPr/>
        </p:nvSpPr>
        <p:spPr>
          <a:xfrm>
            <a:off x="629445" y="620713"/>
            <a:ext cx="10795793" cy="7639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b-NO" sz="2800" b="0" i="0">
                <a:solidFill>
                  <a:schemeClr val="tx2"/>
                </a:solidFill>
                <a:latin typeface="+mj-lt"/>
                <a:cs typeface="Arial"/>
              </a:rPr>
              <a:t>5. Skriv dere inn på den nasjonale politiske dagsordenen</a:t>
            </a:r>
            <a:br>
              <a:rPr lang="nb-NO">
                <a:solidFill>
                  <a:schemeClr val="tx2"/>
                </a:solidFill>
              </a:rPr>
            </a:br>
            <a:endParaRPr lang="nb-NO">
              <a:solidFill>
                <a:schemeClr val="tx2"/>
              </a:solidFill>
            </a:endParaRPr>
          </a:p>
        </p:txBody>
      </p:sp>
      <p:sp>
        <p:nvSpPr>
          <p:cNvPr id="31" name="Plassholder for innhold 30">
            <a:extLst>
              <a:ext uri="{FF2B5EF4-FFF2-40B4-BE49-F238E27FC236}">
                <a16:creationId xmlns:a16="http://schemas.microsoft.com/office/drawing/2014/main" id="{1BCD4EA1-41ED-F65C-5F72-D4EF3CD795DA}"/>
              </a:ext>
            </a:extLst>
          </p:cNvPr>
          <p:cNvSpPr>
            <a:spLocks noGrp="1"/>
          </p:cNvSpPr>
          <p:nvPr>
            <p:ph idx="46"/>
          </p:nvPr>
        </p:nvSpPr>
        <p:spPr>
          <a:xfrm>
            <a:off x="634508" y="1384627"/>
            <a:ext cx="6508676" cy="4470270"/>
          </a:xfrm>
        </p:spPr>
        <p:txBody>
          <a:bodyPr/>
          <a:lstStyle/>
          <a:p>
            <a:r>
              <a:rPr lang="nb-NO" sz="1800" dirty="0"/>
              <a:t>Verdiskaping, arbeidsplasser, konkurransekraft og eksport </a:t>
            </a:r>
          </a:p>
          <a:p>
            <a:r>
              <a:rPr lang="nb-NO" sz="1800" dirty="0"/>
              <a:t>Forsvar</a:t>
            </a:r>
          </a:p>
          <a:p>
            <a:r>
              <a:rPr lang="nb-NO" sz="1800" dirty="0"/>
              <a:t>Beredskap</a:t>
            </a:r>
          </a:p>
          <a:p>
            <a:r>
              <a:rPr lang="nb-NO" sz="1800" dirty="0"/>
              <a:t>Farlige veier og sårbar beredskap</a:t>
            </a:r>
          </a:p>
          <a:p>
            <a:r>
              <a:rPr lang="nb-NO" sz="1800" dirty="0"/>
              <a:t>Større bo- og arbeidsmarkeder.</a:t>
            </a:r>
          </a:p>
          <a:p>
            <a:r>
              <a:rPr lang="nb-NO" sz="1800" dirty="0"/>
              <a:t>Kamp om arbeidskraft og kompetanse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85EAFF32-23B1-1B28-CF90-11E39CBDA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160" y="1384627"/>
            <a:ext cx="3959345" cy="4126364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B7F11C52-C23D-05DC-0616-6FBBEAC18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860" y="2718447"/>
            <a:ext cx="3148233" cy="377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68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933EE-8526-BBEC-C234-6C2BD02ED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2">
            <a:extLst>
              <a:ext uri="{FF2B5EF4-FFF2-40B4-BE49-F238E27FC236}">
                <a16:creationId xmlns:a16="http://schemas.microsoft.com/office/drawing/2014/main" id="{CA39CFAB-7BF3-3DEE-FCC0-52F2B962A3DD}"/>
              </a:ext>
            </a:extLst>
          </p:cNvPr>
          <p:cNvSpPr txBox="1">
            <a:spLocks/>
          </p:cNvSpPr>
          <p:nvPr/>
        </p:nvSpPr>
        <p:spPr>
          <a:xfrm>
            <a:off x="629445" y="620713"/>
            <a:ext cx="10795793" cy="7639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b-NO" sz="2800" b="0" i="0">
                <a:solidFill>
                  <a:schemeClr val="tx2"/>
                </a:solidFill>
                <a:latin typeface="+mj-lt"/>
                <a:cs typeface="Arial"/>
              </a:rPr>
              <a:t>6. Bli enige om prioriteringene – hvem stiller seg helt og fullt bak?</a:t>
            </a:r>
            <a:br>
              <a:rPr lang="nb-NO">
                <a:solidFill>
                  <a:schemeClr val="tx2"/>
                </a:solidFill>
                <a:latin typeface="+mj-lt"/>
              </a:rPr>
            </a:br>
            <a:endParaRPr lang="nb-NO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10B88E-47FB-3110-BB38-512028DAA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A230-2693-0642-8EB8-24CF90A0718C}" type="slidenum">
              <a:rPr lang="nb-NO" smtClean="0"/>
              <a:pPr/>
              <a:t>10</a:t>
            </a:fld>
            <a:endParaRPr lang="nb-NO"/>
          </a:p>
        </p:txBody>
      </p:sp>
      <p:pic>
        <p:nvPicPr>
          <p:cNvPr id="1026" name="Picture 2" descr="Rogalands fylkesvåpen – Wikipedia">
            <a:extLst>
              <a:ext uri="{FF2B5EF4-FFF2-40B4-BE49-F238E27FC236}">
                <a16:creationId xmlns:a16="http://schemas.microsoft.com/office/drawing/2014/main" id="{877C3216-DAA1-4320-D622-F3C48471D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26" y="1810282"/>
            <a:ext cx="3675077" cy="437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øre og Romsdals fylkesvåpen – Wikipedia">
            <a:extLst>
              <a:ext uri="{FF2B5EF4-FFF2-40B4-BE49-F238E27FC236}">
                <a16:creationId xmlns:a16="http://schemas.microsoft.com/office/drawing/2014/main" id="{107BA595-E269-2CEF-3AD6-E53E2FADB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190" y="1785295"/>
            <a:ext cx="3861830" cy="459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A07997FD-5A17-022B-A3F5-6C381A5D4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351" y="1810282"/>
            <a:ext cx="3688091" cy="449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012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B7B89-1A57-AE07-491D-8D82C9542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2">
            <a:extLst>
              <a:ext uri="{FF2B5EF4-FFF2-40B4-BE49-F238E27FC236}">
                <a16:creationId xmlns:a16="http://schemas.microsoft.com/office/drawing/2014/main" id="{6E5A4A37-C3C0-53B8-7AFB-9851352055BE}"/>
              </a:ext>
            </a:extLst>
          </p:cNvPr>
          <p:cNvSpPr txBox="1">
            <a:spLocks/>
          </p:cNvSpPr>
          <p:nvPr/>
        </p:nvSpPr>
        <p:spPr>
          <a:xfrm>
            <a:off x="685824" y="2292598"/>
            <a:ext cx="4747088" cy="1865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b-NO" sz="4000" b="0" i="0">
                <a:latin typeface="+mj-lt"/>
                <a:cs typeface="Arial"/>
              </a:rPr>
              <a:t>7. Legg en langsiktig plan, sett av nok ressurser</a:t>
            </a:r>
            <a:endParaRPr lang="nb-NO" sz="3200"/>
          </a:p>
        </p:txBody>
      </p:sp>
      <p:pic>
        <p:nvPicPr>
          <p:cNvPr id="9" name="Picture 2" descr="Arkivfoto: NTB">
            <a:extLst>
              <a:ext uri="{FF2B5EF4-FFF2-40B4-BE49-F238E27FC236}">
                <a16:creationId xmlns:a16="http://schemas.microsoft.com/office/drawing/2014/main" id="{5623B480-A0E8-D7DC-C86A-ECE73AEAE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961" y="1358842"/>
            <a:ext cx="5520418" cy="414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90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7F148-0BAD-4E33-49C5-3DE0296EF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>
            <a:extLst>
              <a:ext uri="{FF2B5EF4-FFF2-40B4-BE49-F238E27FC236}">
                <a16:creationId xmlns:a16="http://schemas.microsoft.com/office/drawing/2014/main" id="{0DD83212-D362-1E33-B4C6-44F2789BD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436" y="1054317"/>
            <a:ext cx="476122" cy="476063"/>
          </a:xfrm>
          <a:prstGeom prst="rect">
            <a:avLst/>
          </a:prstGeom>
        </p:spPr>
      </p:pic>
      <p:pic>
        <p:nvPicPr>
          <p:cNvPr id="3" name="Image 1" descr=" ">
            <a:extLst>
              <a:ext uri="{FF2B5EF4-FFF2-40B4-BE49-F238E27FC236}">
                <a16:creationId xmlns:a16="http://schemas.microsoft.com/office/drawing/2014/main" id="{829436EB-35CF-C186-8490-E1FE0EC8E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850" y="1054317"/>
            <a:ext cx="476122" cy="476063"/>
          </a:xfrm>
          <a:prstGeom prst="rect">
            <a:avLst/>
          </a:prstGeom>
        </p:spPr>
      </p:pic>
      <p:pic>
        <p:nvPicPr>
          <p:cNvPr id="4" name="Image 2" descr=" ">
            <a:extLst>
              <a:ext uri="{FF2B5EF4-FFF2-40B4-BE49-F238E27FC236}">
                <a16:creationId xmlns:a16="http://schemas.microsoft.com/office/drawing/2014/main" id="{4B1D83C6-1E2E-366D-9779-E9815149AC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263" y="1054317"/>
            <a:ext cx="476122" cy="476063"/>
          </a:xfrm>
          <a:prstGeom prst="rect">
            <a:avLst/>
          </a:prstGeom>
        </p:spPr>
      </p:pic>
      <p:pic>
        <p:nvPicPr>
          <p:cNvPr id="5" name="Image 3" descr=" ">
            <a:extLst>
              <a:ext uri="{FF2B5EF4-FFF2-40B4-BE49-F238E27FC236}">
                <a16:creationId xmlns:a16="http://schemas.microsoft.com/office/drawing/2014/main" id="{C0444424-9F8F-BA58-9B57-30A8F64212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627" y="1054317"/>
            <a:ext cx="476122" cy="476063"/>
          </a:xfrm>
          <a:prstGeom prst="rect">
            <a:avLst/>
          </a:prstGeom>
        </p:spPr>
      </p:pic>
      <p:pic>
        <p:nvPicPr>
          <p:cNvPr id="6" name="Image 4" descr=" ">
            <a:extLst>
              <a:ext uri="{FF2B5EF4-FFF2-40B4-BE49-F238E27FC236}">
                <a16:creationId xmlns:a16="http://schemas.microsoft.com/office/drawing/2014/main" id="{945D69B2-08F0-C612-385A-8DAD9DC282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5090" y="1054317"/>
            <a:ext cx="476122" cy="476063"/>
          </a:xfrm>
          <a:prstGeom prst="rect">
            <a:avLst/>
          </a:prstGeom>
        </p:spPr>
      </p:pic>
      <p:pic>
        <p:nvPicPr>
          <p:cNvPr id="7" name="Image 5" descr=" ">
            <a:extLst>
              <a:ext uri="{FF2B5EF4-FFF2-40B4-BE49-F238E27FC236}">
                <a16:creationId xmlns:a16="http://schemas.microsoft.com/office/drawing/2014/main" id="{ED117EC0-07E5-3CF4-2C6C-AC6D5910C9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4454" y="1054317"/>
            <a:ext cx="476122" cy="476063"/>
          </a:xfrm>
          <a:prstGeom prst="rect">
            <a:avLst/>
          </a:prstGeom>
        </p:spPr>
      </p:pic>
      <p:pic>
        <p:nvPicPr>
          <p:cNvPr id="8" name="Image 6" descr=" ">
            <a:extLst>
              <a:ext uri="{FF2B5EF4-FFF2-40B4-BE49-F238E27FC236}">
                <a16:creationId xmlns:a16="http://schemas.microsoft.com/office/drawing/2014/main" id="{C645DCBF-7E45-79F4-3070-D15305CB37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818" y="1054317"/>
            <a:ext cx="476122" cy="476063"/>
          </a:xfrm>
          <a:prstGeom prst="rect">
            <a:avLst/>
          </a:prstGeom>
        </p:spPr>
      </p:pic>
      <p:pic>
        <p:nvPicPr>
          <p:cNvPr id="9" name="Image 7" descr=" ">
            <a:extLst>
              <a:ext uri="{FF2B5EF4-FFF2-40B4-BE49-F238E27FC236}">
                <a16:creationId xmlns:a16="http://schemas.microsoft.com/office/drawing/2014/main" id="{07325317-F059-B386-63FD-B073B578F5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4869" y="1054317"/>
            <a:ext cx="476122" cy="476063"/>
          </a:xfrm>
          <a:prstGeom prst="rect">
            <a:avLst/>
          </a:prstGeom>
        </p:spPr>
      </p:pic>
      <p:pic>
        <p:nvPicPr>
          <p:cNvPr id="10" name="Image 8" descr=" ">
            <a:extLst>
              <a:ext uri="{FF2B5EF4-FFF2-40B4-BE49-F238E27FC236}">
                <a16:creationId xmlns:a16="http://schemas.microsoft.com/office/drawing/2014/main" id="{EA88292B-08C1-C663-934A-75686C6143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4232" y="1054317"/>
            <a:ext cx="476122" cy="476063"/>
          </a:xfrm>
          <a:prstGeom prst="rect">
            <a:avLst/>
          </a:prstGeom>
        </p:spPr>
      </p:pic>
      <p:pic>
        <p:nvPicPr>
          <p:cNvPr id="11" name="Image 9" descr=" ">
            <a:extLst>
              <a:ext uri="{FF2B5EF4-FFF2-40B4-BE49-F238E27FC236}">
                <a16:creationId xmlns:a16="http://schemas.microsoft.com/office/drawing/2014/main" id="{C2B3915D-A5B7-B43E-DC12-6464EC32D0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3646" y="1054317"/>
            <a:ext cx="476122" cy="476063"/>
          </a:xfrm>
          <a:prstGeom prst="rect">
            <a:avLst/>
          </a:prstGeom>
        </p:spPr>
      </p:pic>
      <p:pic>
        <p:nvPicPr>
          <p:cNvPr id="12" name="Image 10" descr=" ">
            <a:extLst>
              <a:ext uri="{FF2B5EF4-FFF2-40B4-BE49-F238E27FC236}">
                <a16:creationId xmlns:a16="http://schemas.microsoft.com/office/drawing/2014/main" id="{AB416789-094F-1CB2-5EB0-27A42C05AC1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93059" y="1054317"/>
            <a:ext cx="476122" cy="476063"/>
          </a:xfrm>
          <a:prstGeom prst="rect">
            <a:avLst/>
          </a:prstGeom>
        </p:spPr>
      </p:pic>
      <p:pic>
        <p:nvPicPr>
          <p:cNvPr id="13" name="Image 11" descr=" ">
            <a:extLst>
              <a:ext uri="{FF2B5EF4-FFF2-40B4-BE49-F238E27FC236}">
                <a16:creationId xmlns:a16="http://schemas.microsoft.com/office/drawing/2014/main" id="{64EE57EC-A3B3-EB22-DF44-AF1B20FF78A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62472" y="1054317"/>
            <a:ext cx="476122" cy="476063"/>
          </a:xfrm>
          <a:prstGeom prst="rect">
            <a:avLst/>
          </a:prstGeom>
        </p:spPr>
      </p:pic>
      <p:pic>
        <p:nvPicPr>
          <p:cNvPr id="14" name="Image 12" descr=" ">
            <a:extLst>
              <a:ext uri="{FF2B5EF4-FFF2-40B4-BE49-F238E27FC236}">
                <a16:creationId xmlns:a16="http://schemas.microsoft.com/office/drawing/2014/main" id="{21D2351E-86FE-6B0F-4A4C-7601A7FCB03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1836" y="1054317"/>
            <a:ext cx="476122" cy="476063"/>
          </a:xfrm>
          <a:prstGeom prst="rect">
            <a:avLst/>
          </a:prstGeom>
        </p:spPr>
      </p:pic>
      <p:pic>
        <p:nvPicPr>
          <p:cNvPr id="15" name="Image 13" descr=" ">
            <a:extLst>
              <a:ext uri="{FF2B5EF4-FFF2-40B4-BE49-F238E27FC236}">
                <a16:creationId xmlns:a16="http://schemas.microsoft.com/office/drawing/2014/main" id="{A618F81B-B69B-5A02-0DA6-42803DD784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97436" y="1623639"/>
            <a:ext cx="476122" cy="476063"/>
          </a:xfrm>
          <a:prstGeom prst="rect">
            <a:avLst/>
          </a:prstGeom>
        </p:spPr>
      </p:pic>
      <p:pic>
        <p:nvPicPr>
          <p:cNvPr id="16" name="Image 14" descr=" ">
            <a:extLst>
              <a:ext uri="{FF2B5EF4-FFF2-40B4-BE49-F238E27FC236}">
                <a16:creationId xmlns:a16="http://schemas.microsoft.com/office/drawing/2014/main" id="{0CA02F06-3D8E-32F8-9DE2-6C3135D665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66850" y="1623639"/>
            <a:ext cx="476122" cy="476063"/>
          </a:xfrm>
          <a:prstGeom prst="rect">
            <a:avLst/>
          </a:prstGeom>
        </p:spPr>
      </p:pic>
      <p:pic>
        <p:nvPicPr>
          <p:cNvPr id="17" name="Image 15" descr=" ">
            <a:extLst>
              <a:ext uri="{FF2B5EF4-FFF2-40B4-BE49-F238E27FC236}">
                <a16:creationId xmlns:a16="http://schemas.microsoft.com/office/drawing/2014/main" id="{09CBF57E-8EE8-575A-9657-9D0E3961CFB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36263" y="1623639"/>
            <a:ext cx="476122" cy="476063"/>
          </a:xfrm>
          <a:prstGeom prst="rect">
            <a:avLst/>
          </a:prstGeom>
        </p:spPr>
      </p:pic>
      <p:pic>
        <p:nvPicPr>
          <p:cNvPr id="18" name="Image 16" descr=" ">
            <a:extLst>
              <a:ext uri="{FF2B5EF4-FFF2-40B4-BE49-F238E27FC236}">
                <a16:creationId xmlns:a16="http://schemas.microsoft.com/office/drawing/2014/main" id="{818795D4-A58B-C709-A4C0-F75CD614C0C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05627" y="1623639"/>
            <a:ext cx="476122" cy="476063"/>
          </a:xfrm>
          <a:prstGeom prst="rect">
            <a:avLst/>
          </a:prstGeom>
        </p:spPr>
      </p:pic>
      <p:pic>
        <p:nvPicPr>
          <p:cNvPr id="19" name="Image 17" descr=" ">
            <a:extLst>
              <a:ext uri="{FF2B5EF4-FFF2-40B4-BE49-F238E27FC236}">
                <a16:creationId xmlns:a16="http://schemas.microsoft.com/office/drawing/2014/main" id="{373E550F-00E4-E44D-0B28-33FA5C25C60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75090" y="1623639"/>
            <a:ext cx="476122" cy="476063"/>
          </a:xfrm>
          <a:prstGeom prst="rect">
            <a:avLst/>
          </a:prstGeom>
        </p:spPr>
      </p:pic>
      <p:pic>
        <p:nvPicPr>
          <p:cNvPr id="20" name="Image 18" descr=" ">
            <a:extLst>
              <a:ext uri="{FF2B5EF4-FFF2-40B4-BE49-F238E27FC236}">
                <a16:creationId xmlns:a16="http://schemas.microsoft.com/office/drawing/2014/main" id="{376736E6-79AF-B079-2B01-B5766C513FE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44454" y="1623639"/>
            <a:ext cx="476122" cy="476063"/>
          </a:xfrm>
          <a:prstGeom prst="rect">
            <a:avLst/>
          </a:prstGeom>
        </p:spPr>
      </p:pic>
      <p:pic>
        <p:nvPicPr>
          <p:cNvPr id="21" name="Image 19" descr=" ">
            <a:extLst>
              <a:ext uri="{FF2B5EF4-FFF2-40B4-BE49-F238E27FC236}">
                <a16:creationId xmlns:a16="http://schemas.microsoft.com/office/drawing/2014/main" id="{85E9DCA3-21B1-DB93-8150-8CFA7153863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13818" y="1623639"/>
            <a:ext cx="476122" cy="476063"/>
          </a:xfrm>
          <a:prstGeom prst="rect">
            <a:avLst/>
          </a:prstGeom>
        </p:spPr>
      </p:pic>
      <p:pic>
        <p:nvPicPr>
          <p:cNvPr id="22" name="Image 20" descr=" ">
            <a:extLst>
              <a:ext uri="{FF2B5EF4-FFF2-40B4-BE49-F238E27FC236}">
                <a16:creationId xmlns:a16="http://schemas.microsoft.com/office/drawing/2014/main" id="{39D1F4B0-1A16-EB3B-6E75-FC11E407ADC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384869" y="1623639"/>
            <a:ext cx="476122" cy="476063"/>
          </a:xfrm>
          <a:prstGeom prst="rect">
            <a:avLst/>
          </a:prstGeom>
        </p:spPr>
      </p:pic>
      <p:pic>
        <p:nvPicPr>
          <p:cNvPr id="23" name="Image 21" descr=" ">
            <a:extLst>
              <a:ext uri="{FF2B5EF4-FFF2-40B4-BE49-F238E27FC236}">
                <a16:creationId xmlns:a16="http://schemas.microsoft.com/office/drawing/2014/main" id="{DDE2B4A5-E43C-1B3B-F12B-40C5CE1E016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954232" y="1623639"/>
            <a:ext cx="476122" cy="476063"/>
          </a:xfrm>
          <a:prstGeom prst="rect">
            <a:avLst/>
          </a:prstGeom>
        </p:spPr>
      </p:pic>
      <p:pic>
        <p:nvPicPr>
          <p:cNvPr id="24" name="Image 22" descr=" ">
            <a:extLst>
              <a:ext uri="{FF2B5EF4-FFF2-40B4-BE49-F238E27FC236}">
                <a16:creationId xmlns:a16="http://schemas.microsoft.com/office/drawing/2014/main" id="{FBD06B71-02F2-5927-2DD5-6F3E447BE51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23646" y="1623639"/>
            <a:ext cx="476122" cy="476063"/>
          </a:xfrm>
          <a:prstGeom prst="rect">
            <a:avLst/>
          </a:prstGeom>
        </p:spPr>
      </p:pic>
      <p:pic>
        <p:nvPicPr>
          <p:cNvPr id="25" name="Image 23" descr=" ">
            <a:extLst>
              <a:ext uri="{FF2B5EF4-FFF2-40B4-BE49-F238E27FC236}">
                <a16:creationId xmlns:a16="http://schemas.microsoft.com/office/drawing/2014/main" id="{A8C54B98-B975-D064-177B-49641B3B181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093059" y="1623639"/>
            <a:ext cx="476122" cy="476063"/>
          </a:xfrm>
          <a:prstGeom prst="rect">
            <a:avLst/>
          </a:prstGeom>
        </p:spPr>
      </p:pic>
      <p:pic>
        <p:nvPicPr>
          <p:cNvPr id="26" name="Image 24" descr=" ">
            <a:extLst>
              <a:ext uri="{FF2B5EF4-FFF2-40B4-BE49-F238E27FC236}">
                <a16:creationId xmlns:a16="http://schemas.microsoft.com/office/drawing/2014/main" id="{70F67F97-C92C-29D8-DBD6-6F2F3100B62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662472" y="1623639"/>
            <a:ext cx="476122" cy="476063"/>
          </a:xfrm>
          <a:prstGeom prst="rect">
            <a:avLst/>
          </a:prstGeom>
        </p:spPr>
      </p:pic>
      <p:pic>
        <p:nvPicPr>
          <p:cNvPr id="27" name="Image 25" descr=" ">
            <a:extLst>
              <a:ext uri="{FF2B5EF4-FFF2-40B4-BE49-F238E27FC236}">
                <a16:creationId xmlns:a16="http://schemas.microsoft.com/office/drawing/2014/main" id="{79B79CAE-93DF-5596-0675-1BBA48785FD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231836" y="1623639"/>
            <a:ext cx="476122" cy="476063"/>
          </a:xfrm>
          <a:prstGeom prst="rect">
            <a:avLst/>
          </a:prstGeom>
        </p:spPr>
      </p:pic>
      <p:pic>
        <p:nvPicPr>
          <p:cNvPr id="28" name="Image 26" descr=" ">
            <a:extLst>
              <a:ext uri="{FF2B5EF4-FFF2-40B4-BE49-F238E27FC236}">
                <a16:creationId xmlns:a16="http://schemas.microsoft.com/office/drawing/2014/main" id="{1440C8CF-B5DC-C751-5D0A-A4AC399A289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397436" y="2192962"/>
            <a:ext cx="476122" cy="476063"/>
          </a:xfrm>
          <a:prstGeom prst="rect">
            <a:avLst/>
          </a:prstGeom>
        </p:spPr>
      </p:pic>
      <p:pic>
        <p:nvPicPr>
          <p:cNvPr id="29" name="Image 27" descr=" ">
            <a:extLst>
              <a:ext uri="{FF2B5EF4-FFF2-40B4-BE49-F238E27FC236}">
                <a16:creationId xmlns:a16="http://schemas.microsoft.com/office/drawing/2014/main" id="{A63DD31E-7E15-0391-1F22-F5E4257495C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966850" y="2192962"/>
            <a:ext cx="476122" cy="476063"/>
          </a:xfrm>
          <a:prstGeom prst="rect">
            <a:avLst/>
          </a:prstGeom>
        </p:spPr>
      </p:pic>
      <p:pic>
        <p:nvPicPr>
          <p:cNvPr id="30" name="Image 28" descr=" ">
            <a:extLst>
              <a:ext uri="{FF2B5EF4-FFF2-40B4-BE49-F238E27FC236}">
                <a16:creationId xmlns:a16="http://schemas.microsoft.com/office/drawing/2014/main" id="{757A6B2E-9CE9-A29E-ACDA-F6CB5D5CA0A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536263" y="2192962"/>
            <a:ext cx="476122" cy="476063"/>
          </a:xfrm>
          <a:prstGeom prst="rect">
            <a:avLst/>
          </a:prstGeom>
        </p:spPr>
      </p:pic>
      <p:pic>
        <p:nvPicPr>
          <p:cNvPr id="31" name="Image 29" descr=" ">
            <a:extLst>
              <a:ext uri="{FF2B5EF4-FFF2-40B4-BE49-F238E27FC236}">
                <a16:creationId xmlns:a16="http://schemas.microsoft.com/office/drawing/2014/main" id="{AE8617BC-B096-1CAC-8590-DE84DC829A3D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105627" y="2192962"/>
            <a:ext cx="476122" cy="476063"/>
          </a:xfrm>
          <a:prstGeom prst="rect">
            <a:avLst/>
          </a:prstGeom>
        </p:spPr>
      </p:pic>
      <p:pic>
        <p:nvPicPr>
          <p:cNvPr id="32" name="Image 30" descr=" ">
            <a:extLst>
              <a:ext uri="{FF2B5EF4-FFF2-40B4-BE49-F238E27FC236}">
                <a16:creationId xmlns:a16="http://schemas.microsoft.com/office/drawing/2014/main" id="{35A3351C-9254-8AC7-0967-27AFFB5D7CC2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675090" y="2192962"/>
            <a:ext cx="476122" cy="476063"/>
          </a:xfrm>
          <a:prstGeom prst="rect">
            <a:avLst/>
          </a:prstGeom>
        </p:spPr>
      </p:pic>
      <p:pic>
        <p:nvPicPr>
          <p:cNvPr id="33" name="Image 31" descr=" ">
            <a:extLst>
              <a:ext uri="{FF2B5EF4-FFF2-40B4-BE49-F238E27FC236}">
                <a16:creationId xmlns:a16="http://schemas.microsoft.com/office/drawing/2014/main" id="{6D8D55D2-BD4E-11F7-1C44-0BA0A7ED58EB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244454" y="2192962"/>
            <a:ext cx="476122" cy="476063"/>
          </a:xfrm>
          <a:prstGeom prst="rect">
            <a:avLst/>
          </a:prstGeom>
        </p:spPr>
      </p:pic>
      <p:pic>
        <p:nvPicPr>
          <p:cNvPr id="34" name="Image 32" descr=" ">
            <a:extLst>
              <a:ext uri="{FF2B5EF4-FFF2-40B4-BE49-F238E27FC236}">
                <a16:creationId xmlns:a16="http://schemas.microsoft.com/office/drawing/2014/main" id="{454E3A7D-4563-D62A-9D98-FFD3B1FB0F96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813818" y="2192962"/>
            <a:ext cx="476122" cy="476063"/>
          </a:xfrm>
          <a:prstGeom prst="rect">
            <a:avLst/>
          </a:prstGeom>
        </p:spPr>
      </p:pic>
      <p:pic>
        <p:nvPicPr>
          <p:cNvPr id="35" name="Image 33" descr=" ">
            <a:extLst>
              <a:ext uri="{FF2B5EF4-FFF2-40B4-BE49-F238E27FC236}">
                <a16:creationId xmlns:a16="http://schemas.microsoft.com/office/drawing/2014/main" id="{7B50AE83-8B90-1682-BCF7-8EEAE45DDB6A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384869" y="2192962"/>
            <a:ext cx="476122" cy="476063"/>
          </a:xfrm>
          <a:prstGeom prst="rect">
            <a:avLst/>
          </a:prstGeom>
        </p:spPr>
      </p:pic>
      <p:pic>
        <p:nvPicPr>
          <p:cNvPr id="36" name="Image 34" descr=" ">
            <a:extLst>
              <a:ext uri="{FF2B5EF4-FFF2-40B4-BE49-F238E27FC236}">
                <a16:creationId xmlns:a16="http://schemas.microsoft.com/office/drawing/2014/main" id="{850BB483-0F10-C9FA-271D-8EB23AA4E09C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954232" y="2192962"/>
            <a:ext cx="476122" cy="476063"/>
          </a:xfrm>
          <a:prstGeom prst="rect">
            <a:avLst/>
          </a:prstGeom>
        </p:spPr>
      </p:pic>
      <p:pic>
        <p:nvPicPr>
          <p:cNvPr id="37" name="Image 35" descr=" ">
            <a:extLst>
              <a:ext uri="{FF2B5EF4-FFF2-40B4-BE49-F238E27FC236}">
                <a16:creationId xmlns:a16="http://schemas.microsoft.com/office/drawing/2014/main" id="{FE917A51-D456-F2AD-93B9-2760469DC172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523646" y="2192962"/>
            <a:ext cx="476122" cy="476063"/>
          </a:xfrm>
          <a:prstGeom prst="rect">
            <a:avLst/>
          </a:prstGeom>
        </p:spPr>
      </p:pic>
      <p:pic>
        <p:nvPicPr>
          <p:cNvPr id="38" name="Image 36" descr=" ">
            <a:extLst>
              <a:ext uri="{FF2B5EF4-FFF2-40B4-BE49-F238E27FC236}">
                <a16:creationId xmlns:a16="http://schemas.microsoft.com/office/drawing/2014/main" id="{68F27ECD-4F6B-5D98-60EC-B05BBAE21C1E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093059" y="2192962"/>
            <a:ext cx="476122" cy="476063"/>
          </a:xfrm>
          <a:prstGeom prst="rect">
            <a:avLst/>
          </a:prstGeom>
        </p:spPr>
      </p:pic>
      <p:pic>
        <p:nvPicPr>
          <p:cNvPr id="39" name="Image 37" descr=" ">
            <a:extLst>
              <a:ext uri="{FF2B5EF4-FFF2-40B4-BE49-F238E27FC236}">
                <a16:creationId xmlns:a16="http://schemas.microsoft.com/office/drawing/2014/main" id="{E0AD9437-755B-ACD1-19DA-CE7158C68A3C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7662472" y="2192962"/>
            <a:ext cx="476122" cy="476063"/>
          </a:xfrm>
          <a:prstGeom prst="rect">
            <a:avLst/>
          </a:prstGeom>
        </p:spPr>
      </p:pic>
      <p:pic>
        <p:nvPicPr>
          <p:cNvPr id="40" name="Image 38" descr=" ">
            <a:extLst>
              <a:ext uri="{FF2B5EF4-FFF2-40B4-BE49-F238E27FC236}">
                <a16:creationId xmlns:a16="http://schemas.microsoft.com/office/drawing/2014/main" id="{1E00E6BA-0229-6D01-34E3-EFBEB35BB884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231836" y="2192962"/>
            <a:ext cx="476122" cy="476063"/>
          </a:xfrm>
          <a:prstGeom prst="rect">
            <a:avLst/>
          </a:prstGeom>
        </p:spPr>
      </p:pic>
      <p:pic>
        <p:nvPicPr>
          <p:cNvPr id="41" name="Image 39" descr=" ">
            <a:extLst>
              <a:ext uri="{FF2B5EF4-FFF2-40B4-BE49-F238E27FC236}">
                <a16:creationId xmlns:a16="http://schemas.microsoft.com/office/drawing/2014/main" id="{8323973F-9FBE-8184-075D-283588ABFBC6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397436" y="2762286"/>
            <a:ext cx="476122" cy="476063"/>
          </a:xfrm>
          <a:prstGeom prst="rect">
            <a:avLst/>
          </a:prstGeom>
        </p:spPr>
      </p:pic>
      <p:pic>
        <p:nvPicPr>
          <p:cNvPr id="42" name="Image 40" descr=" ">
            <a:extLst>
              <a:ext uri="{FF2B5EF4-FFF2-40B4-BE49-F238E27FC236}">
                <a16:creationId xmlns:a16="http://schemas.microsoft.com/office/drawing/2014/main" id="{8D23B463-68BF-6B64-F95B-F1B661C465FB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966850" y="2762286"/>
            <a:ext cx="476122" cy="476063"/>
          </a:xfrm>
          <a:prstGeom prst="rect">
            <a:avLst/>
          </a:prstGeom>
        </p:spPr>
      </p:pic>
      <p:pic>
        <p:nvPicPr>
          <p:cNvPr id="43" name="Image 41" descr=" ">
            <a:extLst>
              <a:ext uri="{FF2B5EF4-FFF2-40B4-BE49-F238E27FC236}">
                <a16:creationId xmlns:a16="http://schemas.microsoft.com/office/drawing/2014/main" id="{A729953A-1B98-12FC-1CA5-6CEB1E6D064F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2536263" y="2762286"/>
            <a:ext cx="476122" cy="476063"/>
          </a:xfrm>
          <a:prstGeom prst="rect">
            <a:avLst/>
          </a:prstGeom>
        </p:spPr>
      </p:pic>
      <p:pic>
        <p:nvPicPr>
          <p:cNvPr id="44" name="Image 42" descr=" ">
            <a:extLst>
              <a:ext uri="{FF2B5EF4-FFF2-40B4-BE49-F238E27FC236}">
                <a16:creationId xmlns:a16="http://schemas.microsoft.com/office/drawing/2014/main" id="{89A31D8F-C16D-BD32-F692-AA58832898EC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3105627" y="2762286"/>
            <a:ext cx="476122" cy="476063"/>
          </a:xfrm>
          <a:prstGeom prst="rect">
            <a:avLst/>
          </a:prstGeom>
        </p:spPr>
      </p:pic>
      <p:pic>
        <p:nvPicPr>
          <p:cNvPr id="45" name="Image 43" descr=" ">
            <a:extLst>
              <a:ext uri="{FF2B5EF4-FFF2-40B4-BE49-F238E27FC236}">
                <a16:creationId xmlns:a16="http://schemas.microsoft.com/office/drawing/2014/main" id="{E11C7035-E587-F7A8-4351-42A42B8165D4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3675090" y="2762286"/>
            <a:ext cx="476122" cy="476063"/>
          </a:xfrm>
          <a:prstGeom prst="rect">
            <a:avLst/>
          </a:prstGeom>
        </p:spPr>
      </p:pic>
      <p:pic>
        <p:nvPicPr>
          <p:cNvPr id="46" name="Image 44" descr=" ">
            <a:extLst>
              <a:ext uri="{FF2B5EF4-FFF2-40B4-BE49-F238E27FC236}">
                <a16:creationId xmlns:a16="http://schemas.microsoft.com/office/drawing/2014/main" id="{EB595E46-689B-D07F-DDE7-787574D49B8F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4244454" y="2762286"/>
            <a:ext cx="476122" cy="476063"/>
          </a:xfrm>
          <a:prstGeom prst="rect">
            <a:avLst/>
          </a:prstGeom>
        </p:spPr>
      </p:pic>
      <p:pic>
        <p:nvPicPr>
          <p:cNvPr id="47" name="Image 45" descr=" ">
            <a:extLst>
              <a:ext uri="{FF2B5EF4-FFF2-40B4-BE49-F238E27FC236}">
                <a16:creationId xmlns:a16="http://schemas.microsoft.com/office/drawing/2014/main" id="{CDDA1A35-B5E6-EFF8-03F9-340E8EA952E0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4813818" y="2762286"/>
            <a:ext cx="476122" cy="476063"/>
          </a:xfrm>
          <a:prstGeom prst="rect">
            <a:avLst/>
          </a:prstGeom>
        </p:spPr>
      </p:pic>
      <p:pic>
        <p:nvPicPr>
          <p:cNvPr id="48" name="Image 46" descr=" ">
            <a:extLst>
              <a:ext uri="{FF2B5EF4-FFF2-40B4-BE49-F238E27FC236}">
                <a16:creationId xmlns:a16="http://schemas.microsoft.com/office/drawing/2014/main" id="{5C1BB6AA-FA40-9647-00EB-C37976785D9C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5384869" y="2762286"/>
            <a:ext cx="476122" cy="476063"/>
          </a:xfrm>
          <a:prstGeom prst="rect">
            <a:avLst/>
          </a:prstGeom>
        </p:spPr>
      </p:pic>
      <p:pic>
        <p:nvPicPr>
          <p:cNvPr id="49" name="Image 47" descr=" ">
            <a:extLst>
              <a:ext uri="{FF2B5EF4-FFF2-40B4-BE49-F238E27FC236}">
                <a16:creationId xmlns:a16="http://schemas.microsoft.com/office/drawing/2014/main" id="{7A91FB60-951C-08E4-C8D5-D35685D03E6C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5954232" y="2762286"/>
            <a:ext cx="476122" cy="476063"/>
          </a:xfrm>
          <a:prstGeom prst="rect">
            <a:avLst/>
          </a:prstGeom>
        </p:spPr>
      </p:pic>
      <p:pic>
        <p:nvPicPr>
          <p:cNvPr id="50" name="Image 48" descr=" ">
            <a:extLst>
              <a:ext uri="{FF2B5EF4-FFF2-40B4-BE49-F238E27FC236}">
                <a16:creationId xmlns:a16="http://schemas.microsoft.com/office/drawing/2014/main" id="{18670036-ADCE-AD1B-E777-C241BF1F15F1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6523646" y="2762286"/>
            <a:ext cx="476122" cy="476063"/>
          </a:xfrm>
          <a:prstGeom prst="rect">
            <a:avLst/>
          </a:prstGeom>
        </p:spPr>
      </p:pic>
      <p:pic>
        <p:nvPicPr>
          <p:cNvPr id="51" name="Image 49" descr=" ">
            <a:extLst>
              <a:ext uri="{FF2B5EF4-FFF2-40B4-BE49-F238E27FC236}">
                <a16:creationId xmlns:a16="http://schemas.microsoft.com/office/drawing/2014/main" id="{9E94E1ED-66D6-E6C0-8DE8-B4D8FB7200A9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7093059" y="2762286"/>
            <a:ext cx="476122" cy="476063"/>
          </a:xfrm>
          <a:prstGeom prst="rect">
            <a:avLst/>
          </a:prstGeom>
        </p:spPr>
      </p:pic>
      <p:pic>
        <p:nvPicPr>
          <p:cNvPr id="52" name="Image 50" descr=" ">
            <a:extLst>
              <a:ext uri="{FF2B5EF4-FFF2-40B4-BE49-F238E27FC236}">
                <a16:creationId xmlns:a16="http://schemas.microsoft.com/office/drawing/2014/main" id="{1763898E-78EF-6729-039C-94ACE986ACB8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7662472" y="2762286"/>
            <a:ext cx="476122" cy="476063"/>
          </a:xfrm>
          <a:prstGeom prst="rect">
            <a:avLst/>
          </a:prstGeom>
        </p:spPr>
      </p:pic>
      <p:pic>
        <p:nvPicPr>
          <p:cNvPr id="53" name="Image 51" descr=" ">
            <a:extLst>
              <a:ext uri="{FF2B5EF4-FFF2-40B4-BE49-F238E27FC236}">
                <a16:creationId xmlns:a16="http://schemas.microsoft.com/office/drawing/2014/main" id="{CFF00165-2A28-CD75-65D0-5BFFA12DDF3A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8231836" y="2762286"/>
            <a:ext cx="476122" cy="476063"/>
          </a:xfrm>
          <a:prstGeom prst="rect">
            <a:avLst/>
          </a:prstGeom>
        </p:spPr>
      </p:pic>
      <p:pic>
        <p:nvPicPr>
          <p:cNvPr id="54" name="Image 52" descr=" ">
            <a:extLst>
              <a:ext uri="{FF2B5EF4-FFF2-40B4-BE49-F238E27FC236}">
                <a16:creationId xmlns:a16="http://schemas.microsoft.com/office/drawing/2014/main" id="{30CC422B-B447-DF4A-84E1-5F0D836E1F67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397436" y="3331610"/>
            <a:ext cx="476122" cy="476063"/>
          </a:xfrm>
          <a:prstGeom prst="rect">
            <a:avLst/>
          </a:prstGeom>
        </p:spPr>
      </p:pic>
      <p:pic>
        <p:nvPicPr>
          <p:cNvPr id="55" name="Image 53" descr=" ">
            <a:extLst>
              <a:ext uri="{FF2B5EF4-FFF2-40B4-BE49-F238E27FC236}">
                <a16:creationId xmlns:a16="http://schemas.microsoft.com/office/drawing/2014/main" id="{5E19FEC2-11CC-6261-ACE1-43697666CAA4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966850" y="3331610"/>
            <a:ext cx="476122" cy="476063"/>
          </a:xfrm>
          <a:prstGeom prst="rect">
            <a:avLst/>
          </a:prstGeom>
        </p:spPr>
      </p:pic>
      <p:pic>
        <p:nvPicPr>
          <p:cNvPr id="56" name="Image 54" descr=" ">
            <a:extLst>
              <a:ext uri="{FF2B5EF4-FFF2-40B4-BE49-F238E27FC236}">
                <a16:creationId xmlns:a16="http://schemas.microsoft.com/office/drawing/2014/main" id="{87E0B5E2-B711-76B4-12D9-11B2A749AE30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2536263" y="3331610"/>
            <a:ext cx="476122" cy="476063"/>
          </a:xfrm>
          <a:prstGeom prst="rect">
            <a:avLst/>
          </a:prstGeom>
        </p:spPr>
      </p:pic>
      <p:pic>
        <p:nvPicPr>
          <p:cNvPr id="57" name="Image 55" descr=" ">
            <a:extLst>
              <a:ext uri="{FF2B5EF4-FFF2-40B4-BE49-F238E27FC236}">
                <a16:creationId xmlns:a16="http://schemas.microsoft.com/office/drawing/2014/main" id="{A5E17E33-4AFE-A0B2-DE51-F69AD90449FA}"/>
              </a:ext>
            </a:extLst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3105627" y="3331610"/>
            <a:ext cx="476122" cy="476063"/>
          </a:xfrm>
          <a:prstGeom prst="rect">
            <a:avLst/>
          </a:prstGeom>
        </p:spPr>
      </p:pic>
      <p:pic>
        <p:nvPicPr>
          <p:cNvPr id="58" name="Image 56" descr=" ">
            <a:extLst>
              <a:ext uri="{FF2B5EF4-FFF2-40B4-BE49-F238E27FC236}">
                <a16:creationId xmlns:a16="http://schemas.microsoft.com/office/drawing/2014/main" id="{1FAC6E8E-94ED-0327-BADE-CBB9CD9F02C5}"/>
              </a:ext>
            </a:extLst>
      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3675090" y="3331610"/>
            <a:ext cx="476122" cy="476063"/>
          </a:xfrm>
          <a:prstGeom prst="rect">
            <a:avLst/>
          </a:prstGeom>
        </p:spPr>
      </p:pic>
      <p:pic>
        <p:nvPicPr>
          <p:cNvPr id="59" name="Image 57" descr=" ">
            <a:extLst>
              <a:ext uri="{FF2B5EF4-FFF2-40B4-BE49-F238E27FC236}">
                <a16:creationId xmlns:a16="http://schemas.microsoft.com/office/drawing/2014/main" id="{ECA988CE-EDD4-8ED7-C316-0EA8025CA22A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4244454" y="3331610"/>
            <a:ext cx="476122" cy="476063"/>
          </a:xfrm>
          <a:prstGeom prst="rect">
            <a:avLst/>
          </a:prstGeom>
        </p:spPr>
      </p:pic>
      <p:pic>
        <p:nvPicPr>
          <p:cNvPr id="60" name="Image 58" descr=" ">
            <a:extLst>
              <a:ext uri="{FF2B5EF4-FFF2-40B4-BE49-F238E27FC236}">
                <a16:creationId xmlns:a16="http://schemas.microsoft.com/office/drawing/2014/main" id="{39F1D15C-0FA9-84F7-5A27-0F1CF646A6B3}"/>
              </a:ext>
            </a:extLst>
      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4813818" y="3331610"/>
            <a:ext cx="476122" cy="476063"/>
          </a:xfrm>
          <a:prstGeom prst="rect">
            <a:avLst/>
          </a:prstGeom>
        </p:spPr>
      </p:pic>
      <p:pic>
        <p:nvPicPr>
          <p:cNvPr id="61" name="Image 59" descr=" ">
            <a:extLst>
              <a:ext uri="{FF2B5EF4-FFF2-40B4-BE49-F238E27FC236}">
                <a16:creationId xmlns:a16="http://schemas.microsoft.com/office/drawing/2014/main" id="{B8922803-A19C-ED0D-9DC0-8F5F846660CC}"/>
              </a:ext>
            </a:extLst>
      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5384869" y="3331610"/>
            <a:ext cx="476122" cy="476063"/>
          </a:xfrm>
          <a:prstGeom prst="rect">
            <a:avLst/>
          </a:prstGeom>
        </p:spPr>
      </p:pic>
      <p:pic>
        <p:nvPicPr>
          <p:cNvPr id="62" name="Image 60" descr=" ">
            <a:extLst>
              <a:ext uri="{FF2B5EF4-FFF2-40B4-BE49-F238E27FC236}">
                <a16:creationId xmlns:a16="http://schemas.microsoft.com/office/drawing/2014/main" id="{F5B1C78B-80C4-C7C7-24A3-E2B00110E53C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5954232" y="3331610"/>
            <a:ext cx="476122" cy="476063"/>
          </a:xfrm>
          <a:prstGeom prst="rect">
            <a:avLst/>
          </a:prstGeom>
        </p:spPr>
      </p:pic>
      <p:pic>
        <p:nvPicPr>
          <p:cNvPr id="63" name="Image 61" descr=" ">
            <a:extLst>
              <a:ext uri="{FF2B5EF4-FFF2-40B4-BE49-F238E27FC236}">
                <a16:creationId xmlns:a16="http://schemas.microsoft.com/office/drawing/2014/main" id="{64AA78BD-7CEB-2C83-1D48-62060D74BDC5}"/>
              </a:ext>
            </a:extLst>
      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6523646" y="3331610"/>
            <a:ext cx="476122" cy="476063"/>
          </a:xfrm>
          <a:prstGeom prst="rect">
            <a:avLst/>
          </a:prstGeom>
        </p:spPr>
      </p:pic>
      <p:pic>
        <p:nvPicPr>
          <p:cNvPr id="64" name="Image 62" descr=" ">
            <a:extLst>
              <a:ext uri="{FF2B5EF4-FFF2-40B4-BE49-F238E27FC236}">
                <a16:creationId xmlns:a16="http://schemas.microsoft.com/office/drawing/2014/main" id="{DF13F411-D529-95D2-9EFB-FE05E9DA968A}"/>
              </a:ext>
            </a:extLst>
      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7093059" y="3331610"/>
            <a:ext cx="476122" cy="476063"/>
          </a:xfrm>
          <a:prstGeom prst="rect">
            <a:avLst/>
          </a:prstGeom>
        </p:spPr>
      </p:pic>
      <p:pic>
        <p:nvPicPr>
          <p:cNvPr id="65" name="Image 63" descr=" ">
            <a:extLst>
              <a:ext uri="{FF2B5EF4-FFF2-40B4-BE49-F238E27FC236}">
                <a16:creationId xmlns:a16="http://schemas.microsoft.com/office/drawing/2014/main" id="{DDE61D4B-D2A1-5760-B859-4AC7906B3A0D}"/>
              </a:ext>
            </a:extLst>
      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7662472" y="3331610"/>
            <a:ext cx="476122" cy="476063"/>
          </a:xfrm>
          <a:prstGeom prst="rect">
            <a:avLst/>
          </a:prstGeom>
        </p:spPr>
      </p:pic>
      <p:pic>
        <p:nvPicPr>
          <p:cNvPr id="66" name="Image 64" descr=" ">
            <a:extLst>
              <a:ext uri="{FF2B5EF4-FFF2-40B4-BE49-F238E27FC236}">
                <a16:creationId xmlns:a16="http://schemas.microsoft.com/office/drawing/2014/main" id="{7FFB156B-7D6A-5528-E232-DC948275DE61}"/>
              </a:ext>
            </a:extLst>
      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8231836" y="3331610"/>
            <a:ext cx="476122" cy="476063"/>
          </a:xfrm>
          <a:prstGeom prst="rect">
            <a:avLst/>
          </a:prstGeom>
        </p:spPr>
      </p:pic>
      <p:pic>
        <p:nvPicPr>
          <p:cNvPr id="67" name="Image 65" descr=" ">
            <a:extLst>
              <a:ext uri="{FF2B5EF4-FFF2-40B4-BE49-F238E27FC236}">
                <a16:creationId xmlns:a16="http://schemas.microsoft.com/office/drawing/2014/main" id="{77B5B4A5-9323-FE10-345B-5E666F9A97D9}"/>
              </a:ext>
            </a:extLst>
      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1397436" y="3900932"/>
            <a:ext cx="476122" cy="476063"/>
          </a:xfrm>
          <a:prstGeom prst="rect">
            <a:avLst/>
          </a:prstGeom>
        </p:spPr>
      </p:pic>
      <p:pic>
        <p:nvPicPr>
          <p:cNvPr id="68" name="Image 66" descr=" ">
            <a:extLst>
              <a:ext uri="{FF2B5EF4-FFF2-40B4-BE49-F238E27FC236}">
                <a16:creationId xmlns:a16="http://schemas.microsoft.com/office/drawing/2014/main" id="{33508B05-A0EE-2EF5-303D-9035CA041699}"/>
              </a:ext>
            </a:extLst>
      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1966850" y="3900932"/>
            <a:ext cx="476122" cy="476063"/>
          </a:xfrm>
          <a:prstGeom prst="rect">
            <a:avLst/>
          </a:prstGeom>
        </p:spPr>
      </p:pic>
      <p:pic>
        <p:nvPicPr>
          <p:cNvPr id="69" name="Image 67" descr=" ">
            <a:extLst>
              <a:ext uri="{FF2B5EF4-FFF2-40B4-BE49-F238E27FC236}">
                <a16:creationId xmlns:a16="http://schemas.microsoft.com/office/drawing/2014/main" id="{964C0891-E4DA-0F4B-BD4B-9FCFE941B8DC}"/>
              </a:ext>
            </a:extLst>
      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2536263" y="3900932"/>
            <a:ext cx="476122" cy="476063"/>
          </a:xfrm>
          <a:prstGeom prst="rect">
            <a:avLst/>
          </a:prstGeom>
        </p:spPr>
      </p:pic>
      <p:pic>
        <p:nvPicPr>
          <p:cNvPr id="70" name="Image 68" descr=" ">
            <a:extLst>
              <a:ext uri="{FF2B5EF4-FFF2-40B4-BE49-F238E27FC236}">
                <a16:creationId xmlns:a16="http://schemas.microsoft.com/office/drawing/2014/main" id="{FCDFECBF-A57F-5023-5927-AAB2C03B50CF}"/>
              </a:ext>
            </a:extLst>
      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3105627" y="3900932"/>
            <a:ext cx="476122" cy="476063"/>
          </a:xfrm>
          <a:prstGeom prst="rect">
            <a:avLst/>
          </a:prstGeom>
        </p:spPr>
      </p:pic>
      <p:pic>
        <p:nvPicPr>
          <p:cNvPr id="71" name="Image 69" descr=" ">
            <a:extLst>
              <a:ext uri="{FF2B5EF4-FFF2-40B4-BE49-F238E27FC236}">
                <a16:creationId xmlns:a16="http://schemas.microsoft.com/office/drawing/2014/main" id="{96105174-5013-9008-6E63-5A4C6E8F90AB}"/>
              </a:ext>
            </a:extLst>
      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3675090" y="3900932"/>
            <a:ext cx="476122" cy="476063"/>
          </a:xfrm>
          <a:prstGeom prst="rect">
            <a:avLst/>
          </a:prstGeom>
        </p:spPr>
      </p:pic>
      <p:pic>
        <p:nvPicPr>
          <p:cNvPr id="72" name="Image 70" descr=" ">
            <a:extLst>
              <a:ext uri="{FF2B5EF4-FFF2-40B4-BE49-F238E27FC236}">
                <a16:creationId xmlns:a16="http://schemas.microsoft.com/office/drawing/2014/main" id="{036078E9-7F53-F0B5-57A6-EFD94B348796}"/>
              </a:ext>
            </a:extLst>
      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4244454" y="3900932"/>
            <a:ext cx="476122" cy="476063"/>
          </a:xfrm>
          <a:prstGeom prst="rect">
            <a:avLst/>
          </a:prstGeom>
        </p:spPr>
      </p:pic>
      <p:pic>
        <p:nvPicPr>
          <p:cNvPr id="73" name="Image 71" descr=" ">
            <a:extLst>
              <a:ext uri="{FF2B5EF4-FFF2-40B4-BE49-F238E27FC236}">
                <a16:creationId xmlns:a16="http://schemas.microsoft.com/office/drawing/2014/main" id="{6957717D-2364-237F-9DEE-0C2021D38686}"/>
              </a:ext>
            </a:extLst>
      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4813818" y="3900932"/>
            <a:ext cx="476122" cy="476063"/>
          </a:xfrm>
          <a:prstGeom prst="rect">
            <a:avLst/>
          </a:prstGeom>
        </p:spPr>
      </p:pic>
      <p:pic>
        <p:nvPicPr>
          <p:cNvPr id="74" name="Image 72" descr=" ">
            <a:extLst>
              <a:ext uri="{FF2B5EF4-FFF2-40B4-BE49-F238E27FC236}">
                <a16:creationId xmlns:a16="http://schemas.microsoft.com/office/drawing/2014/main" id="{BF44041D-474C-DF4F-1F37-E5140343E343}"/>
              </a:ext>
            </a:extLst>
      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5384869" y="3900932"/>
            <a:ext cx="476122" cy="476063"/>
          </a:xfrm>
          <a:prstGeom prst="rect">
            <a:avLst/>
          </a:prstGeom>
        </p:spPr>
      </p:pic>
      <p:pic>
        <p:nvPicPr>
          <p:cNvPr id="75" name="Image 73" descr=" ">
            <a:extLst>
              <a:ext uri="{FF2B5EF4-FFF2-40B4-BE49-F238E27FC236}">
                <a16:creationId xmlns:a16="http://schemas.microsoft.com/office/drawing/2014/main" id="{9CEB8D6F-4075-9D5F-1E6E-62B7498D7B3D}"/>
              </a:ext>
            </a:extLst>
      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5954232" y="3900932"/>
            <a:ext cx="476122" cy="476063"/>
          </a:xfrm>
          <a:prstGeom prst="rect">
            <a:avLst/>
          </a:prstGeom>
        </p:spPr>
      </p:pic>
      <p:pic>
        <p:nvPicPr>
          <p:cNvPr id="76" name="Image 74" descr=" ">
            <a:extLst>
              <a:ext uri="{FF2B5EF4-FFF2-40B4-BE49-F238E27FC236}">
                <a16:creationId xmlns:a16="http://schemas.microsoft.com/office/drawing/2014/main" id="{49A846BF-2613-F053-2E96-E712495FE2E9}"/>
              </a:ext>
            </a:extLst>
      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6523646" y="3900932"/>
            <a:ext cx="476122" cy="476063"/>
          </a:xfrm>
          <a:prstGeom prst="rect">
            <a:avLst/>
          </a:prstGeom>
        </p:spPr>
      </p:pic>
      <p:pic>
        <p:nvPicPr>
          <p:cNvPr id="77" name="Image 75" descr=" ">
            <a:extLst>
              <a:ext uri="{FF2B5EF4-FFF2-40B4-BE49-F238E27FC236}">
                <a16:creationId xmlns:a16="http://schemas.microsoft.com/office/drawing/2014/main" id="{47F5BC9A-833B-5471-12E7-A401582C49C0}"/>
              </a:ext>
            </a:extLst>
      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7093059" y="3900932"/>
            <a:ext cx="476122" cy="476063"/>
          </a:xfrm>
          <a:prstGeom prst="rect">
            <a:avLst/>
          </a:prstGeom>
        </p:spPr>
      </p:pic>
      <p:pic>
        <p:nvPicPr>
          <p:cNvPr id="78" name="Image 76" descr=" ">
            <a:extLst>
              <a:ext uri="{FF2B5EF4-FFF2-40B4-BE49-F238E27FC236}">
                <a16:creationId xmlns:a16="http://schemas.microsoft.com/office/drawing/2014/main" id="{791AEB34-F76D-2366-28FE-6E7520B9CB91}"/>
              </a:ext>
            </a:extLst>
      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7662472" y="3900932"/>
            <a:ext cx="476122" cy="476063"/>
          </a:xfrm>
          <a:prstGeom prst="rect">
            <a:avLst/>
          </a:prstGeom>
        </p:spPr>
      </p:pic>
      <p:pic>
        <p:nvPicPr>
          <p:cNvPr id="79" name="Image 77" descr=" ">
            <a:extLst>
              <a:ext uri="{FF2B5EF4-FFF2-40B4-BE49-F238E27FC236}">
                <a16:creationId xmlns:a16="http://schemas.microsoft.com/office/drawing/2014/main" id="{DC077244-CDB8-55A9-9482-01ACECF05199}"/>
              </a:ext>
            </a:extLst>
      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8231836" y="3900932"/>
            <a:ext cx="476122" cy="476063"/>
          </a:xfrm>
          <a:prstGeom prst="rect">
            <a:avLst/>
          </a:prstGeom>
        </p:spPr>
      </p:pic>
      <p:pic>
        <p:nvPicPr>
          <p:cNvPr id="80" name="Image 78" descr=" ">
            <a:extLst>
              <a:ext uri="{FF2B5EF4-FFF2-40B4-BE49-F238E27FC236}">
                <a16:creationId xmlns:a16="http://schemas.microsoft.com/office/drawing/2014/main" id="{C92E1B7A-1ADC-CDFC-7CCE-AC1301532EEF}"/>
              </a:ext>
            </a:extLst>
      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397436" y="4470255"/>
            <a:ext cx="476122" cy="476063"/>
          </a:xfrm>
          <a:prstGeom prst="rect">
            <a:avLst/>
          </a:prstGeom>
        </p:spPr>
      </p:pic>
      <p:pic>
        <p:nvPicPr>
          <p:cNvPr id="81" name="Image 79" descr=" ">
            <a:extLst>
              <a:ext uri="{FF2B5EF4-FFF2-40B4-BE49-F238E27FC236}">
                <a16:creationId xmlns:a16="http://schemas.microsoft.com/office/drawing/2014/main" id="{460DE448-B297-AF4E-40C2-5A176E0D6291}"/>
              </a:ext>
            </a:extLst>
      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966850" y="4470255"/>
            <a:ext cx="476122" cy="476063"/>
          </a:xfrm>
          <a:prstGeom prst="rect">
            <a:avLst/>
          </a:prstGeom>
        </p:spPr>
      </p:pic>
      <p:pic>
        <p:nvPicPr>
          <p:cNvPr id="82" name="Image 80" descr=" ">
            <a:extLst>
              <a:ext uri="{FF2B5EF4-FFF2-40B4-BE49-F238E27FC236}">
                <a16:creationId xmlns:a16="http://schemas.microsoft.com/office/drawing/2014/main" id="{DEB64815-F9F3-EF3D-DF1B-E49ECCEBA62E}"/>
              </a:ext>
            </a:extLst>
      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2536263" y="4470255"/>
            <a:ext cx="476122" cy="476063"/>
          </a:xfrm>
          <a:prstGeom prst="rect">
            <a:avLst/>
          </a:prstGeom>
        </p:spPr>
      </p:pic>
      <p:pic>
        <p:nvPicPr>
          <p:cNvPr id="83" name="Image 81" descr=" ">
            <a:extLst>
              <a:ext uri="{FF2B5EF4-FFF2-40B4-BE49-F238E27FC236}">
                <a16:creationId xmlns:a16="http://schemas.microsoft.com/office/drawing/2014/main" id="{76770E1A-5C4F-EA2B-0EDB-FFE8878568F5}"/>
              </a:ext>
            </a:extLst>
      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3105627" y="4470255"/>
            <a:ext cx="476122" cy="476063"/>
          </a:xfrm>
          <a:prstGeom prst="rect">
            <a:avLst/>
          </a:prstGeom>
        </p:spPr>
      </p:pic>
      <p:pic>
        <p:nvPicPr>
          <p:cNvPr id="84" name="Image 82" descr=" ">
            <a:extLst>
              <a:ext uri="{FF2B5EF4-FFF2-40B4-BE49-F238E27FC236}">
                <a16:creationId xmlns:a16="http://schemas.microsoft.com/office/drawing/2014/main" id="{105EE067-1878-C7BF-BEC9-FDCFB2C11300}"/>
              </a:ext>
            </a:extLst>
      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3675090" y="4470255"/>
            <a:ext cx="476122" cy="476063"/>
          </a:xfrm>
          <a:prstGeom prst="rect">
            <a:avLst/>
          </a:prstGeom>
        </p:spPr>
      </p:pic>
      <p:pic>
        <p:nvPicPr>
          <p:cNvPr id="85" name="Image 83" descr=" ">
            <a:extLst>
              <a:ext uri="{FF2B5EF4-FFF2-40B4-BE49-F238E27FC236}">
                <a16:creationId xmlns:a16="http://schemas.microsoft.com/office/drawing/2014/main" id="{AA4F17E2-A7F4-76E6-29C0-7AB64E97C003}"/>
              </a:ext>
            </a:extLst>
      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4244454" y="4470255"/>
            <a:ext cx="476122" cy="476063"/>
          </a:xfrm>
          <a:prstGeom prst="rect">
            <a:avLst/>
          </a:prstGeom>
        </p:spPr>
      </p:pic>
      <p:pic>
        <p:nvPicPr>
          <p:cNvPr id="86" name="Image 84" descr=" ">
            <a:extLst>
              <a:ext uri="{FF2B5EF4-FFF2-40B4-BE49-F238E27FC236}">
                <a16:creationId xmlns:a16="http://schemas.microsoft.com/office/drawing/2014/main" id="{202FFA8C-ADE1-32C0-639E-D41D3E9BFD46}"/>
              </a:ext>
            </a:extLst>
      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4813818" y="4470255"/>
            <a:ext cx="476122" cy="476063"/>
          </a:xfrm>
          <a:prstGeom prst="rect">
            <a:avLst/>
          </a:prstGeom>
        </p:spPr>
      </p:pic>
      <p:pic>
        <p:nvPicPr>
          <p:cNvPr id="87" name="Image 85" descr=" ">
            <a:extLst>
              <a:ext uri="{FF2B5EF4-FFF2-40B4-BE49-F238E27FC236}">
                <a16:creationId xmlns:a16="http://schemas.microsoft.com/office/drawing/2014/main" id="{3AD32982-D112-2132-B03E-6BBFBE33D9FC}"/>
              </a:ext>
            </a:extLst>
      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5384869" y="4470255"/>
            <a:ext cx="476122" cy="476063"/>
          </a:xfrm>
          <a:prstGeom prst="rect">
            <a:avLst/>
          </a:prstGeom>
        </p:spPr>
      </p:pic>
      <p:pic>
        <p:nvPicPr>
          <p:cNvPr id="88" name="Image 86" descr=" ">
            <a:extLst>
              <a:ext uri="{FF2B5EF4-FFF2-40B4-BE49-F238E27FC236}">
                <a16:creationId xmlns:a16="http://schemas.microsoft.com/office/drawing/2014/main" id="{1452ACD4-0D21-83AA-D517-9A334BF38494}"/>
              </a:ext>
            </a:extLst>
      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5954232" y="4470255"/>
            <a:ext cx="476122" cy="476063"/>
          </a:xfrm>
          <a:prstGeom prst="rect">
            <a:avLst/>
          </a:prstGeom>
        </p:spPr>
      </p:pic>
      <p:pic>
        <p:nvPicPr>
          <p:cNvPr id="89" name="Image 87" descr=" ">
            <a:extLst>
              <a:ext uri="{FF2B5EF4-FFF2-40B4-BE49-F238E27FC236}">
                <a16:creationId xmlns:a16="http://schemas.microsoft.com/office/drawing/2014/main" id="{AE1A7CA1-A0D1-C7BA-40D0-4747E9FC2FF1}"/>
              </a:ext>
            </a:extLst>
      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6523646" y="4470255"/>
            <a:ext cx="476122" cy="476063"/>
          </a:xfrm>
          <a:prstGeom prst="rect">
            <a:avLst/>
          </a:prstGeom>
        </p:spPr>
      </p:pic>
      <p:pic>
        <p:nvPicPr>
          <p:cNvPr id="90" name="Image 88" descr=" ">
            <a:extLst>
              <a:ext uri="{FF2B5EF4-FFF2-40B4-BE49-F238E27FC236}">
                <a16:creationId xmlns:a16="http://schemas.microsoft.com/office/drawing/2014/main" id="{D68BFDF7-4A2A-27F8-1F69-2BFF4209F0CD}"/>
              </a:ext>
            </a:extLst>
      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7093059" y="4470255"/>
            <a:ext cx="476122" cy="476063"/>
          </a:xfrm>
          <a:prstGeom prst="rect">
            <a:avLst/>
          </a:prstGeom>
        </p:spPr>
      </p:pic>
      <p:pic>
        <p:nvPicPr>
          <p:cNvPr id="91" name="Image 89" descr=" ">
            <a:extLst>
              <a:ext uri="{FF2B5EF4-FFF2-40B4-BE49-F238E27FC236}">
                <a16:creationId xmlns:a16="http://schemas.microsoft.com/office/drawing/2014/main" id="{121EF50B-D68A-1E67-1145-AC7D6AD78F5E}"/>
              </a:ext>
            </a:extLst>
      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7662472" y="4470255"/>
            <a:ext cx="476122" cy="476063"/>
          </a:xfrm>
          <a:prstGeom prst="rect">
            <a:avLst/>
          </a:prstGeom>
        </p:spPr>
      </p:pic>
      <p:pic>
        <p:nvPicPr>
          <p:cNvPr id="92" name="Image 90" descr=" ">
            <a:extLst>
              <a:ext uri="{FF2B5EF4-FFF2-40B4-BE49-F238E27FC236}">
                <a16:creationId xmlns:a16="http://schemas.microsoft.com/office/drawing/2014/main" id="{0B92C82C-708C-6E29-6E04-F924AD9686BA}"/>
              </a:ext>
            </a:extLst>
      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8231836" y="4470255"/>
            <a:ext cx="476122" cy="476063"/>
          </a:xfrm>
          <a:prstGeom prst="rect">
            <a:avLst/>
          </a:prstGeom>
        </p:spPr>
      </p:pic>
      <p:pic>
        <p:nvPicPr>
          <p:cNvPr id="93" name="Image 91" descr=" ">
            <a:extLst>
              <a:ext uri="{FF2B5EF4-FFF2-40B4-BE49-F238E27FC236}">
                <a16:creationId xmlns:a16="http://schemas.microsoft.com/office/drawing/2014/main" id="{9DA0FA46-7209-20DD-2C84-F31E0B796135}"/>
              </a:ext>
            </a:extLst>
      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1397436" y="5039579"/>
            <a:ext cx="476122" cy="476063"/>
          </a:xfrm>
          <a:prstGeom prst="rect">
            <a:avLst/>
          </a:prstGeom>
        </p:spPr>
      </p:pic>
      <p:pic>
        <p:nvPicPr>
          <p:cNvPr id="94" name="Image 92" descr=" ">
            <a:extLst>
              <a:ext uri="{FF2B5EF4-FFF2-40B4-BE49-F238E27FC236}">
                <a16:creationId xmlns:a16="http://schemas.microsoft.com/office/drawing/2014/main" id="{DDCB7D00-7ED2-E099-640A-9E196B471FDC}"/>
              </a:ext>
            </a:extLst>
      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1966850" y="5039579"/>
            <a:ext cx="476122" cy="476063"/>
          </a:xfrm>
          <a:prstGeom prst="rect">
            <a:avLst/>
          </a:prstGeom>
        </p:spPr>
      </p:pic>
      <p:pic>
        <p:nvPicPr>
          <p:cNvPr id="95" name="Image 93" descr=" ">
            <a:extLst>
              <a:ext uri="{FF2B5EF4-FFF2-40B4-BE49-F238E27FC236}">
                <a16:creationId xmlns:a16="http://schemas.microsoft.com/office/drawing/2014/main" id="{0F442B33-D424-BD85-A25A-5F8CCFB604FA}"/>
              </a:ext>
            </a:extLst>
      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2536263" y="5039579"/>
            <a:ext cx="476122" cy="476063"/>
          </a:xfrm>
          <a:prstGeom prst="rect">
            <a:avLst/>
          </a:prstGeom>
        </p:spPr>
      </p:pic>
      <p:pic>
        <p:nvPicPr>
          <p:cNvPr id="96" name="Image 94" descr=" ">
            <a:extLst>
              <a:ext uri="{FF2B5EF4-FFF2-40B4-BE49-F238E27FC236}">
                <a16:creationId xmlns:a16="http://schemas.microsoft.com/office/drawing/2014/main" id="{227D9591-C395-B61D-C0E8-1EB7BBC9C76E}"/>
              </a:ext>
            </a:extLst>
      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3105627" y="5039579"/>
            <a:ext cx="476122" cy="476063"/>
          </a:xfrm>
          <a:prstGeom prst="rect">
            <a:avLst/>
          </a:prstGeom>
        </p:spPr>
      </p:pic>
      <p:pic>
        <p:nvPicPr>
          <p:cNvPr id="97" name="Image 95" descr=" ">
            <a:extLst>
              <a:ext uri="{FF2B5EF4-FFF2-40B4-BE49-F238E27FC236}">
                <a16:creationId xmlns:a16="http://schemas.microsoft.com/office/drawing/2014/main" id="{5FE9D3BD-AB3A-507D-9A64-C29DEE7A21E4}"/>
              </a:ext>
            </a:extLst>
      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3675090" y="5039579"/>
            <a:ext cx="476122" cy="476063"/>
          </a:xfrm>
          <a:prstGeom prst="rect">
            <a:avLst/>
          </a:prstGeom>
        </p:spPr>
      </p:pic>
      <p:pic>
        <p:nvPicPr>
          <p:cNvPr id="98" name="Image 96" descr=" ">
            <a:extLst>
              <a:ext uri="{FF2B5EF4-FFF2-40B4-BE49-F238E27FC236}">
                <a16:creationId xmlns:a16="http://schemas.microsoft.com/office/drawing/2014/main" id="{22388D34-F6F3-7555-4E3A-92D8D8EA7E5F}"/>
              </a:ext>
            </a:extLst>
      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4244454" y="5039579"/>
            <a:ext cx="476122" cy="476063"/>
          </a:xfrm>
          <a:prstGeom prst="rect">
            <a:avLst/>
          </a:prstGeom>
        </p:spPr>
      </p:pic>
      <p:pic>
        <p:nvPicPr>
          <p:cNvPr id="99" name="Image 97" descr=" ">
            <a:extLst>
              <a:ext uri="{FF2B5EF4-FFF2-40B4-BE49-F238E27FC236}">
                <a16:creationId xmlns:a16="http://schemas.microsoft.com/office/drawing/2014/main" id="{3EF3C2F6-813C-550C-C9B5-553AE9EC4265}"/>
              </a:ext>
            </a:extLst>
      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4813818" y="5039579"/>
            <a:ext cx="476122" cy="476063"/>
          </a:xfrm>
          <a:prstGeom prst="rect">
            <a:avLst/>
          </a:prstGeom>
        </p:spPr>
      </p:pic>
      <p:pic>
        <p:nvPicPr>
          <p:cNvPr id="100" name="Image 98" descr=" ">
            <a:extLst>
              <a:ext uri="{FF2B5EF4-FFF2-40B4-BE49-F238E27FC236}">
                <a16:creationId xmlns:a16="http://schemas.microsoft.com/office/drawing/2014/main" id="{CE1DA4E4-B57B-80A2-BC38-5A921B26BF18}"/>
              </a:ext>
            </a:extLst>
      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5384869" y="5039579"/>
            <a:ext cx="476122" cy="476063"/>
          </a:xfrm>
          <a:prstGeom prst="rect">
            <a:avLst/>
          </a:prstGeom>
        </p:spPr>
      </p:pic>
      <p:pic>
        <p:nvPicPr>
          <p:cNvPr id="101" name="Image 99" descr=" ">
            <a:extLst>
              <a:ext uri="{FF2B5EF4-FFF2-40B4-BE49-F238E27FC236}">
                <a16:creationId xmlns:a16="http://schemas.microsoft.com/office/drawing/2014/main" id="{5D933D44-5C83-F423-EDDD-7876371FF2C8}"/>
              </a:ext>
            </a:extLst>
      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5954232" y="5039579"/>
            <a:ext cx="476122" cy="476063"/>
          </a:xfrm>
          <a:prstGeom prst="rect">
            <a:avLst/>
          </a:prstGeom>
        </p:spPr>
      </p:pic>
      <p:pic>
        <p:nvPicPr>
          <p:cNvPr id="102" name="Image 100" descr=" ">
            <a:extLst>
              <a:ext uri="{FF2B5EF4-FFF2-40B4-BE49-F238E27FC236}">
                <a16:creationId xmlns:a16="http://schemas.microsoft.com/office/drawing/2014/main" id="{FE31F610-DA4C-93A4-078D-DE3B3D565387}"/>
              </a:ext>
            </a:extLst>
      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6523646" y="5039579"/>
            <a:ext cx="476122" cy="476063"/>
          </a:xfrm>
          <a:prstGeom prst="rect">
            <a:avLst/>
          </a:prstGeom>
        </p:spPr>
      </p:pic>
      <p:pic>
        <p:nvPicPr>
          <p:cNvPr id="103" name="Image 101" descr=" ">
            <a:extLst>
              <a:ext uri="{FF2B5EF4-FFF2-40B4-BE49-F238E27FC236}">
                <a16:creationId xmlns:a16="http://schemas.microsoft.com/office/drawing/2014/main" id="{B8C29604-892B-C692-2298-9DF91B33AB98}"/>
              </a:ext>
            </a:extLst>
      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7093059" y="5039579"/>
            <a:ext cx="476122" cy="476063"/>
          </a:xfrm>
          <a:prstGeom prst="rect">
            <a:avLst/>
          </a:prstGeom>
        </p:spPr>
      </p:pic>
      <p:pic>
        <p:nvPicPr>
          <p:cNvPr id="104" name="Image 102" descr=" ">
            <a:extLst>
              <a:ext uri="{FF2B5EF4-FFF2-40B4-BE49-F238E27FC236}">
                <a16:creationId xmlns:a16="http://schemas.microsoft.com/office/drawing/2014/main" id="{337D3B41-61F9-A491-A700-5A0D132E63D7}"/>
              </a:ext>
            </a:extLst>
      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7662472" y="5039579"/>
            <a:ext cx="476122" cy="476063"/>
          </a:xfrm>
          <a:prstGeom prst="rect">
            <a:avLst/>
          </a:prstGeom>
        </p:spPr>
      </p:pic>
      <p:pic>
        <p:nvPicPr>
          <p:cNvPr id="105" name="Image 103" descr=" ">
            <a:extLst>
              <a:ext uri="{FF2B5EF4-FFF2-40B4-BE49-F238E27FC236}">
                <a16:creationId xmlns:a16="http://schemas.microsoft.com/office/drawing/2014/main" id="{2002EBF4-D9A6-50B0-5A07-71E4D6DC48A4}"/>
              </a:ext>
            </a:extLst>
      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8231836" y="5039579"/>
            <a:ext cx="476122" cy="476063"/>
          </a:xfrm>
          <a:prstGeom prst="rect">
            <a:avLst/>
          </a:prstGeom>
        </p:spPr>
      </p:pic>
      <p:pic>
        <p:nvPicPr>
          <p:cNvPr id="106" name="Image 104" descr=" ">
            <a:extLst>
              <a:ext uri="{FF2B5EF4-FFF2-40B4-BE49-F238E27FC236}">
                <a16:creationId xmlns:a16="http://schemas.microsoft.com/office/drawing/2014/main" id="{361C1164-2958-6C1F-5DED-97D197704A44}"/>
              </a:ext>
            </a:extLst>
      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397436" y="5608903"/>
            <a:ext cx="476122" cy="476063"/>
          </a:xfrm>
          <a:prstGeom prst="rect">
            <a:avLst/>
          </a:prstGeom>
        </p:spPr>
      </p:pic>
      <p:pic>
        <p:nvPicPr>
          <p:cNvPr id="107" name="Image 105" descr=" ">
            <a:extLst>
              <a:ext uri="{FF2B5EF4-FFF2-40B4-BE49-F238E27FC236}">
                <a16:creationId xmlns:a16="http://schemas.microsoft.com/office/drawing/2014/main" id="{2AC46134-926C-74E4-4BBC-8DEB7666C52D}"/>
              </a:ext>
            </a:extLst>
      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966850" y="5608903"/>
            <a:ext cx="476122" cy="476063"/>
          </a:xfrm>
          <a:prstGeom prst="rect">
            <a:avLst/>
          </a:prstGeom>
        </p:spPr>
      </p:pic>
      <p:pic>
        <p:nvPicPr>
          <p:cNvPr id="108" name="Image 106" descr=" ">
            <a:extLst>
              <a:ext uri="{FF2B5EF4-FFF2-40B4-BE49-F238E27FC236}">
                <a16:creationId xmlns:a16="http://schemas.microsoft.com/office/drawing/2014/main" id="{8A6D0430-4930-76D9-24A4-4289DC910A4A}"/>
              </a:ext>
            </a:extLst>
      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2536263" y="5608903"/>
            <a:ext cx="476122" cy="476063"/>
          </a:xfrm>
          <a:prstGeom prst="rect">
            <a:avLst/>
          </a:prstGeom>
        </p:spPr>
      </p:pic>
      <p:pic>
        <p:nvPicPr>
          <p:cNvPr id="109" name="Image 107" descr=" ">
            <a:extLst>
              <a:ext uri="{FF2B5EF4-FFF2-40B4-BE49-F238E27FC236}">
                <a16:creationId xmlns:a16="http://schemas.microsoft.com/office/drawing/2014/main" id="{E6FE6481-8DCA-4413-9142-91728D46566A}"/>
              </a:ext>
            </a:extLst>
      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3105627" y="5608903"/>
            <a:ext cx="476122" cy="476063"/>
          </a:xfrm>
          <a:prstGeom prst="rect">
            <a:avLst/>
          </a:prstGeom>
        </p:spPr>
      </p:pic>
      <p:pic>
        <p:nvPicPr>
          <p:cNvPr id="110" name="Image 108" descr=" ">
            <a:extLst>
              <a:ext uri="{FF2B5EF4-FFF2-40B4-BE49-F238E27FC236}">
                <a16:creationId xmlns:a16="http://schemas.microsoft.com/office/drawing/2014/main" id="{32977A5E-BB67-9CEE-75AD-480F322B9415}"/>
              </a:ext>
            </a:extLst>
      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3675090" y="5608903"/>
            <a:ext cx="476122" cy="476063"/>
          </a:xfrm>
          <a:prstGeom prst="rect">
            <a:avLst/>
          </a:prstGeom>
        </p:spPr>
      </p:pic>
      <p:pic>
        <p:nvPicPr>
          <p:cNvPr id="111" name="Image 109" descr=" ">
            <a:extLst>
              <a:ext uri="{FF2B5EF4-FFF2-40B4-BE49-F238E27FC236}">
                <a16:creationId xmlns:a16="http://schemas.microsoft.com/office/drawing/2014/main" id="{8A97A93F-E410-F286-4085-2AF76D115218}"/>
              </a:ext>
            </a:extLst>
      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4244454" y="5608903"/>
            <a:ext cx="476122" cy="476063"/>
          </a:xfrm>
          <a:prstGeom prst="rect">
            <a:avLst/>
          </a:prstGeom>
        </p:spPr>
      </p:pic>
      <p:pic>
        <p:nvPicPr>
          <p:cNvPr id="112" name="Image 110" descr=" ">
            <a:extLst>
              <a:ext uri="{FF2B5EF4-FFF2-40B4-BE49-F238E27FC236}">
                <a16:creationId xmlns:a16="http://schemas.microsoft.com/office/drawing/2014/main" id="{699098BF-87A5-2581-595C-28E9B31EA9B7}"/>
              </a:ext>
            </a:extLst>
      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4813818" y="5608903"/>
            <a:ext cx="476122" cy="476063"/>
          </a:xfrm>
          <a:prstGeom prst="rect">
            <a:avLst/>
          </a:prstGeom>
        </p:spPr>
      </p:pic>
      <p:pic>
        <p:nvPicPr>
          <p:cNvPr id="113" name="Image 111" descr=" ">
            <a:extLst>
              <a:ext uri="{FF2B5EF4-FFF2-40B4-BE49-F238E27FC236}">
                <a16:creationId xmlns:a16="http://schemas.microsoft.com/office/drawing/2014/main" id="{1D0EF24F-BFC2-7C48-6BCB-6E5AE68AD854}"/>
              </a:ext>
            </a:extLst>
      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5384869" y="5608903"/>
            <a:ext cx="476122" cy="476063"/>
          </a:xfrm>
          <a:prstGeom prst="rect">
            <a:avLst/>
          </a:prstGeom>
        </p:spPr>
      </p:pic>
      <p:pic>
        <p:nvPicPr>
          <p:cNvPr id="114" name="Image 112" descr=" ">
            <a:extLst>
              <a:ext uri="{FF2B5EF4-FFF2-40B4-BE49-F238E27FC236}">
                <a16:creationId xmlns:a16="http://schemas.microsoft.com/office/drawing/2014/main" id="{C93C1AB3-9CA5-9728-D0B6-F13ED54E3CFB}"/>
              </a:ext>
            </a:extLst>
      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5954232" y="5608903"/>
            <a:ext cx="476122" cy="476063"/>
          </a:xfrm>
          <a:prstGeom prst="rect">
            <a:avLst/>
          </a:prstGeom>
        </p:spPr>
      </p:pic>
      <p:pic>
        <p:nvPicPr>
          <p:cNvPr id="115" name="Image 113" descr=" ">
            <a:extLst>
              <a:ext uri="{FF2B5EF4-FFF2-40B4-BE49-F238E27FC236}">
                <a16:creationId xmlns:a16="http://schemas.microsoft.com/office/drawing/2014/main" id="{92E090C2-822E-E1EE-2EC2-82E4D00C780C}"/>
              </a:ext>
            </a:extLst>
      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523646" y="5608903"/>
            <a:ext cx="476122" cy="476063"/>
          </a:xfrm>
          <a:prstGeom prst="rect">
            <a:avLst/>
          </a:prstGeom>
        </p:spPr>
      </p:pic>
      <p:pic>
        <p:nvPicPr>
          <p:cNvPr id="116" name="Image 114" descr=" ">
            <a:extLst>
              <a:ext uri="{FF2B5EF4-FFF2-40B4-BE49-F238E27FC236}">
                <a16:creationId xmlns:a16="http://schemas.microsoft.com/office/drawing/2014/main" id="{256E37C3-3DBA-173B-10F8-96A7FBEE9523}"/>
              </a:ext>
            </a:extLst>
      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7093059" y="5608903"/>
            <a:ext cx="476122" cy="476063"/>
          </a:xfrm>
          <a:prstGeom prst="rect">
            <a:avLst/>
          </a:prstGeom>
        </p:spPr>
      </p:pic>
      <p:pic>
        <p:nvPicPr>
          <p:cNvPr id="117" name="Image 115" descr=" ">
            <a:extLst>
              <a:ext uri="{FF2B5EF4-FFF2-40B4-BE49-F238E27FC236}">
                <a16:creationId xmlns:a16="http://schemas.microsoft.com/office/drawing/2014/main" id="{F660DEEA-0F47-8F0A-5EE9-8405E2EAEEEF}"/>
              </a:ext>
            </a:extLst>
      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7662472" y="5608903"/>
            <a:ext cx="476122" cy="476063"/>
          </a:xfrm>
          <a:prstGeom prst="rect">
            <a:avLst/>
          </a:prstGeom>
        </p:spPr>
      </p:pic>
      <p:pic>
        <p:nvPicPr>
          <p:cNvPr id="118" name="Image 116" descr=" ">
            <a:extLst>
              <a:ext uri="{FF2B5EF4-FFF2-40B4-BE49-F238E27FC236}">
                <a16:creationId xmlns:a16="http://schemas.microsoft.com/office/drawing/2014/main" id="{051B08A7-5D67-35C6-77C1-9E48F7F0A08C}"/>
              </a:ext>
            </a:extLst>
      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231836" y="5608903"/>
            <a:ext cx="476122" cy="476063"/>
          </a:xfrm>
          <a:prstGeom prst="rect">
            <a:avLst/>
          </a:prstGeom>
        </p:spPr>
      </p:pic>
      <p:pic>
        <p:nvPicPr>
          <p:cNvPr id="119" name="Image 117" descr=" ">
            <a:extLst>
              <a:ext uri="{FF2B5EF4-FFF2-40B4-BE49-F238E27FC236}">
                <a16:creationId xmlns:a16="http://schemas.microsoft.com/office/drawing/2014/main" id="{57316D9F-5E4D-C865-FC91-75D04D71565B}"/>
              </a:ext>
            </a:extLst>
      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1397436" y="6178225"/>
            <a:ext cx="476122" cy="476063"/>
          </a:xfrm>
          <a:prstGeom prst="rect">
            <a:avLst/>
          </a:prstGeom>
        </p:spPr>
      </p:pic>
      <p:pic>
        <p:nvPicPr>
          <p:cNvPr id="120" name="Image 118" descr=" ">
            <a:extLst>
              <a:ext uri="{FF2B5EF4-FFF2-40B4-BE49-F238E27FC236}">
                <a16:creationId xmlns:a16="http://schemas.microsoft.com/office/drawing/2014/main" id="{2E173651-78F6-A937-3425-2F2A500BD2CF}"/>
              </a:ext>
            </a:extLst>
      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1966850" y="6178225"/>
            <a:ext cx="476122" cy="476063"/>
          </a:xfrm>
          <a:prstGeom prst="rect">
            <a:avLst/>
          </a:prstGeom>
        </p:spPr>
      </p:pic>
      <p:pic>
        <p:nvPicPr>
          <p:cNvPr id="121" name="Image 119" descr=" ">
            <a:extLst>
              <a:ext uri="{FF2B5EF4-FFF2-40B4-BE49-F238E27FC236}">
                <a16:creationId xmlns:a16="http://schemas.microsoft.com/office/drawing/2014/main" id="{65D85666-54F7-B044-CA76-DFB53CBD4C25}"/>
              </a:ext>
            </a:extLst>
      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2536263" y="6178225"/>
            <a:ext cx="476122" cy="476063"/>
          </a:xfrm>
          <a:prstGeom prst="rect">
            <a:avLst/>
          </a:prstGeom>
        </p:spPr>
      </p:pic>
      <p:pic>
        <p:nvPicPr>
          <p:cNvPr id="122" name="Image 120" descr=" ">
            <a:extLst>
              <a:ext uri="{FF2B5EF4-FFF2-40B4-BE49-F238E27FC236}">
                <a16:creationId xmlns:a16="http://schemas.microsoft.com/office/drawing/2014/main" id="{4B00A46C-A6C9-B1F9-DAA9-278971B0EA8E}"/>
              </a:ext>
            </a:extLst>
      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3105627" y="6178225"/>
            <a:ext cx="476122" cy="476063"/>
          </a:xfrm>
          <a:prstGeom prst="rect">
            <a:avLst/>
          </a:prstGeom>
        </p:spPr>
      </p:pic>
      <p:pic>
        <p:nvPicPr>
          <p:cNvPr id="123" name="Image 121" descr=" ">
            <a:extLst>
              <a:ext uri="{FF2B5EF4-FFF2-40B4-BE49-F238E27FC236}">
                <a16:creationId xmlns:a16="http://schemas.microsoft.com/office/drawing/2014/main" id="{F1CF01E7-CE88-D5A0-6327-ED2FA541781E}"/>
              </a:ext>
            </a:extLst>
      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3675090" y="6178225"/>
            <a:ext cx="476122" cy="476063"/>
          </a:xfrm>
          <a:prstGeom prst="rect">
            <a:avLst/>
          </a:prstGeom>
        </p:spPr>
      </p:pic>
      <p:pic>
        <p:nvPicPr>
          <p:cNvPr id="124" name="Image 122" descr=" ">
            <a:extLst>
              <a:ext uri="{FF2B5EF4-FFF2-40B4-BE49-F238E27FC236}">
                <a16:creationId xmlns:a16="http://schemas.microsoft.com/office/drawing/2014/main" id="{F5CA4B99-9911-1711-B10F-80464D92379F}"/>
              </a:ext>
            </a:extLst>
      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4244454" y="6178225"/>
            <a:ext cx="476122" cy="476063"/>
          </a:xfrm>
          <a:prstGeom prst="rect">
            <a:avLst/>
          </a:prstGeom>
        </p:spPr>
      </p:pic>
      <p:pic>
        <p:nvPicPr>
          <p:cNvPr id="125" name="Image 123" descr=" ">
            <a:extLst>
              <a:ext uri="{FF2B5EF4-FFF2-40B4-BE49-F238E27FC236}">
                <a16:creationId xmlns:a16="http://schemas.microsoft.com/office/drawing/2014/main" id="{DCF3A413-FA82-392E-AE92-CAC89D087296}"/>
              </a:ext>
            </a:extLst>
      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4813818" y="6178225"/>
            <a:ext cx="476122" cy="476063"/>
          </a:xfrm>
          <a:prstGeom prst="rect">
            <a:avLst/>
          </a:prstGeom>
        </p:spPr>
      </p:pic>
      <p:pic>
        <p:nvPicPr>
          <p:cNvPr id="126" name="Image 124" descr=" ">
            <a:extLst>
              <a:ext uri="{FF2B5EF4-FFF2-40B4-BE49-F238E27FC236}">
                <a16:creationId xmlns:a16="http://schemas.microsoft.com/office/drawing/2014/main" id="{EB19ED1B-8DD8-B23A-955C-32B68BBB7CA6}"/>
              </a:ext>
            </a:extLst>
      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5384869" y="6178225"/>
            <a:ext cx="476122" cy="476063"/>
          </a:xfrm>
          <a:prstGeom prst="rect">
            <a:avLst/>
          </a:prstGeom>
        </p:spPr>
      </p:pic>
      <p:pic>
        <p:nvPicPr>
          <p:cNvPr id="127" name="Image 125" descr=" ">
            <a:extLst>
              <a:ext uri="{FF2B5EF4-FFF2-40B4-BE49-F238E27FC236}">
                <a16:creationId xmlns:a16="http://schemas.microsoft.com/office/drawing/2014/main" id="{CA24281F-BA40-0869-6ECD-45961041984E}"/>
              </a:ext>
            </a:extLst>
      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5954232" y="6178225"/>
            <a:ext cx="476122" cy="476063"/>
          </a:xfrm>
          <a:prstGeom prst="rect">
            <a:avLst/>
          </a:prstGeom>
        </p:spPr>
      </p:pic>
      <p:pic>
        <p:nvPicPr>
          <p:cNvPr id="128" name="Image 126" descr=" ">
            <a:extLst>
              <a:ext uri="{FF2B5EF4-FFF2-40B4-BE49-F238E27FC236}">
                <a16:creationId xmlns:a16="http://schemas.microsoft.com/office/drawing/2014/main" id="{5F20EA13-8244-F0A8-14D8-797871AC9BD2}"/>
              </a:ext>
            </a:extLst>
      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6523646" y="6178225"/>
            <a:ext cx="476122" cy="476063"/>
          </a:xfrm>
          <a:prstGeom prst="rect">
            <a:avLst/>
          </a:prstGeom>
        </p:spPr>
      </p:pic>
      <p:pic>
        <p:nvPicPr>
          <p:cNvPr id="129" name="Image 127" descr=" ">
            <a:extLst>
              <a:ext uri="{FF2B5EF4-FFF2-40B4-BE49-F238E27FC236}">
                <a16:creationId xmlns:a16="http://schemas.microsoft.com/office/drawing/2014/main" id="{777DC9F9-6A6C-0337-977A-C162C3A85545}"/>
              </a:ext>
            </a:extLst>
      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7093059" y="6178225"/>
            <a:ext cx="476122" cy="476063"/>
          </a:xfrm>
          <a:prstGeom prst="rect">
            <a:avLst/>
          </a:prstGeom>
        </p:spPr>
      </p:pic>
      <p:pic>
        <p:nvPicPr>
          <p:cNvPr id="130" name="Image 128" descr=" ">
            <a:extLst>
              <a:ext uri="{FF2B5EF4-FFF2-40B4-BE49-F238E27FC236}">
                <a16:creationId xmlns:a16="http://schemas.microsoft.com/office/drawing/2014/main" id="{6EFCB820-D807-DEF6-8189-4368D37DDBAF}"/>
              </a:ext>
            </a:extLst>
      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7662472" y="6178225"/>
            <a:ext cx="476122" cy="476063"/>
          </a:xfrm>
          <a:prstGeom prst="rect">
            <a:avLst/>
          </a:prstGeom>
        </p:spPr>
      </p:pic>
      <p:pic>
        <p:nvPicPr>
          <p:cNvPr id="131" name="Image 129" descr=" ">
            <a:extLst>
              <a:ext uri="{FF2B5EF4-FFF2-40B4-BE49-F238E27FC236}">
                <a16:creationId xmlns:a16="http://schemas.microsoft.com/office/drawing/2014/main" id="{FD8CFD73-246C-1844-105F-33572638A08E}"/>
              </a:ext>
            </a:extLst>
      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8231836" y="6178225"/>
            <a:ext cx="476122" cy="476063"/>
          </a:xfrm>
          <a:prstGeom prst="rect">
            <a:avLst/>
          </a:prstGeom>
        </p:spPr>
      </p:pic>
      <p:pic>
        <p:nvPicPr>
          <p:cNvPr id="132" name="Image 130" descr=" ">
            <a:extLst>
              <a:ext uri="{FF2B5EF4-FFF2-40B4-BE49-F238E27FC236}">
                <a16:creationId xmlns:a16="http://schemas.microsoft.com/office/drawing/2014/main" id="{5BB4D50A-1C27-975B-EBF3-41DB294FAD05}"/>
              </a:ext>
            </a:extLst>
      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0510631" y="2192962"/>
            <a:ext cx="476122" cy="476063"/>
          </a:xfrm>
          <a:prstGeom prst="rect">
            <a:avLst/>
          </a:prstGeom>
        </p:spPr>
      </p:pic>
      <p:pic>
        <p:nvPicPr>
          <p:cNvPr id="133" name="Image 131" descr=" ">
            <a:extLst>
              <a:ext uri="{FF2B5EF4-FFF2-40B4-BE49-F238E27FC236}">
                <a16:creationId xmlns:a16="http://schemas.microsoft.com/office/drawing/2014/main" id="{DD144186-BCD5-138F-5D83-B9F5F9E367D5}"/>
              </a:ext>
            </a:extLst>
      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0510631" y="2762286"/>
            <a:ext cx="476122" cy="476063"/>
          </a:xfrm>
          <a:prstGeom prst="rect">
            <a:avLst/>
          </a:prstGeom>
        </p:spPr>
      </p:pic>
      <p:pic>
        <p:nvPicPr>
          <p:cNvPr id="134" name="Image 132" descr=" ">
            <a:extLst>
              <a:ext uri="{FF2B5EF4-FFF2-40B4-BE49-F238E27FC236}">
                <a16:creationId xmlns:a16="http://schemas.microsoft.com/office/drawing/2014/main" id="{EB0828F8-901F-1290-D8E6-456FA7C28A51}"/>
              </a:ext>
            </a:extLst>
      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9941218" y="3331610"/>
            <a:ext cx="476122" cy="476063"/>
          </a:xfrm>
          <a:prstGeom prst="rect">
            <a:avLst/>
          </a:prstGeom>
        </p:spPr>
      </p:pic>
      <p:pic>
        <p:nvPicPr>
          <p:cNvPr id="135" name="Image 133" descr=" ">
            <a:extLst>
              <a:ext uri="{FF2B5EF4-FFF2-40B4-BE49-F238E27FC236}">
                <a16:creationId xmlns:a16="http://schemas.microsoft.com/office/drawing/2014/main" id="{E2EF4F80-298D-A1C2-6317-359320FFAB15}"/>
              </a:ext>
            </a:extLst>
      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510631" y="3331610"/>
            <a:ext cx="476122" cy="476063"/>
          </a:xfrm>
          <a:prstGeom prst="rect">
            <a:avLst/>
          </a:prstGeom>
        </p:spPr>
      </p:pic>
      <p:pic>
        <p:nvPicPr>
          <p:cNvPr id="136" name="Image 134" descr=" ">
            <a:extLst>
              <a:ext uri="{FF2B5EF4-FFF2-40B4-BE49-F238E27FC236}">
                <a16:creationId xmlns:a16="http://schemas.microsoft.com/office/drawing/2014/main" id="{9CE76FF9-20B6-BE2E-D449-65E92A31D194}"/>
              </a:ext>
            </a:extLst>
      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9941218" y="3900932"/>
            <a:ext cx="476122" cy="476063"/>
          </a:xfrm>
          <a:prstGeom prst="rect">
            <a:avLst/>
          </a:prstGeom>
        </p:spPr>
      </p:pic>
      <p:pic>
        <p:nvPicPr>
          <p:cNvPr id="137" name="Image 135" descr=" ">
            <a:extLst>
              <a:ext uri="{FF2B5EF4-FFF2-40B4-BE49-F238E27FC236}">
                <a16:creationId xmlns:a16="http://schemas.microsoft.com/office/drawing/2014/main" id="{453C21F3-6FB8-191A-CC26-13835FBD900C}"/>
              </a:ext>
            </a:extLst>
      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10510631" y="3900932"/>
            <a:ext cx="476122" cy="476063"/>
          </a:xfrm>
          <a:prstGeom prst="rect">
            <a:avLst/>
          </a:prstGeom>
        </p:spPr>
      </p:pic>
      <p:pic>
        <p:nvPicPr>
          <p:cNvPr id="138" name="Image 136" descr=" ">
            <a:extLst>
              <a:ext uri="{FF2B5EF4-FFF2-40B4-BE49-F238E27FC236}">
                <a16:creationId xmlns:a16="http://schemas.microsoft.com/office/drawing/2014/main" id="{FDC54497-702F-F0AA-483B-657AEDF871B5}"/>
              </a:ext>
            </a:extLst>
      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9941218" y="4470255"/>
            <a:ext cx="476122" cy="476063"/>
          </a:xfrm>
          <a:prstGeom prst="rect">
            <a:avLst/>
          </a:prstGeom>
        </p:spPr>
      </p:pic>
      <p:pic>
        <p:nvPicPr>
          <p:cNvPr id="139" name="Image 137" descr=" ">
            <a:extLst>
              <a:ext uri="{FF2B5EF4-FFF2-40B4-BE49-F238E27FC236}">
                <a16:creationId xmlns:a16="http://schemas.microsoft.com/office/drawing/2014/main" id="{B71C3F56-C7F8-69A1-DA54-5C4536E504F6}"/>
              </a:ext>
            </a:extLst>
      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10510631" y="4470255"/>
            <a:ext cx="476122" cy="476063"/>
          </a:xfrm>
          <a:prstGeom prst="rect">
            <a:avLst/>
          </a:prstGeom>
        </p:spPr>
      </p:pic>
      <p:pic>
        <p:nvPicPr>
          <p:cNvPr id="140" name="Image 138" descr=" ">
            <a:extLst>
              <a:ext uri="{FF2B5EF4-FFF2-40B4-BE49-F238E27FC236}">
                <a16:creationId xmlns:a16="http://schemas.microsoft.com/office/drawing/2014/main" id="{2B83F028-6E79-A93B-9D98-7AAF1970075B}"/>
              </a:ext>
            </a:extLst>
      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9941218" y="5039579"/>
            <a:ext cx="476122" cy="476063"/>
          </a:xfrm>
          <a:prstGeom prst="rect">
            <a:avLst/>
          </a:prstGeom>
        </p:spPr>
      </p:pic>
      <p:pic>
        <p:nvPicPr>
          <p:cNvPr id="141" name="Image 139" descr=" ">
            <a:extLst>
              <a:ext uri="{FF2B5EF4-FFF2-40B4-BE49-F238E27FC236}">
                <a16:creationId xmlns:a16="http://schemas.microsoft.com/office/drawing/2014/main" id="{38B026FD-E664-F450-04B1-C7F7DB8A7C86}"/>
              </a:ext>
            </a:extLst>
      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10510631" y="5039579"/>
            <a:ext cx="476122" cy="476063"/>
          </a:xfrm>
          <a:prstGeom prst="rect">
            <a:avLst/>
          </a:prstGeom>
        </p:spPr>
      </p:pic>
      <p:pic>
        <p:nvPicPr>
          <p:cNvPr id="142" name="Image 140" descr=" ">
            <a:extLst>
              <a:ext uri="{FF2B5EF4-FFF2-40B4-BE49-F238E27FC236}">
                <a16:creationId xmlns:a16="http://schemas.microsoft.com/office/drawing/2014/main" id="{F8A07A44-7FE9-8150-AAE2-A42DBA4F3192}"/>
              </a:ext>
            </a:extLst>
      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941218" y="5608903"/>
            <a:ext cx="476122" cy="476063"/>
          </a:xfrm>
          <a:prstGeom prst="rect">
            <a:avLst/>
          </a:prstGeom>
        </p:spPr>
      </p:pic>
      <p:pic>
        <p:nvPicPr>
          <p:cNvPr id="143" name="Image 141" descr=" ">
            <a:extLst>
              <a:ext uri="{FF2B5EF4-FFF2-40B4-BE49-F238E27FC236}">
                <a16:creationId xmlns:a16="http://schemas.microsoft.com/office/drawing/2014/main" id="{54AC1CE7-0064-7CBD-F6E2-266F64D25422}"/>
              </a:ext>
            </a:extLst>
      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10510631" y="5608903"/>
            <a:ext cx="476122" cy="476063"/>
          </a:xfrm>
          <a:prstGeom prst="rect">
            <a:avLst/>
          </a:prstGeom>
        </p:spPr>
      </p:pic>
      <p:pic>
        <p:nvPicPr>
          <p:cNvPr id="144" name="Image 142" descr=" ">
            <a:extLst>
              <a:ext uri="{FF2B5EF4-FFF2-40B4-BE49-F238E27FC236}">
                <a16:creationId xmlns:a16="http://schemas.microsoft.com/office/drawing/2014/main" id="{8227F0AF-1B29-6B2A-2C29-AA32ACE4C343}"/>
              </a:ext>
            </a:extLst>
      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941218" y="6178225"/>
            <a:ext cx="476122" cy="476063"/>
          </a:xfrm>
          <a:prstGeom prst="rect">
            <a:avLst/>
          </a:prstGeom>
        </p:spPr>
      </p:pic>
      <p:pic>
        <p:nvPicPr>
          <p:cNvPr id="145" name="Image 143" descr=" ">
            <a:extLst>
              <a:ext uri="{FF2B5EF4-FFF2-40B4-BE49-F238E27FC236}">
                <a16:creationId xmlns:a16="http://schemas.microsoft.com/office/drawing/2014/main" id="{6450565E-D553-028E-66A4-379B5C078470}"/>
              </a:ext>
            </a:extLst>
      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8803284" y="1054317"/>
            <a:ext cx="476122" cy="476063"/>
          </a:xfrm>
          <a:prstGeom prst="rect">
            <a:avLst/>
          </a:prstGeom>
        </p:spPr>
      </p:pic>
      <p:pic>
        <p:nvPicPr>
          <p:cNvPr id="146" name="Image 144" descr=" ">
            <a:extLst>
              <a:ext uri="{FF2B5EF4-FFF2-40B4-BE49-F238E27FC236}">
                <a16:creationId xmlns:a16="http://schemas.microsoft.com/office/drawing/2014/main" id="{D5433D3E-ED64-8837-6E6E-F7F2644FC592}"/>
              </a:ext>
            </a:extLst>
      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9372697" y="1054317"/>
            <a:ext cx="476122" cy="476063"/>
          </a:xfrm>
          <a:prstGeom prst="rect">
            <a:avLst/>
          </a:prstGeom>
        </p:spPr>
      </p:pic>
      <p:pic>
        <p:nvPicPr>
          <p:cNvPr id="147" name="Image 145" descr=" ">
            <a:extLst>
              <a:ext uri="{FF2B5EF4-FFF2-40B4-BE49-F238E27FC236}">
                <a16:creationId xmlns:a16="http://schemas.microsoft.com/office/drawing/2014/main" id="{69A10ECE-655D-C912-B22E-7151E6C5A866}"/>
              </a:ext>
            </a:extLst>
      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8803284" y="2192962"/>
            <a:ext cx="476122" cy="476063"/>
          </a:xfrm>
          <a:prstGeom prst="rect">
            <a:avLst/>
          </a:prstGeom>
        </p:spPr>
      </p:pic>
      <p:pic>
        <p:nvPicPr>
          <p:cNvPr id="148" name="Image 146" descr=" ">
            <a:extLst>
              <a:ext uri="{FF2B5EF4-FFF2-40B4-BE49-F238E27FC236}">
                <a16:creationId xmlns:a16="http://schemas.microsoft.com/office/drawing/2014/main" id="{E6521785-6C80-B870-608B-078175750CB8}"/>
              </a:ext>
            </a:extLst>
      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9372697" y="2192962"/>
            <a:ext cx="476122" cy="476063"/>
          </a:xfrm>
          <a:prstGeom prst="rect">
            <a:avLst/>
          </a:prstGeom>
        </p:spPr>
      </p:pic>
      <p:pic>
        <p:nvPicPr>
          <p:cNvPr id="149" name="Image 147" descr=" ">
            <a:extLst>
              <a:ext uri="{FF2B5EF4-FFF2-40B4-BE49-F238E27FC236}">
                <a16:creationId xmlns:a16="http://schemas.microsoft.com/office/drawing/2014/main" id="{5F5B4DBB-6242-F4C1-09A5-D95C2DF6B33C}"/>
              </a:ext>
            </a:extLst>
      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8803284" y="3331610"/>
            <a:ext cx="476122" cy="476063"/>
          </a:xfrm>
          <a:prstGeom prst="rect">
            <a:avLst/>
          </a:prstGeom>
        </p:spPr>
      </p:pic>
      <p:pic>
        <p:nvPicPr>
          <p:cNvPr id="150" name="Image 148" descr=" ">
            <a:extLst>
              <a:ext uri="{FF2B5EF4-FFF2-40B4-BE49-F238E27FC236}">
                <a16:creationId xmlns:a16="http://schemas.microsoft.com/office/drawing/2014/main" id="{5B871EF2-BC19-02BF-E311-5682CB2EA446}"/>
              </a:ext>
            </a:extLst>
      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9372697" y="3331610"/>
            <a:ext cx="476122" cy="476063"/>
          </a:xfrm>
          <a:prstGeom prst="rect">
            <a:avLst/>
          </a:prstGeom>
        </p:spPr>
      </p:pic>
      <p:pic>
        <p:nvPicPr>
          <p:cNvPr id="151" name="Image 149" descr=" ">
            <a:extLst>
              <a:ext uri="{FF2B5EF4-FFF2-40B4-BE49-F238E27FC236}">
                <a16:creationId xmlns:a16="http://schemas.microsoft.com/office/drawing/2014/main" id="{7E88D675-06C2-A7C7-5DDA-E027A92E28FB}"/>
              </a:ext>
            </a:extLst>
      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8803284" y="4470255"/>
            <a:ext cx="476122" cy="476063"/>
          </a:xfrm>
          <a:prstGeom prst="rect">
            <a:avLst/>
          </a:prstGeom>
        </p:spPr>
      </p:pic>
      <p:pic>
        <p:nvPicPr>
          <p:cNvPr id="152" name="Image 150" descr=" ">
            <a:extLst>
              <a:ext uri="{FF2B5EF4-FFF2-40B4-BE49-F238E27FC236}">
                <a16:creationId xmlns:a16="http://schemas.microsoft.com/office/drawing/2014/main" id="{05267921-14ED-7098-76DC-2ED20151D06C}"/>
              </a:ext>
            </a:extLst>
      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9372697" y="4470255"/>
            <a:ext cx="476122" cy="476063"/>
          </a:xfrm>
          <a:prstGeom prst="rect">
            <a:avLst/>
          </a:prstGeom>
        </p:spPr>
      </p:pic>
      <p:pic>
        <p:nvPicPr>
          <p:cNvPr id="153" name="Image 151" descr=" ">
            <a:extLst>
              <a:ext uri="{FF2B5EF4-FFF2-40B4-BE49-F238E27FC236}">
                <a16:creationId xmlns:a16="http://schemas.microsoft.com/office/drawing/2014/main" id="{ED5D196A-D6B2-8930-6A12-B7E0E1099FDF}"/>
              </a:ext>
            </a:extLst>
      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8803284" y="5608903"/>
            <a:ext cx="476122" cy="476063"/>
          </a:xfrm>
          <a:prstGeom prst="rect">
            <a:avLst/>
          </a:prstGeom>
        </p:spPr>
      </p:pic>
      <p:pic>
        <p:nvPicPr>
          <p:cNvPr id="154" name="Image 152" descr=" ">
            <a:extLst>
              <a:ext uri="{FF2B5EF4-FFF2-40B4-BE49-F238E27FC236}">
                <a16:creationId xmlns:a16="http://schemas.microsoft.com/office/drawing/2014/main" id="{CFA617C6-E1A1-0377-2981-21A9F8018EEC}"/>
              </a:ext>
            </a:extLst>
      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9372697" y="5608903"/>
            <a:ext cx="476122" cy="476063"/>
          </a:xfrm>
          <a:prstGeom prst="rect">
            <a:avLst/>
          </a:prstGeom>
        </p:spPr>
      </p:pic>
      <p:pic>
        <p:nvPicPr>
          <p:cNvPr id="155" name="Image 153" descr=" ">
            <a:extLst>
              <a:ext uri="{FF2B5EF4-FFF2-40B4-BE49-F238E27FC236}">
                <a16:creationId xmlns:a16="http://schemas.microsoft.com/office/drawing/2014/main" id="{D0325FBD-93F4-C44E-66B2-40122A58CD39}"/>
              </a:ext>
            </a:extLst>
      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9941218" y="1054317"/>
            <a:ext cx="476122" cy="476063"/>
          </a:xfrm>
          <a:prstGeom prst="rect">
            <a:avLst/>
          </a:prstGeom>
        </p:spPr>
      </p:pic>
      <p:pic>
        <p:nvPicPr>
          <p:cNvPr id="156" name="Image 154" descr=" ">
            <a:extLst>
              <a:ext uri="{FF2B5EF4-FFF2-40B4-BE49-F238E27FC236}">
                <a16:creationId xmlns:a16="http://schemas.microsoft.com/office/drawing/2014/main" id="{AC47A9F0-0DDC-F23F-67E0-F74494940B4F}"/>
              </a:ext>
            </a:extLst>
      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0510631" y="1054317"/>
            <a:ext cx="476122" cy="476063"/>
          </a:xfrm>
          <a:prstGeom prst="rect">
            <a:avLst/>
          </a:prstGeom>
        </p:spPr>
      </p:pic>
      <p:pic>
        <p:nvPicPr>
          <p:cNvPr id="157" name="Image 155" descr=" ">
            <a:extLst>
              <a:ext uri="{FF2B5EF4-FFF2-40B4-BE49-F238E27FC236}">
                <a16:creationId xmlns:a16="http://schemas.microsoft.com/office/drawing/2014/main" id="{0949F376-E1D7-6E29-2BCF-09A6175C32EC}"/>
              </a:ext>
            </a:extLst>
      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9941218" y="2192962"/>
            <a:ext cx="476122" cy="476063"/>
          </a:xfrm>
          <a:prstGeom prst="rect">
            <a:avLst/>
          </a:prstGeom>
        </p:spPr>
      </p:pic>
      <p:pic>
        <p:nvPicPr>
          <p:cNvPr id="158" name="Image 156" descr=" ">
            <a:extLst>
              <a:ext uri="{FF2B5EF4-FFF2-40B4-BE49-F238E27FC236}">
                <a16:creationId xmlns:a16="http://schemas.microsoft.com/office/drawing/2014/main" id="{5362F193-E8FF-B50B-A606-FCF229F2FBB4}"/>
              </a:ext>
            </a:extLst>
      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8803284" y="1623639"/>
            <a:ext cx="476122" cy="476063"/>
          </a:xfrm>
          <a:prstGeom prst="rect">
            <a:avLst/>
          </a:prstGeom>
        </p:spPr>
      </p:pic>
      <p:pic>
        <p:nvPicPr>
          <p:cNvPr id="159" name="Image 157" descr=" ">
            <a:extLst>
              <a:ext uri="{FF2B5EF4-FFF2-40B4-BE49-F238E27FC236}">
                <a16:creationId xmlns:a16="http://schemas.microsoft.com/office/drawing/2014/main" id="{D875EC77-BC39-0930-34E2-6288EDEC8FC0}"/>
              </a:ext>
            </a:extLst>
      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9372697" y="1623639"/>
            <a:ext cx="476122" cy="476063"/>
          </a:xfrm>
          <a:prstGeom prst="rect">
            <a:avLst/>
          </a:prstGeom>
        </p:spPr>
      </p:pic>
      <p:pic>
        <p:nvPicPr>
          <p:cNvPr id="160" name="Image 158" descr=" ">
            <a:extLst>
              <a:ext uri="{FF2B5EF4-FFF2-40B4-BE49-F238E27FC236}">
                <a16:creationId xmlns:a16="http://schemas.microsoft.com/office/drawing/2014/main" id="{4041A481-2FB9-C05A-689D-3C38EF31BA4C}"/>
              </a:ext>
            </a:extLst>
      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8803284" y="2762286"/>
            <a:ext cx="476122" cy="476063"/>
          </a:xfrm>
          <a:prstGeom prst="rect">
            <a:avLst/>
          </a:prstGeom>
        </p:spPr>
      </p:pic>
      <p:pic>
        <p:nvPicPr>
          <p:cNvPr id="161" name="Image 159" descr=" ">
            <a:extLst>
              <a:ext uri="{FF2B5EF4-FFF2-40B4-BE49-F238E27FC236}">
                <a16:creationId xmlns:a16="http://schemas.microsoft.com/office/drawing/2014/main" id="{DCCE4C58-008C-B6A4-E482-417EB2CA622C}"/>
              </a:ext>
            </a:extLst>
      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9372697" y="2762286"/>
            <a:ext cx="476122" cy="476063"/>
          </a:xfrm>
          <a:prstGeom prst="rect">
            <a:avLst/>
          </a:prstGeom>
        </p:spPr>
      </p:pic>
      <p:pic>
        <p:nvPicPr>
          <p:cNvPr id="162" name="Image 160" descr=" ">
            <a:extLst>
              <a:ext uri="{FF2B5EF4-FFF2-40B4-BE49-F238E27FC236}">
                <a16:creationId xmlns:a16="http://schemas.microsoft.com/office/drawing/2014/main" id="{C08DD1C1-D233-2175-F282-57AE5BB1CE2B}"/>
              </a:ext>
            </a:extLst>
      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803284" y="3900932"/>
            <a:ext cx="476122" cy="476063"/>
          </a:xfrm>
          <a:prstGeom prst="rect">
            <a:avLst/>
          </a:prstGeom>
        </p:spPr>
      </p:pic>
      <p:pic>
        <p:nvPicPr>
          <p:cNvPr id="163" name="Image 161" descr=" ">
            <a:extLst>
              <a:ext uri="{FF2B5EF4-FFF2-40B4-BE49-F238E27FC236}">
                <a16:creationId xmlns:a16="http://schemas.microsoft.com/office/drawing/2014/main" id="{E5A9C3A7-758C-038A-C908-00AE40070A9F}"/>
              </a:ext>
            </a:extLst>
      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9372697" y="3900932"/>
            <a:ext cx="476122" cy="476063"/>
          </a:xfrm>
          <a:prstGeom prst="rect">
            <a:avLst/>
          </a:prstGeom>
        </p:spPr>
      </p:pic>
      <p:pic>
        <p:nvPicPr>
          <p:cNvPr id="164" name="Image 162" descr=" ">
            <a:extLst>
              <a:ext uri="{FF2B5EF4-FFF2-40B4-BE49-F238E27FC236}">
                <a16:creationId xmlns:a16="http://schemas.microsoft.com/office/drawing/2014/main" id="{641A3D84-C24B-804E-B8E0-A4220E6E9954}"/>
              </a:ext>
            </a:extLst>
      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803284" y="5039579"/>
            <a:ext cx="476122" cy="476063"/>
          </a:xfrm>
          <a:prstGeom prst="rect">
            <a:avLst/>
          </a:prstGeom>
        </p:spPr>
      </p:pic>
      <p:pic>
        <p:nvPicPr>
          <p:cNvPr id="165" name="Image 163" descr=" ">
            <a:extLst>
              <a:ext uri="{FF2B5EF4-FFF2-40B4-BE49-F238E27FC236}">
                <a16:creationId xmlns:a16="http://schemas.microsoft.com/office/drawing/2014/main" id="{BB36886E-E23E-276E-11A8-6A59E03D03A8}"/>
              </a:ext>
            </a:extLst>
      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372697" y="5039579"/>
            <a:ext cx="476122" cy="476063"/>
          </a:xfrm>
          <a:prstGeom prst="rect">
            <a:avLst/>
          </a:prstGeom>
        </p:spPr>
      </p:pic>
      <p:pic>
        <p:nvPicPr>
          <p:cNvPr id="166" name="Image 164" descr=" ">
            <a:extLst>
              <a:ext uri="{FF2B5EF4-FFF2-40B4-BE49-F238E27FC236}">
                <a16:creationId xmlns:a16="http://schemas.microsoft.com/office/drawing/2014/main" id="{68DA9803-BC0E-A3ED-5E43-A76FC3EF8035}"/>
              </a:ext>
            </a:extLst>
      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8803284" y="6178225"/>
            <a:ext cx="476122" cy="476063"/>
          </a:xfrm>
          <a:prstGeom prst="rect">
            <a:avLst/>
          </a:prstGeom>
        </p:spPr>
      </p:pic>
      <p:pic>
        <p:nvPicPr>
          <p:cNvPr id="167" name="Image 165" descr=" ">
            <a:extLst>
              <a:ext uri="{FF2B5EF4-FFF2-40B4-BE49-F238E27FC236}">
                <a16:creationId xmlns:a16="http://schemas.microsoft.com/office/drawing/2014/main" id="{1C9F6B33-C94A-F46C-810E-E39591F2E434}"/>
              </a:ext>
            </a:extLst>
      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372697" y="6178225"/>
            <a:ext cx="476122" cy="476063"/>
          </a:xfrm>
          <a:prstGeom prst="rect">
            <a:avLst/>
          </a:prstGeom>
        </p:spPr>
      </p:pic>
      <p:pic>
        <p:nvPicPr>
          <p:cNvPr id="168" name="Image 166" descr=" ">
            <a:extLst>
              <a:ext uri="{FF2B5EF4-FFF2-40B4-BE49-F238E27FC236}">
                <a16:creationId xmlns:a16="http://schemas.microsoft.com/office/drawing/2014/main" id="{FBEE5ACC-8C72-8FA3-1058-386FA808B9D4}"/>
              </a:ext>
            </a:extLst>
      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9941218" y="1623639"/>
            <a:ext cx="476122" cy="476063"/>
          </a:xfrm>
          <a:prstGeom prst="rect">
            <a:avLst/>
          </a:prstGeom>
        </p:spPr>
      </p:pic>
      <p:pic>
        <p:nvPicPr>
          <p:cNvPr id="169" name="Image 167" descr=" ">
            <a:extLst>
              <a:ext uri="{FF2B5EF4-FFF2-40B4-BE49-F238E27FC236}">
                <a16:creationId xmlns:a16="http://schemas.microsoft.com/office/drawing/2014/main" id="{80C34246-9BF7-0D1D-149B-53F0E815729F}"/>
              </a:ext>
            </a:extLst>
      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0510631" y="1623639"/>
            <a:ext cx="476122" cy="476063"/>
          </a:xfrm>
          <a:prstGeom prst="rect">
            <a:avLst/>
          </a:prstGeom>
        </p:spPr>
      </p:pic>
      <p:pic>
        <p:nvPicPr>
          <p:cNvPr id="170" name="Image 168" descr=" ">
            <a:extLst>
              <a:ext uri="{FF2B5EF4-FFF2-40B4-BE49-F238E27FC236}">
                <a16:creationId xmlns:a16="http://schemas.microsoft.com/office/drawing/2014/main" id="{830F6DA8-9CCB-B95B-187A-25AF1D8F2C5C}"/>
              </a:ext>
            </a:extLst>
      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9941218" y="2762286"/>
            <a:ext cx="476122" cy="476063"/>
          </a:xfrm>
          <a:prstGeom prst="rect">
            <a:avLst/>
          </a:prstGeom>
        </p:spPr>
      </p:pic>
      <p:sp>
        <p:nvSpPr>
          <p:cNvPr id="174" name="Tittel 173">
            <a:extLst>
              <a:ext uri="{FF2B5EF4-FFF2-40B4-BE49-F238E27FC236}">
                <a16:creationId xmlns:a16="http://schemas.microsoft.com/office/drawing/2014/main" id="{F0694123-5213-A9A0-7AF6-2E5F9ED80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850" y="293592"/>
            <a:ext cx="8498347" cy="476063"/>
          </a:xfrm>
        </p:spPr>
        <p:txBody>
          <a:bodyPr/>
          <a:lstStyle/>
          <a:p>
            <a:pPr algn="ctr"/>
            <a:r>
              <a:rPr lang="nb-NO" b="0" i="0">
                <a:latin typeface="+mj-lt"/>
                <a:cs typeface="Arial"/>
              </a:rPr>
              <a:t>Hvem skal ha klokka på ringing for E39?</a:t>
            </a:r>
          </a:p>
        </p:txBody>
      </p:sp>
    </p:spTree>
    <p:extLst>
      <p:ext uri="{BB962C8B-B14F-4D97-AF65-F5344CB8AC3E}">
        <p14:creationId xmlns:p14="http://schemas.microsoft.com/office/powerpoint/2010/main" val="3629648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3FEA3-DB37-73E5-C3E4-C06FF96A3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>
            <a:extLst>
              <a:ext uri="{FF2B5EF4-FFF2-40B4-BE49-F238E27FC236}">
                <a16:creationId xmlns:a16="http://schemas.microsoft.com/office/drawing/2014/main" id="{00E08622-241A-C7F1-B59B-77C127BE7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436" y="1054317"/>
            <a:ext cx="476122" cy="476063"/>
          </a:xfrm>
          <a:prstGeom prst="rect">
            <a:avLst/>
          </a:prstGeom>
        </p:spPr>
      </p:pic>
      <p:pic>
        <p:nvPicPr>
          <p:cNvPr id="3" name="Image 1" descr=" ">
            <a:extLst>
              <a:ext uri="{FF2B5EF4-FFF2-40B4-BE49-F238E27FC236}">
                <a16:creationId xmlns:a16="http://schemas.microsoft.com/office/drawing/2014/main" id="{C9CD90A1-83BA-609E-87E2-D2CE7C3C9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850" y="1054317"/>
            <a:ext cx="476122" cy="476063"/>
          </a:xfrm>
          <a:prstGeom prst="rect">
            <a:avLst/>
          </a:prstGeom>
        </p:spPr>
      </p:pic>
      <p:pic>
        <p:nvPicPr>
          <p:cNvPr id="4" name="Image 2" descr=" ">
            <a:extLst>
              <a:ext uri="{FF2B5EF4-FFF2-40B4-BE49-F238E27FC236}">
                <a16:creationId xmlns:a16="http://schemas.microsoft.com/office/drawing/2014/main" id="{DF49C3D3-7FF7-EB76-7E6C-4441CCB90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263" y="1054317"/>
            <a:ext cx="476122" cy="476063"/>
          </a:xfrm>
          <a:prstGeom prst="rect">
            <a:avLst/>
          </a:prstGeom>
        </p:spPr>
      </p:pic>
      <p:pic>
        <p:nvPicPr>
          <p:cNvPr id="5" name="Image 3" descr=" ">
            <a:extLst>
              <a:ext uri="{FF2B5EF4-FFF2-40B4-BE49-F238E27FC236}">
                <a16:creationId xmlns:a16="http://schemas.microsoft.com/office/drawing/2014/main" id="{573F3736-2BFA-A3C8-701F-2D514A1EA5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627" y="1054317"/>
            <a:ext cx="476122" cy="476063"/>
          </a:xfrm>
          <a:prstGeom prst="rect">
            <a:avLst/>
          </a:prstGeom>
        </p:spPr>
      </p:pic>
      <p:pic>
        <p:nvPicPr>
          <p:cNvPr id="6" name="Image 4" descr=" ">
            <a:extLst>
              <a:ext uri="{FF2B5EF4-FFF2-40B4-BE49-F238E27FC236}">
                <a16:creationId xmlns:a16="http://schemas.microsoft.com/office/drawing/2014/main" id="{3BA37745-128E-E1F4-0F5A-2E1568C6FD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5090" y="1054317"/>
            <a:ext cx="476122" cy="476063"/>
          </a:xfrm>
          <a:prstGeom prst="rect">
            <a:avLst/>
          </a:prstGeom>
        </p:spPr>
      </p:pic>
      <p:pic>
        <p:nvPicPr>
          <p:cNvPr id="7" name="Image 5" descr=" ">
            <a:extLst>
              <a:ext uri="{FF2B5EF4-FFF2-40B4-BE49-F238E27FC236}">
                <a16:creationId xmlns:a16="http://schemas.microsoft.com/office/drawing/2014/main" id="{2D683CAF-D680-0F51-EF49-026F17F9DB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4454" y="1054317"/>
            <a:ext cx="476122" cy="476063"/>
          </a:xfrm>
          <a:prstGeom prst="rect">
            <a:avLst/>
          </a:prstGeom>
        </p:spPr>
      </p:pic>
      <p:pic>
        <p:nvPicPr>
          <p:cNvPr id="8" name="Image 6" descr=" ">
            <a:extLst>
              <a:ext uri="{FF2B5EF4-FFF2-40B4-BE49-F238E27FC236}">
                <a16:creationId xmlns:a16="http://schemas.microsoft.com/office/drawing/2014/main" id="{8428D9B5-72A0-8454-3BC0-99EEC1041E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818" y="1054317"/>
            <a:ext cx="476122" cy="476063"/>
          </a:xfrm>
          <a:prstGeom prst="rect">
            <a:avLst/>
          </a:prstGeom>
        </p:spPr>
      </p:pic>
      <p:pic>
        <p:nvPicPr>
          <p:cNvPr id="9" name="Image 7" descr=" ">
            <a:extLst>
              <a:ext uri="{FF2B5EF4-FFF2-40B4-BE49-F238E27FC236}">
                <a16:creationId xmlns:a16="http://schemas.microsoft.com/office/drawing/2014/main" id="{125D6654-7C3E-02FC-6F7A-DE89CB1B1E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4869" y="1054317"/>
            <a:ext cx="476122" cy="476063"/>
          </a:xfrm>
          <a:prstGeom prst="rect">
            <a:avLst/>
          </a:prstGeom>
        </p:spPr>
      </p:pic>
      <p:pic>
        <p:nvPicPr>
          <p:cNvPr id="10" name="Image 8" descr=" ">
            <a:extLst>
              <a:ext uri="{FF2B5EF4-FFF2-40B4-BE49-F238E27FC236}">
                <a16:creationId xmlns:a16="http://schemas.microsoft.com/office/drawing/2014/main" id="{1D898768-71BF-6C1D-CDB5-4D871466E6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4232" y="1054317"/>
            <a:ext cx="476122" cy="476063"/>
          </a:xfrm>
          <a:prstGeom prst="rect">
            <a:avLst/>
          </a:prstGeom>
        </p:spPr>
      </p:pic>
      <p:pic>
        <p:nvPicPr>
          <p:cNvPr id="11" name="Image 9" descr=" ">
            <a:extLst>
              <a:ext uri="{FF2B5EF4-FFF2-40B4-BE49-F238E27FC236}">
                <a16:creationId xmlns:a16="http://schemas.microsoft.com/office/drawing/2014/main" id="{D83153D8-E4AB-91E9-D176-0C3B4B94C2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3646" y="1054317"/>
            <a:ext cx="476122" cy="476063"/>
          </a:xfrm>
          <a:prstGeom prst="rect">
            <a:avLst/>
          </a:prstGeom>
        </p:spPr>
      </p:pic>
      <p:pic>
        <p:nvPicPr>
          <p:cNvPr id="12" name="Image 10" descr=" ">
            <a:extLst>
              <a:ext uri="{FF2B5EF4-FFF2-40B4-BE49-F238E27FC236}">
                <a16:creationId xmlns:a16="http://schemas.microsoft.com/office/drawing/2014/main" id="{9931491C-0AE2-7547-EF69-B0DC0D1D90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93059" y="1054317"/>
            <a:ext cx="476122" cy="476063"/>
          </a:xfrm>
          <a:prstGeom prst="rect">
            <a:avLst/>
          </a:prstGeom>
        </p:spPr>
      </p:pic>
      <p:pic>
        <p:nvPicPr>
          <p:cNvPr id="13" name="Image 11" descr=" ">
            <a:extLst>
              <a:ext uri="{FF2B5EF4-FFF2-40B4-BE49-F238E27FC236}">
                <a16:creationId xmlns:a16="http://schemas.microsoft.com/office/drawing/2014/main" id="{D227621F-6487-7E51-B070-57E3EC25F48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62472" y="1054317"/>
            <a:ext cx="476122" cy="476063"/>
          </a:xfrm>
          <a:prstGeom prst="rect">
            <a:avLst/>
          </a:prstGeom>
        </p:spPr>
      </p:pic>
      <p:pic>
        <p:nvPicPr>
          <p:cNvPr id="14" name="Image 12" descr=" ">
            <a:extLst>
              <a:ext uri="{FF2B5EF4-FFF2-40B4-BE49-F238E27FC236}">
                <a16:creationId xmlns:a16="http://schemas.microsoft.com/office/drawing/2014/main" id="{CCAC0F89-28E5-B87C-F5FC-A263E7C1E9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1836" y="1054317"/>
            <a:ext cx="476122" cy="476063"/>
          </a:xfrm>
          <a:prstGeom prst="rect">
            <a:avLst/>
          </a:prstGeom>
        </p:spPr>
      </p:pic>
      <p:pic>
        <p:nvPicPr>
          <p:cNvPr id="15" name="Image 13" descr=" ">
            <a:extLst>
              <a:ext uri="{FF2B5EF4-FFF2-40B4-BE49-F238E27FC236}">
                <a16:creationId xmlns:a16="http://schemas.microsoft.com/office/drawing/2014/main" id="{56EABAB0-9FF0-BBD4-8B52-277300421B9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97436" y="1623639"/>
            <a:ext cx="476122" cy="476063"/>
          </a:xfrm>
          <a:prstGeom prst="rect">
            <a:avLst/>
          </a:prstGeom>
        </p:spPr>
      </p:pic>
      <p:pic>
        <p:nvPicPr>
          <p:cNvPr id="16" name="Image 14" descr=" ">
            <a:extLst>
              <a:ext uri="{FF2B5EF4-FFF2-40B4-BE49-F238E27FC236}">
                <a16:creationId xmlns:a16="http://schemas.microsoft.com/office/drawing/2014/main" id="{2C76BA5D-5D6F-8A83-5B00-4C11B8A6B8C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66850" y="1623639"/>
            <a:ext cx="476122" cy="476063"/>
          </a:xfrm>
          <a:prstGeom prst="rect">
            <a:avLst/>
          </a:prstGeom>
        </p:spPr>
      </p:pic>
      <p:pic>
        <p:nvPicPr>
          <p:cNvPr id="17" name="Image 15" descr=" ">
            <a:extLst>
              <a:ext uri="{FF2B5EF4-FFF2-40B4-BE49-F238E27FC236}">
                <a16:creationId xmlns:a16="http://schemas.microsoft.com/office/drawing/2014/main" id="{033DFDAB-BE2A-05F8-76DF-519C68D22A9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36263" y="1623639"/>
            <a:ext cx="476122" cy="476063"/>
          </a:xfrm>
          <a:prstGeom prst="rect">
            <a:avLst/>
          </a:prstGeom>
        </p:spPr>
      </p:pic>
      <p:pic>
        <p:nvPicPr>
          <p:cNvPr id="18" name="Image 16" descr=" ">
            <a:extLst>
              <a:ext uri="{FF2B5EF4-FFF2-40B4-BE49-F238E27FC236}">
                <a16:creationId xmlns:a16="http://schemas.microsoft.com/office/drawing/2014/main" id="{A3C5E960-EDEB-D02C-C046-9DA19F488B3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05627" y="1623639"/>
            <a:ext cx="476122" cy="476063"/>
          </a:xfrm>
          <a:prstGeom prst="rect">
            <a:avLst/>
          </a:prstGeom>
        </p:spPr>
      </p:pic>
      <p:pic>
        <p:nvPicPr>
          <p:cNvPr id="19" name="Image 17" descr=" ">
            <a:extLst>
              <a:ext uri="{FF2B5EF4-FFF2-40B4-BE49-F238E27FC236}">
                <a16:creationId xmlns:a16="http://schemas.microsoft.com/office/drawing/2014/main" id="{83A8AA8E-7E4D-ED6E-5079-CF23473C41C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75090" y="1623639"/>
            <a:ext cx="476122" cy="476063"/>
          </a:xfrm>
          <a:prstGeom prst="rect">
            <a:avLst/>
          </a:prstGeom>
        </p:spPr>
      </p:pic>
      <p:pic>
        <p:nvPicPr>
          <p:cNvPr id="20" name="Image 18" descr=" ">
            <a:extLst>
              <a:ext uri="{FF2B5EF4-FFF2-40B4-BE49-F238E27FC236}">
                <a16:creationId xmlns:a16="http://schemas.microsoft.com/office/drawing/2014/main" id="{199AE4F2-BE6F-6884-E580-6CAD343707C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44454" y="1623639"/>
            <a:ext cx="476122" cy="476063"/>
          </a:xfrm>
          <a:prstGeom prst="rect">
            <a:avLst/>
          </a:prstGeom>
        </p:spPr>
      </p:pic>
      <p:pic>
        <p:nvPicPr>
          <p:cNvPr id="21" name="Image 19" descr=" ">
            <a:extLst>
              <a:ext uri="{FF2B5EF4-FFF2-40B4-BE49-F238E27FC236}">
                <a16:creationId xmlns:a16="http://schemas.microsoft.com/office/drawing/2014/main" id="{AEF4602F-D211-D35F-5AEB-641AFBE8476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13818" y="1623639"/>
            <a:ext cx="476122" cy="476063"/>
          </a:xfrm>
          <a:prstGeom prst="rect">
            <a:avLst/>
          </a:prstGeom>
        </p:spPr>
      </p:pic>
      <p:pic>
        <p:nvPicPr>
          <p:cNvPr id="22" name="Image 20" descr=" ">
            <a:extLst>
              <a:ext uri="{FF2B5EF4-FFF2-40B4-BE49-F238E27FC236}">
                <a16:creationId xmlns:a16="http://schemas.microsoft.com/office/drawing/2014/main" id="{46215CBC-00E4-343C-5BD9-3FEB1CA5B06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384869" y="1623639"/>
            <a:ext cx="476122" cy="476063"/>
          </a:xfrm>
          <a:prstGeom prst="rect">
            <a:avLst/>
          </a:prstGeom>
        </p:spPr>
      </p:pic>
      <p:pic>
        <p:nvPicPr>
          <p:cNvPr id="23" name="Image 21" descr=" ">
            <a:extLst>
              <a:ext uri="{FF2B5EF4-FFF2-40B4-BE49-F238E27FC236}">
                <a16:creationId xmlns:a16="http://schemas.microsoft.com/office/drawing/2014/main" id="{AA1BC934-DEBF-1F40-5E49-599BE89D33C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954232" y="1623639"/>
            <a:ext cx="476122" cy="476063"/>
          </a:xfrm>
          <a:prstGeom prst="rect">
            <a:avLst/>
          </a:prstGeom>
        </p:spPr>
      </p:pic>
      <p:pic>
        <p:nvPicPr>
          <p:cNvPr id="24" name="Image 22" descr=" ">
            <a:extLst>
              <a:ext uri="{FF2B5EF4-FFF2-40B4-BE49-F238E27FC236}">
                <a16:creationId xmlns:a16="http://schemas.microsoft.com/office/drawing/2014/main" id="{D7345D24-7D65-E6D7-059D-69D7FCA2207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23646" y="1623639"/>
            <a:ext cx="476122" cy="476063"/>
          </a:xfrm>
          <a:prstGeom prst="rect">
            <a:avLst/>
          </a:prstGeom>
        </p:spPr>
      </p:pic>
      <p:pic>
        <p:nvPicPr>
          <p:cNvPr id="25" name="Image 23" descr=" ">
            <a:extLst>
              <a:ext uri="{FF2B5EF4-FFF2-40B4-BE49-F238E27FC236}">
                <a16:creationId xmlns:a16="http://schemas.microsoft.com/office/drawing/2014/main" id="{3E58B679-156F-DFBC-2F45-F103BE358723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093059" y="1623639"/>
            <a:ext cx="476122" cy="476063"/>
          </a:xfrm>
          <a:prstGeom prst="rect">
            <a:avLst/>
          </a:prstGeom>
        </p:spPr>
      </p:pic>
      <p:pic>
        <p:nvPicPr>
          <p:cNvPr id="26" name="Image 24" descr=" ">
            <a:extLst>
              <a:ext uri="{FF2B5EF4-FFF2-40B4-BE49-F238E27FC236}">
                <a16:creationId xmlns:a16="http://schemas.microsoft.com/office/drawing/2014/main" id="{420B0894-4C9D-DB2E-202F-09789176223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662472" y="1623639"/>
            <a:ext cx="476122" cy="476063"/>
          </a:xfrm>
          <a:prstGeom prst="rect">
            <a:avLst/>
          </a:prstGeom>
        </p:spPr>
      </p:pic>
      <p:pic>
        <p:nvPicPr>
          <p:cNvPr id="27" name="Image 25" descr=" ">
            <a:extLst>
              <a:ext uri="{FF2B5EF4-FFF2-40B4-BE49-F238E27FC236}">
                <a16:creationId xmlns:a16="http://schemas.microsoft.com/office/drawing/2014/main" id="{D4AEC8FD-4D47-4D65-31D2-DCDF52226FD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231836" y="1623639"/>
            <a:ext cx="476122" cy="476063"/>
          </a:xfrm>
          <a:prstGeom prst="rect">
            <a:avLst/>
          </a:prstGeom>
        </p:spPr>
      </p:pic>
      <p:pic>
        <p:nvPicPr>
          <p:cNvPr id="28" name="Image 26" descr=" ">
            <a:extLst>
              <a:ext uri="{FF2B5EF4-FFF2-40B4-BE49-F238E27FC236}">
                <a16:creationId xmlns:a16="http://schemas.microsoft.com/office/drawing/2014/main" id="{4F0B4A4B-6165-1242-B0D8-546C8D0AA0F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397436" y="2192962"/>
            <a:ext cx="476122" cy="476063"/>
          </a:xfrm>
          <a:prstGeom prst="rect">
            <a:avLst/>
          </a:prstGeom>
        </p:spPr>
      </p:pic>
      <p:pic>
        <p:nvPicPr>
          <p:cNvPr id="29" name="Image 27" descr=" ">
            <a:extLst>
              <a:ext uri="{FF2B5EF4-FFF2-40B4-BE49-F238E27FC236}">
                <a16:creationId xmlns:a16="http://schemas.microsoft.com/office/drawing/2014/main" id="{41E994D9-C8FC-A7F7-966B-51847E6EEEC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966850" y="2192962"/>
            <a:ext cx="476122" cy="476063"/>
          </a:xfrm>
          <a:prstGeom prst="rect">
            <a:avLst/>
          </a:prstGeom>
        </p:spPr>
      </p:pic>
      <p:pic>
        <p:nvPicPr>
          <p:cNvPr id="30" name="Image 28" descr=" ">
            <a:extLst>
              <a:ext uri="{FF2B5EF4-FFF2-40B4-BE49-F238E27FC236}">
                <a16:creationId xmlns:a16="http://schemas.microsoft.com/office/drawing/2014/main" id="{8537BBD9-929D-6B44-3D1D-AD766AC68F11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536263" y="2192962"/>
            <a:ext cx="476122" cy="476063"/>
          </a:xfrm>
          <a:prstGeom prst="rect">
            <a:avLst/>
          </a:prstGeom>
        </p:spPr>
      </p:pic>
      <p:pic>
        <p:nvPicPr>
          <p:cNvPr id="31" name="Image 29" descr=" ">
            <a:extLst>
              <a:ext uri="{FF2B5EF4-FFF2-40B4-BE49-F238E27FC236}">
                <a16:creationId xmlns:a16="http://schemas.microsoft.com/office/drawing/2014/main" id="{0E6C99E3-138D-8EB4-40BD-0CC66836981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105627" y="2192962"/>
            <a:ext cx="476122" cy="476063"/>
          </a:xfrm>
          <a:prstGeom prst="rect">
            <a:avLst/>
          </a:prstGeom>
        </p:spPr>
      </p:pic>
      <p:pic>
        <p:nvPicPr>
          <p:cNvPr id="32" name="Image 30" descr=" ">
            <a:extLst>
              <a:ext uri="{FF2B5EF4-FFF2-40B4-BE49-F238E27FC236}">
                <a16:creationId xmlns:a16="http://schemas.microsoft.com/office/drawing/2014/main" id="{55817689-FC23-9615-5586-80B8EDB01575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675090" y="2192962"/>
            <a:ext cx="476122" cy="476063"/>
          </a:xfrm>
          <a:prstGeom prst="rect">
            <a:avLst/>
          </a:prstGeom>
        </p:spPr>
      </p:pic>
      <p:pic>
        <p:nvPicPr>
          <p:cNvPr id="33" name="Image 31" descr=" ">
            <a:extLst>
              <a:ext uri="{FF2B5EF4-FFF2-40B4-BE49-F238E27FC236}">
                <a16:creationId xmlns:a16="http://schemas.microsoft.com/office/drawing/2014/main" id="{ED590839-482B-5A8F-4736-3FD8364D1094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244454" y="2192962"/>
            <a:ext cx="476122" cy="476063"/>
          </a:xfrm>
          <a:prstGeom prst="rect">
            <a:avLst/>
          </a:prstGeom>
        </p:spPr>
      </p:pic>
      <p:pic>
        <p:nvPicPr>
          <p:cNvPr id="34" name="Image 32" descr=" ">
            <a:extLst>
              <a:ext uri="{FF2B5EF4-FFF2-40B4-BE49-F238E27FC236}">
                <a16:creationId xmlns:a16="http://schemas.microsoft.com/office/drawing/2014/main" id="{D6804C96-E91D-655C-A92A-D4FB5096C6B6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813818" y="2192962"/>
            <a:ext cx="476122" cy="476063"/>
          </a:xfrm>
          <a:prstGeom prst="rect">
            <a:avLst/>
          </a:prstGeom>
        </p:spPr>
      </p:pic>
      <p:pic>
        <p:nvPicPr>
          <p:cNvPr id="35" name="Image 33" descr=" ">
            <a:extLst>
              <a:ext uri="{FF2B5EF4-FFF2-40B4-BE49-F238E27FC236}">
                <a16:creationId xmlns:a16="http://schemas.microsoft.com/office/drawing/2014/main" id="{F9DB0EF4-9FA1-3B6E-D8AB-371DA5B5C65D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384869" y="2192962"/>
            <a:ext cx="476122" cy="476063"/>
          </a:xfrm>
          <a:prstGeom prst="rect">
            <a:avLst/>
          </a:prstGeom>
        </p:spPr>
      </p:pic>
      <p:pic>
        <p:nvPicPr>
          <p:cNvPr id="36" name="Image 34" descr=" ">
            <a:extLst>
              <a:ext uri="{FF2B5EF4-FFF2-40B4-BE49-F238E27FC236}">
                <a16:creationId xmlns:a16="http://schemas.microsoft.com/office/drawing/2014/main" id="{3F55DDA0-ADA0-1239-0FB4-F1113BA028FB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954232" y="2192962"/>
            <a:ext cx="476122" cy="476063"/>
          </a:xfrm>
          <a:prstGeom prst="rect">
            <a:avLst/>
          </a:prstGeom>
        </p:spPr>
      </p:pic>
      <p:pic>
        <p:nvPicPr>
          <p:cNvPr id="37" name="Image 35" descr=" ">
            <a:extLst>
              <a:ext uri="{FF2B5EF4-FFF2-40B4-BE49-F238E27FC236}">
                <a16:creationId xmlns:a16="http://schemas.microsoft.com/office/drawing/2014/main" id="{74839304-CA41-628B-2B67-A4DBC3FD0227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523646" y="2192962"/>
            <a:ext cx="476122" cy="476063"/>
          </a:xfrm>
          <a:prstGeom prst="rect">
            <a:avLst/>
          </a:prstGeom>
        </p:spPr>
      </p:pic>
      <p:pic>
        <p:nvPicPr>
          <p:cNvPr id="38" name="Image 36" descr=" ">
            <a:extLst>
              <a:ext uri="{FF2B5EF4-FFF2-40B4-BE49-F238E27FC236}">
                <a16:creationId xmlns:a16="http://schemas.microsoft.com/office/drawing/2014/main" id="{2C2DA15C-3A34-1BAF-ABF3-FCB256250BA6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093059" y="2192962"/>
            <a:ext cx="476122" cy="476063"/>
          </a:xfrm>
          <a:prstGeom prst="rect">
            <a:avLst/>
          </a:prstGeom>
        </p:spPr>
      </p:pic>
      <p:pic>
        <p:nvPicPr>
          <p:cNvPr id="39" name="Image 37" descr=" ">
            <a:extLst>
              <a:ext uri="{FF2B5EF4-FFF2-40B4-BE49-F238E27FC236}">
                <a16:creationId xmlns:a16="http://schemas.microsoft.com/office/drawing/2014/main" id="{625DF2E7-BF96-EA60-8FD6-7D104B4C27C2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7662472" y="2192962"/>
            <a:ext cx="476122" cy="476063"/>
          </a:xfrm>
          <a:prstGeom prst="rect">
            <a:avLst/>
          </a:prstGeom>
        </p:spPr>
      </p:pic>
      <p:pic>
        <p:nvPicPr>
          <p:cNvPr id="40" name="Image 38" descr=" ">
            <a:extLst>
              <a:ext uri="{FF2B5EF4-FFF2-40B4-BE49-F238E27FC236}">
                <a16:creationId xmlns:a16="http://schemas.microsoft.com/office/drawing/2014/main" id="{BD4D5D30-0B16-5D4B-E42A-912CB4BFE598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231836" y="2192962"/>
            <a:ext cx="476122" cy="476063"/>
          </a:xfrm>
          <a:prstGeom prst="rect">
            <a:avLst/>
          </a:prstGeom>
        </p:spPr>
      </p:pic>
      <p:pic>
        <p:nvPicPr>
          <p:cNvPr id="41" name="Image 39" descr=" ">
            <a:extLst>
              <a:ext uri="{FF2B5EF4-FFF2-40B4-BE49-F238E27FC236}">
                <a16:creationId xmlns:a16="http://schemas.microsoft.com/office/drawing/2014/main" id="{C4CE3750-A353-8078-3183-EAC75B3357A9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397436" y="2762286"/>
            <a:ext cx="476122" cy="476063"/>
          </a:xfrm>
          <a:prstGeom prst="rect">
            <a:avLst/>
          </a:prstGeom>
        </p:spPr>
      </p:pic>
      <p:pic>
        <p:nvPicPr>
          <p:cNvPr id="42" name="Image 40" descr=" ">
            <a:extLst>
              <a:ext uri="{FF2B5EF4-FFF2-40B4-BE49-F238E27FC236}">
                <a16:creationId xmlns:a16="http://schemas.microsoft.com/office/drawing/2014/main" id="{7E419ADF-AEE9-7C89-80D7-641B5C927DE7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966850" y="2762286"/>
            <a:ext cx="476122" cy="476063"/>
          </a:xfrm>
          <a:prstGeom prst="rect">
            <a:avLst/>
          </a:prstGeom>
        </p:spPr>
      </p:pic>
      <p:pic>
        <p:nvPicPr>
          <p:cNvPr id="43" name="Image 41" descr=" ">
            <a:extLst>
              <a:ext uri="{FF2B5EF4-FFF2-40B4-BE49-F238E27FC236}">
                <a16:creationId xmlns:a16="http://schemas.microsoft.com/office/drawing/2014/main" id="{14B079EB-C01E-40B7-1418-4E235FA45C10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2536263" y="2762286"/>
            <a:ext cx="476122" cy="476063"/>
          </a:xfrm>
          <a:prstGeom prst="rect">
            <a:avLst/>
          </a:prstGeom>
        </p:spPr>
      </p:pic>
      <p:pic>
        <p:nvPicPr>
          <p:cNvPr id="44" name="Image 42" descr=" ">
            <a:extLst>
              <a:ext uri="{FF2B5EF4-FFF2-40B4-BE49-F238E27FC236}">
                <a16:creationId xmlns:a16="http://schemas.microsoft.com/office/drawing/2014/main" id="{CC80F408-6B3C-B3E1-32EF-9A619D9DF0A8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3105627" y="2762286"/>
            <a:ext cx="476122" cy="476063"/>
          </a:xfrm>
          <a:prstGeom prst="rect">
            <a:avLst/>
          </a:prstGeom>
        </p:spPr>
      </p:pic>
      <p:pic>
        <p:nvPicPr>
          <p:cNvPr id="45" name="Image 43" descr=" ">
            <a:extLst>
              <a:ext uri="{FF2B5EF4-FFF2-40B4-BE49-F238E27FC236}">
                <a16:creationId xmlns:a16="http://schemas.microsoft.com/office/drawing/2014/main" id="{866287DF-000B-9281-B59E-E70B6DDEEB99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3675090" y="2762286"/>
            <a:ext cx="476122" cy="476063"/>
          </a:xfrm>
          <a:prstGeom prst="rect">
            <a:avLst/>
          </a:prstGeom>
        </p:spPr>
      </p:pic>
      <p:pic>
        <p:nvPicPr>
          <p:cNvPr id="46" name="Image 44" descr=" ">
            <a:extLst>
              <a:ext uri="{FF2B5EF4-FFF2-40B4-BE49-F238E27FC236}">
                <a16:creationId xmlns:a16="http://schemas.microsoft.com/office/drawing/2014/main" id="{43DCFAE0-9978-03C6-3A37-61AD94FFE363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4244454" y="2762286"/>
            <a:ext cx="476122" cy="476063"/>
          </a:xfrm>
          <a:prstGeom prst="rect">
            <a:avLst/>
          </a:prstGeom>
        </p:spPr>
      </p:pic>
      <p:pic>
        <p:nvPicPr>
          <p:cNvPr id="47" name="Image 45" descr=" ">
            <a:extLst>
              <a:ext uri="{FF2B5EF4-FFF2-40B4-BE49-F238E27FC236}">
                <a16:creationId xmlns:a16="http://schemas.microsoft.com/office/drawing/2014/main" id="{AEE55704-0EE6-68FA-2539-AFC50548F539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4813818" y="2762286"/>
            <a:ext cx="476122" cy="476063"/>
          </a:xfrm>
          <a:prstGeom prst="rect">
            <a:avLst/>
          </a:prstGeom>
        </p:spPr>
      </p:pic>
      <p:pic>
        <p:nvPicPr>
          <p:cNvPr id="48" name="Image 46" descr=" ">
            <a:extLst>
              <a:ext uri="{FF2B5EF4-FFF2-40B4-BE49-F238E27FC236}">
                <a16:creationId xmlns:a16="http://schemas.microsoft.com/office/drawing/2014/main" id="{BA2E04C7-D173-0FE5-8AD3-8E58ADBA2D9F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5384869" y="2762286"/>
            <a:ext cx="476122" cy="476063"/>
          </a:xfrm>
          <a:prstGeom prst="rect">
            <a:avLst/>
          </a:prstGeom>
        </p:spPr>
      </p:pic>
      <p:pic>
        <p:nvPicPr>
          <p:cNvPr id="49" name="Image 47" descr=" ">
            <a:extLst>
              <a:ext uri="{FF2B5EF4-FFF2-40B4-BE49-F238E27FC236}">
                <a16:creationId xmlns:a16="http://schemas.microsoft.com/office/drawing/2014/main" id="{9B33E67A-B00E-ADAC-CCA4-A639A562097E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5954232" y="2762286"/>
            <a:ext cx="476122" cy="476063"/>
          </a:xfrm>
          <a:prstGeom prst="rect">
            <a:avLst/>
          </a:prstGeom>
        </p:spPr>
      </p:pic>
      <p:pic>
        <p:nvPicPr>
          <p:cNvPr id="50" name="Image 48" descr=" ">
            <a:extLst>
              <a:ext uri="{FF2B5EF4-FFF2-40B4-BE49-F238E27FC236}">
                <a16:creationId xmlns:a16="http://schemas.microsoft.com/office/drawing/2014/main" id="{E02DD073-14A8-59A2-8ECE-C98DADEA95A7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6523646" y="2762286"/>
            <a:ext cx="476122" cy="476063"/>
          </a:xfrm>
          <a:prstGeom prst="rect">
            <a:avLst/>
          </a:prstGeom>
        </p:spPr>
      </p:pic>
      <p:pic>
        <p:nvPicPr>
          <p:cNvPr id="51" name="Image 49" descr=" ">
            <a:extLst>
              <a:ext uri="{FF2B5EF4-FFF2-40B4-BE49-F238E27FC236}">
                <a16:creationId xmlns:a16="http://schemas.microsoft.com/office/drawing/2014/main" id="{9E0DD8A7-DBE5-060D-56F4-3ED0762AE666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7093059" y="2762286"/>
            <a:ext cx="476122" cy="476063"/>
          </a:xfrm>
          <a:prstGeom prst="rect">
            <a:avLst/>
          </a:prstGeom>
        </p:spPr>
      </p:pic>
      <p:pic>
        <p:nvPicPr>
          <p:cNvPr id="52" name="Image 50" descr=" ">
            <a:extLst>
              <a:ext uri="{FF2B5EF4-FFF2-40B4-BE49-F238E27FC236}">
                <a16:creationId xmlns:a16="http://schemas.microsoft.com/office/drawing/2014/main" id="{10804A02-BE69-2C2D-B907-92A66407A8B1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7662472" y="2762286"/>
            <a:ext cx="476122" cy="476063"/>
          </a:xfrm>
          <a:prstGeom prst="rect">
            <a:avLst/>
          </a:prstGeom>
        </p:spPr>
      </p:pic>
      <p:pic>
        <p:nvPicPr>
          <p:cNvPr id="53" name="Image 51" descr=" ">
            <a:extLst>
              <a:ext uri="{FF2B5EF4-FFF2-40B4-BE49-F238E27FC236}">
                <a16:creationId xmlns:a16="http://schemas.microsoft.com/office/drawing/2014/main" id="{34B83E75-AF77-76D7-D44B-23272EAF0C6E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8231836" y="2762286"/>
            <a:ext cx="476122" cy="476063"/>
          </a:xfrm>
          <a:prstGeom prst="rect">
            <a:avLst/>
          </a:prstGeom>
        </p:spPr>
      </p:pic>
      <p:pic>
        <p:nvPicPr>
          <p:cNvPr id="54" name="Image 52" descr=" ">
            <a:extLst>
              <a:ext uri="{FF2B5EF4-FFF2-40B4-BE49-F238E27FC236}">
                <a16:creationId xmlns:a16="http://schemas.microsoft.com/office/drawing/2014/main" id="{FFD95868-C66D-E6F5-613B-B440CBE2EAE1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397436" y="3331610"/>
            <a:ext cx="476122" cy="476063"/>
          </a:xfrm>
          <a:prstGeom prst="rect">
            <a:avLst/>
          </a:prstGeom>
        </p:spPr>
      </p:pic>
      <p:pic>
        <p:nvPicPr>
          <p:cNvPr id="55" name="Image 53" descr=" ">
            <a:extLst>
              <a:ext uri="{FF2B5EF4-FFF2-40B4-BE49-F238E27FC236}">
                <a16:creationId xmlns:a16="http://schemas.microsoft.com/office/drawing/2014/main" id="{D9604B60-3467-C2AA-A4F1-10D38FA440DB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966850" y="3331610"/>
            <a:ext cx="476122" cy="476063"/>
          </a:xfrm>
          <a:prstGeom prst="rect">
            <a:avLst/>
          </a:prstGeom>
        </p:spPr>
      </p:pic>
      <p:pic>
        <p:nvPicPr>
          <p:cNvPr id="56" name="Image 54" descr=" ">
            <a:extLst>
              <a:ext uri="{FF2B5EF4-FFF2-40B4-BE49-F238E27FC236}">
                <a16:creationId xmlns:a16="http://schemas.microsoft.com/office/drawing/2014/main" id="{552F6DA8-DD2B-27E3-4DB1-1A2865BCA490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2536263" y="3331610"/>
            <a:ext cx="476122" cy="476063"/>
          </a:xfrm>
          <a:prstGeom prst="rect">
            <a:avLst/>
          </a:prstGeom>
        </p:spPr>
      </p:pic>
      <p:pic>
        <p:nvPicPr>
          <p:cNvPr id="57" name="Image 55" descr=" ">
            <a:extLst>
              <a:ext uri="{FF2B5EF4-FFF2-40B4-BE49-F238E27FC236}">
                <a16:creationId xmlns:a16="http://schemas.microsoft.com/office/drawing/2014/main" id="{7A619898-63A5-81BA-003D-3697E428F8E5}"/>
              </a:ext>
            </a:extLst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3105627" y="3331610"/>
            <a:ext cx="476122" cy="476063"/>
          </a:xfrm>
          <a:prstGeom prst="rect">
            <a:avLst/>
          </a:prstGeom>
        </p:spPr>
      </p:pic>
      <p:pic>
        <p:nvPicPr>
          <p:cNvPr id="58" name="Image 56" descr=" ">
            <a:extLst>
              <a:ext uri="{FF2B5EF4-FFF2-40B4-BE49-F238E27FC236}">
                <a16:creationId xmlns:a16="http://schemas.microsoft.com/office/drawing/2014/main" id="{B105221E-8716-E634-E5F0-AC661A7AB60A}"/>
              </a:ext>
            </a:extLst>
      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3675090" y="3331610"/>
            <a:ext cx="476122" cy="476063"/>
          </a:xfrm>
          <a:prstGeom prst="rect">
            <a:avLst/>
          </a:prstGeom>
        </p:spPr>
      </p:pic>
      <p:pic>
        <p:nvPicPr>
          <p:cNvPr id="59" name="Image 57" descr=" ">
            <a:extLst>
              <a:ext uri="{FF2B5EF4-FFF2-40B4-BE49-F238E27FC236}">
                <a16:creationId xmlns:a16="http://schemas.microsoft.com/office/drawing/2014/main" id="{83616F56-4BA5-7F9A-2AEA-32285DC8BCD5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4244454" y="3331610"/>
            <a:ext cx="476122" cy="476063"/>
          </a:xfrm>
          <a:prstGeom prst="rect">
            <a:avLst/>
          </a:prstGeom>
        </p:spPr>
      </p:pic>
      <p:pic>
        <p:nvPicPr>
          <p:cNvPr id="60" name="Image 58" descr=" ">
            <a:extLst>
              <a:ext uri="{FF2B5EF4-FFF2-40B4-BE49-F238E27FC236}">
                <a16:creationId xmlns:a16="http://schemas.microsoft.com/office/drawing/2014/main" id="{A421F59A-F650-7486-E07A-A6E9A1D06602}"/>
              </a:ext>
            </a:extLst>
      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4813818" y="3331610"/>
            <a:ext cx="476122" cy="476063"/>
          </a:xfrm>
          <a:prstGeom prst="rect">
            <a:avLst/>
          </a:prstGeom>
        </p:spPr>
      </p:pic>
      <p:pic>
        <p:nvPicPr>
          <p:cNvPr id="61" name="Image 59" descr=" ">
            <a:extLst>
              <a:ext uri="{FF2B5EF4-FFF2-40B4-BE49-F238E27FC236}">
                <a16:creationId xmlns:a16="http://schemas.microsoft.com/office/drawing/2014/main" id="{9A1C3989-4001-6198-58A9-1872FE172B2B}"/>
              </a:ext>
            </a:extLst>
      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5384869" y="3331610"/>
            <a:ext cx="476122" cy="476063"/>
          </a:xfrm>
          <a:prstGeom prst="rect">
            <a:avLst/>
          </a:prstGeom>
        </p:spPr>
      </p:pic>
      <p:pic>
        <p:nvPicPr>
          <p:cNvPr id="62" name="Image 60" descr=" ">
            <a:extLst>
              <a:ext uri="{FF2B5EF4-FFF2-40B4-BE49-F238E27FC236}">
                <a16:creationId xmlns:a16="http://schemas.microsoft.com/office/drawing/2014/main" id="{8B1B53FF-87D6-593A-3B3C-58CE012DC608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5954232" y="3331610"/>
            <a:ext cx="476122" cy="476063"/>
          </a:xfrm>
          <a:prstGeom prst="rect">
            <a:avLst/>
          </a:prstGeom>
        </p:spPr>
      </p:pic>
      <p:pic>
        <p:nvPicPr>
          <p:cNvPr id="63" name="Image 61" descr=" ">
            <a:extLst>
              <a:ext uri="{FF2B5EF4-FFF2-40B4-BE49-F238E27FC236}">
                <a16:creationId xmlns:a16="http://schemas.microsoft.com/office/drawing/2014/main" id="{B0F1970A-9296-30A8-BB66-66FFF8D7ED53}"/>
              </a:ext>
            </a:extLst>
      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6523646" y="3331610"/>
            <a:ext cx="476122" cy="476063"/>
          </a:xfrm>
          <a:prstGeom prst="rect">
            <a:avLst/>
          </a:prstGeom>
        </p:spPr>
      </p:pic>
      <p:pic>
        <p:nvPicPr>
          <p:cNvPr id="64" name="Image 62" descr=" ">
            <a:extLst>
              <a:ext uri="{FF2B5EF4-FFF2-40B4-BE49-F238E27FC236}">
                <a16:creationId xmlns:a16="http://schemas.microsoft.com/office/drawing/2014/main" id="{DB994BB8-08A5-7819-4C2C-BA6E819F7702}"/>
              </a:ext>
            </a:extLst>
      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7093059" y="3331610"/>
            <a:ext cx="476122" cy="476063"/>
          </a:xfrm>
          <a:prstGeom prst="rect">
            <a:avLst/>
          </a:prstGeom>
        </p:spPr>
      </p:pic>
      <p:pic>
        <p:nvPicPr>
          <p:cNvPr id="65" name="Image 63" descr=" ">
            <a:extLst>
              <a:ext uri="{FF2B5EF4-FFF2-40B4-BE49-F238E27FC236}">
                <a16:creationId xmlns:a16="http://schemas.microsoft.com/office/drawing/2014/main" id="{EDD99C60-A8CA-6309-042D-C24BCFF6F5F2}"/>
              </a:ext>
            </a:extLst>
      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7662472" y="3331610"/>
            <a:ext cx="476122" cy="476063"/>
          </a:xfrm>
          <a:prstGeom prst="rect">
            <a:avLst/>
          </a:prstGeom>
        </p:spPr>
      </p:pic>
      <p:pic>
        <p:nvPicPr>
          <p:cNvPr id="66" name="Image 64" descr=" ">
            <a:extLst>
              <a:ext uri="{FF2B5EF4-FFF2-40B4-BE49-F238E27FC236}">
                <a16:creationId xmlns:a16="http://schemas.microsoft.com/office/drawing/2014/main" id="{81F36DE9-4D0E-A4CC-8A70-95FFA725EB72}"/>
              </a:ext>
            </a:extLst>
      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8231836" y="3331610"/>
            <a:ext cx="476122" cy="476063"/>
          </a:xfrm>
          <a:prstGeom prst="rect">
            <a:avLst/>
          </a:prstGeom>
        </p:spPr>
      </p:pic>
      <p:pic>
        <p:nvPicPr>
          <p:cNvPr id="67" name="Image 65" descr=" ">
            <a:extLst>
              <a:ext uri="{FF2B5EF4-FFF2-40B4-BE49-F238E27FC236}">
                <a16:creationId xmlns:a16="http://schemas.microsoft.com/office/drawing/2014/main" id="{4510840B-CADD-3208-3553-3EE255CAFAEE}"/>
              </a:ext>
            </a:extLst>
      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1397436" y="3900932"/>
            <a:ext cx="476122" cy="476063"/>
          </a:xfrm>
          <a:prstGeom prst="rect">
            <a:avLst/>
          </a:prstGeom>
        </p:spPr>
      </p:pic>
      <p:pic>
        <p:nvPicPr>
          <p:cNvPr id="68" name="Image 66" descr=" ">
            <a:extLst>
              <a:ext uri="{FF2B5EF4-FFF2-40B4-BE49-F238E27FC236}">
                <a16:creationId xmlns:a16="http://schemas.microsoft.com/office/drawing/2014/main" id="{FB200816-8344-B3D1-89A9-B6C0AA2A4C0E}"/>
              </a:ext>
            </a:extLst>
      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1966850" y="3900932"/>
            <a:ext cx="476122" cy="476063"/>
          </a:xfrm>
          <a:prstGeom prst="rect">
            <a:avLst/>
          </a:prstGeom>
        </p:spPr>
      </p:pic>
      <p:pic>
        <p:nvPicPr>
          <p:cNvPr id="69" name="Image 67" descr=" ">
            <a:extLst>
              <a:ext uri="{FF2B5EF4-FFF2-40B4-BE49-F238E27FC236}">
                <a16:creationId xmlns:a16="http://schemas.microsoft.com/office/drawing/2014/main" id="{7E08FF43-07BD-234E-CC75-E208187D0355}"/>
              </a:ext>
            </a:extLst>
      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2536263" y="3900932"/>
            <a:ext cx="476122" cy="476063"/>
          </a:xfrm>
          <a:prstGeom prst="rect">
            <a:avLst/>
          </a:prstGeom>
        </p:spPr>
      </p:pic>
      <p:pic>
        <p:nvPicPr>
          <p:cNvPr id="70" name="Image 68" descr=" ">
            <a:extLst>
              <a:ext uri="{FF2B5EF4-FFF2-40B4-BE49-F238E27FC236}">
                <a16:creationId xmlns:a16="http://schemas.microsoft.com/office/drawing/2014/main" id="{27E15FBF-083D-C494-04F9-BC4C9E150192}"/>
              </a:ext>
            </a:extLst>
      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3105627" y="3900932"/>
            <a:ext cx="476122" cy="476063"/>
          </a:xfrm>
          <a:prstGeom prst="rect">
            <a:avLst/>
          </a:prstGeom>
        </p:spPr>
      </p:pic>
      <p:pic>
        <p:nvPicPr>
          <p:cNvPr id="71" name="Image 69" descr=" ">
            <a:extLst>
              <a:ext uri="{FF2B5EF4-FFF2-40B4-BE49-F238E27FC236}">
                <a16:creationId xmlns:a16="http://schemas.microsoft.com/office/drawing/2014/main" id="{8F76CD4C-54E3-C365-CBAE-745FB670A672}"/>
              </a:ext>
            </a:extLst>
      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3675090" y="3900932"/>
            <a:ext cx="476122" cy="476063"/>
          </a:xfrm>
          <a:prstGeom prst="rect">
            <a:avLst/>
          </a:prstGeom>
        </p:spPr>
      </p:pic>
      <p:pic>
        <p:nvPicPr>
          <p:cNvPr id="72" name="Image 70" descr=" ">
            <a:extLst>
              <a:ext uri="{FF2B5EF4-FFF2-40B4-BE49-F238E27FC236}">
                <a16:creationId xmlns:a16="http://schemas.microsoft.com/office/drawing/2014/main" id="{37C4D13D-DB72-9190-641D-83C3650272CC}"/>
              </a:ext>
            </a:extLst>
      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4244454" y="3900932"/>
            <a:ext cx="476122" cy="476063"/>
          </a:xfrm>
          <a:prstGeom prst="rect">
            <a:avLst/>
          </a:prstGeom>
        </p:spPr>
      </p:pic>
      <p:pic>
        <p:nvPicPr>
          <p:cNvPr id="73" name="Image 71" descr=" ">
            <a:extLst>
              <a:ext uri="{FF2B5EF4-FFF2-40B4-BE49-F238E27FC236}">
                <a16:creationId xmlns:a16="http://schemas.microsoft.com/office/drawing/2014/main" id="{630A1C59-9D65-4E1F-8A02-E85B8B75651F}"/>
              </a:ext>
            </a:extLst>
      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4813818" y="3900932"/>
            <a:ext cx="476122" cy="476063"/>
          </a:xfrm>
          <a:prstGeom prst="rect">
            <a:avLst/>
          </a:prstGeom>
        </p:spPr>
      </p:pic>
      <p:pic>
        <p:nvPicPr>
          <p:cNvPr id="74" name="Image 72" descr=" ">
            <a:extLst>
              <a:ext uri="{FF2B5EF4-FFF2-40B4-BE49-F238E27FC236}">
                <a16:creationId xmlns:a16="http://schemas.microsoft.com/office/drawing/2014/main" id="{3FBB8DB1-D3E4-E453-EBB1-5CE37BE9F81D}"/>
              </a:ext>
            </a:extLst>
      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5384869" y="3900932"/>
            <a:ext cx="476122" cy="476063"/>
          </a:xfrm>
          <a:prstGeom prst="rect">
            <a:avLst/>
          </a:prstGeom>
        </p:spPr>
      </p:pic>
      <p:pic>
        <p:nvPicPr>
          <p:cNvPr id="75" name="Image 73" descr=" ">
            <a:extLst>
              <a:ext uri="{FF2B5EF4-FFF2-40B4-BE49-F238E27FC236}">
                <a16:creationId xmlns:a16="http://schemas.microsoft.com/office/drawing/2014/main" id="{5DE0815D-A297-961D-5D4F-0AFC3334DE5F}"/>
              </a:ext>
            </a:extLst>
      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5954232" y="3900932"/>
            <a:ext cx="476122" cy="476063"/>
          </a:xfrm>
          <a:prstGeom prst="rect">
            <a:avLst/>
          </a:prstGeom>
        </p:spPr>
      </p:pic>
      <p:pic>
        <p:nvPicPr>
          <p:cNvPr id="76" name="Image 74" descr=" ">
            <a:extLst>
              <a:ext uri="{FF2B5EF4-FFF2-40B4-BE49-F238E27FC236}">
                <a16:creationId xmlns:a16="http://schemas.microsoft.com/office/drawing/2014/main" id="{80AEF1EB-C193-5CA6-60E4-8FE698683209}"/>
              </a:ext>
            </a:extLst>
      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6523646" y="3900932"/>
            <a:ext cx="476122" cy="476063"/>
          </a:xfrm>
          <a:prstGeom prst="rect">
            <a:avLst/>
          </a:prstGeom>
        </p:spPr>
      </p:pic>
      <p:pic>
        <p:nvPicPr>
          <p:cNvPr id="77" name="Image 75" descr=" ">
            <a:extLst>
              <a:ext uri="{FF2B5EF4-FFF2-40B4-BE49-F238E27FC236}">
                <a16:creationId xmlns:a16="http://schemas.microsoft.com/office/drawing/2014/main" id="{DED0DBAD-1D0E-C695-6CE9-058CD3730ADF}"/>
              </a:ext>
            </a:extLst>
      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7093059" y="3900932"/>
            <a:ext cx="476122" cy="476063"/>
          </a:xfrm>
          <a:prstGeom prst="rect">
            <a:avLst/>
          </a:prstGeom>
        </p:spPr>
      </p:pic>
      <p:pic>
        <p:nvPicPr>
          <p:cNvPr id="78" name="Image 76" descr=" ">
            <a:extLst>
              <a:ext uri="{FF2B5EF4-FFF2-40B4-BE49-F238E27FC236}">
                <a16:creationId xmlns:a16="http://schemas.microsoft.com/office/drawing/2014/main" id="{C3D38538-BD38-5FB1-8915-0FA86B1326C8}"/>
              </a:ext>
            </a:extLst>
      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7662472" y="3900932"/>
            <a:ext cx="476122" cy="476063"/>
          </a:xfrm>
          <a:prstGeom prst="rect">
            <a:avLst/>
          </a:prstGeom>
        </p:spPr>
      </p:pic>
      <p:pic>
        <p:nvPicPr>
          <p:cNvPr id="79" name="Image 77" descr=" ">
            <a:extLst>
              <a:ext uri="{FF2B5EF4-FFF2-40B4-BE49-F238E27FC236}">
                <a16:creationId xmlns:a16="http://schemas.microsoft.com/office/drawing/2014/main" id="{23221BDD-9A80-B746-D4D4-A5B0F0D37068}"/>
              </a:ext>
            </a:extLst>
      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8231836" y="3900932"/>
            <a:ext cx="476122" cy="476063"/>
          </a:xfrm>
          <a:prstGeom prst="rect">
            <a:avLst/>
          </a:prstGeom>
        </p:spPr>
      </p:pic>
      <p:pic>
        <p:nvPicPr>
          <p:cNvPr id="80" name="Image 78" descr=" ">
            <a:extLst>
              <a:ext uri="{FF2B5EF4-FFF2-40B4-BE49-F238E27FC236}">
                <a16:creationId xmlns:a16="http://schemas.microsoft.com/office/drawing/2014/main" id="{40D30F0B-6D17-CBD0-48E8-3CC4CF14E02E}"/>
              </a:ext>
            </a:extLst>
      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397436" y="4470255"/>
            <a:ext cx="476122" cy="476063"/>
          </a:xfrm>
          <a:prstGeom prst="rect">
            <a:avLst/>
          </a:prstGeom>
        </p:spPr>
      </p:pic>
      <p:pic>
        <p:nvPicPr>
          <p:cNvPr id="81" name="Image 79" descr=" ">
            <a:extLst>
              <a:ext uri="{FF2B5EF4-FFF2-40B4-BE49-F238E27FC236}">
                <a16:creationId xmlns:a16="http://schemas.microsoft.com/office/drawing/2014/main" id="{E3FEE49D-8E23-66E2-CE6B-28990EFDE6D2}"/>
              </a:ext>
            </a:extLst>
      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966850" y="4470255"/>
            <a:ext cx="476122" cy="476063"/>
          </a:xfrm>
          <a:prstGeom prst="rect">
            <a:avLst/>
          </a:prstGeom>
        </p:spPr>
      </p:pic>
      <p:pic>
        <p:nvPicPr>
          <p:cNvPr id="82" name="Image 80" descr=" ">
            <a:extLst>
              <a:ext uri="{FF2B5EF4-FFF2-40B4-BE49-F238E27FC236}">
                <a16:creationId xmlns:a16="http://schemas.microsoft.com/office/drawing/2014/main" id="{9C790342-C11D-55D5-55E0-A8E96B929394}"/>
              </a:ext>
            </a:extLst>
      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2536263" y="4470255"/>
            <a:ext cx="476122" cy="476063"/>
          </a:xfrm>
          <a:prstGeom prst="rect">
            <a:avLst/>
          </a:prstGeom>
        </p:spPr>
      </p:pic>
      <p:pic>
        <p:nvPicPr>
          <p:cNvPr id="83" name="Image 81" descr=" ">
            <a:extLst>
              <a:ext uri="{FF2B5EF4-FFF2-40B4-BE49-F238E27FC236}">
                <a16:creationId xmlns:a16="http://schemas.microsoft.com/office/drawing/2014/main" id="{7454C49D-72DF-9C3F-C090-FD4F8D062BFC}"/>
              </a:ext>
            </a:extLst>
      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3105627" y="4470255"/>
            <a:ext cx="476122" cy="476063"/>
          </a:xfrm>
          <a:prstGeom prst="rect">
            <a:avLst/>
          </a:prstGeom>
        </p:spPr>
      </p:pic>
      <p:pic>
        <p:nvPicPr>
          <p:cNvPr id="84" name="Image 82" descr=" ">
            <a:extLst>
              <a:ext uri="{FF2B5EF4-FFF2-40B4-BE49-F238E27FC236}">
                <a16:creationId xmlns:a16="http://schemas.microsoft.com/office/drawing/2014/main" id="{97B4B22F-8210-F1B0-0F33-E91E9E46B1B7}"/>
              </a:ext>
            </a:extLst>
      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3675090" y="4470255"/>
            <a:ext cx="476122" cy="476063"/>
          </a:xfrm>
          <a:prstGeom prst="rect">
            <a:avLst/>
          </a:prstGeom>
        </p:spPr>
      </p:pic>
      <p:pic>
        <p:nvPicPr>
          <p:cNvPr id="85" name="Image 83" descr=" ">
            <a:extLst>
              <a:ext uri="{FF2B5EF4-FFF2-40B4-BE49-F238E27FC236}">
                <a16:creationId xmlns:a16="http://schemas.microsoft.com/office/drawing/2014/main" id="{3E4E027C-84DE-6403-DCB9-0C6D2F2C7260}"/>
              </a:ext>
            </a:extLst>
      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4244454" y="4470255"/>
            <a:ext cx="476122" cy="476063"/>
          </a:xfrm>
          <a:prstGeom prst="rect">
            <a:avLst/>
          </a:prstGeom>
        </p:spPr>
      </p:pic>
      <p:pic>
        <p:nvPicPr>
          <p:cNvPr id="86" name="Image 84" descr=" ">
            <a:extLst>
              <a:ext uri="{FF2B5EF4-FFF2-40B4-BE49-F238E27FC236}">
                <a16:creationId xmlns:a16="http://schemas.microsoft.com/office/drawing/2014/main" id="{CEDDA254-3552-EC62-59C3-A162A3B9B59F}"/>
              </a:ext>
            </a:extLst>
      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4813818" y="4470255"/>
            <a:ext cx="476122" cy="476063"/>
          </a:xfrm>
          <a:prstGeom prst="rect">
            <a:avLst/>
          </a:prstGeom>
        </p:spPr>
      </p:pic>
      <p:pic>
        <p:nvPicPr>
          <p:cNvPr id="87" name="Image 85" descr=" ">
            <a:extLst>
              <a:ext uri="{FF2B5EF4-FFF2-40B4-BE49-F238E27FC236}">
                <a16:creationId xmlns:a16="http://schemas.microsoft.com/office/drawing/2014/main" id="{B2C86294-B7CC-6AE6-7377-E1D265B3C264}"/>
              </a:ext>
            </a:extLst>
      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5384869" y="4470255"/>
            <a:ext cx="476122" cy="476063"/>
          </a:xfrm>
          <a:prstGeom prst="rect">
            <a:avLst/>
          </a:prstGeom>
        </p:spPr>
      </p:pic>
      <p:pic>
        <p:nvPicPr>
          <p:cNvPr id="88" name="Image 86" descr=" ">
            <a:extLst>
              <a:ext uri="{FF2B5EF4-FFF2-40B4-BE49-F238E27FC236}">
                <a16:creationId xmlns:a16="http://schemas.microsoft.com/office/drawing/2014/main" id="{8EC4E5CA-93AC-7910-AF2E-72E90FA276EF}"/>
              </a:ext>
            </a:extLst>
      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5954232" y="4470255"/>
            <a:ext cx="476122" cy="476063"/>
          </a:xfrm>
          <a:prstGeom prst="rect">
            <a:avLst/>
          </a:prstGeom>
        </p:spPr>
      </p:pic>
      <p:pic>
        <p:nvPicPr>
          <p:cNvPr id="89" name="Image 87" descr=" ">
            <a:extLst>
              <a:ext uri="{FF2B5EF4-FFF2-40B4-BE49-F238E27FC236}">
                <a16:creationId xmlns:a16="http://schemas.microsoft.com/office/drawing/2014/main" id="{620F00F3-C988-B271-CA42-9F2B94DCB6DB}"/>
              </a:ext>
            </a:extLst>
      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6523646" y="4470255"/>
            <a:ext cx="476122" cy="476063"/>
          </a:xfrm>
          <a:prstGeom prst="rect">
            <a:avLst/>
          </a:prstGeom>
        </p:spPr>
      </p:pic>
      <p:pic>
        <p:nvPicPr>
          <p:cNvPr id="90" name="Image 88" descr=" ">
            <a:extLst>
              <a:ext uri="{FF2B5EF4-FFF2-40B4-BE49-F238E27FC236}">
                <a16:creationId xmlns:a16="http://schemas.microsoft.com/office/drawing/2014/main" id="{278FB386-BE9E-9D58-0E50-05E91EAA09DB}"/>
              </a:ext>
            </a:extLst>
      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7093059" y="4470255"/>
            <a:ext cx="476122" cy="476063"/>
          </a:xfrm>
          <a:prstGeom prst="rect">
            <a:avLst/>
          </a:prstGeom>
        </p:spPr>
      </p:pic>
      <p:pic>
        <p:nvPicPr>
          <p:cNvPr id="91" name="Image 89" descr=" ">
            <a:extLst>
              <a:ext uri="{FF2B5EF4-FFF2-40B4-BE49-F238E27FC236}">
                <a16:creationId xmlns:a16="http://schemas.microsoft.com/office/drawing/2014/main" id="{78C53EED-D03F-FC71-8BB1-FECBD82132A3}"/>
              </a:ext>
            </a:extLst>
      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7662472" y="4470255"/>
            <a:ext cx="476122" cy="476063"/>
          </a:xfrm>
          <a:prstGeom prst="rect">
            <a:avLst/>
          </a:prstGeom>
        </p:spPr>
      </p:pic>
      <p:pic>
        <p:nvPicPr>
          <p:cNvPr id="92" name="Image 90" descr=" ">
            <a:extLst>
              <a:ext uri="{FF2B5EF4-FFF2-40B4-BE49-F238E27FC236}">
                <a16:creationId xmlns:a16="http://schemas.microsoft.com/office/drawing/2014/main" id="{1461CD03-2F52-C9A5-5991-2FC641F5CE8B}"/>
              </a:ext>
            </a:extLst>
      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8231836" y="4470255"/>
            <a:ext cx="476122" cy="476063"/>
          </a:xfrm>
          <a:prstGeom prst="rect">
            <a:avLst/>
          </a:prstGeom>
        </p:spPr>
      </p:pic>
      <p:pic>
        <p:nvPicPr>
          <p:cNvPr id="93" name="Image 91" descr=" ">
            <a:extLst>
              <a:ext uri="{FF2B5EF4-FFF2-40B4-BE49-F238E27FC236}">
                <a16:creationId xmlns:a16="http://schemas.microsoft.com/office/drawing/2014/main" id="{4A6121D6-C100-13D7-16E4-19EFEF48A6CA}"/>
              </a:ext>
            </a:extLst>
      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1397436" y="5039579"/>
            <a:ext cx="476122" cy="476063"/>
          </a:xfrm>
          <a:prstGeom prst="rect">
            <a:avLst/>
          </a:prstGeom>
        </p:spPr>
      </p:pic>
      <p:pic>
        <p:nvPicPr>
          <p:cNvPr id="94" name="Image 92" descr=" ">
            <a:extLst>
              <a:ext uri="{FF2B5EF4-FFF2-40B4-BE49-F238E27FC236}">
                <a16:creationId xmlns:a16="http://schemas.microsoft.com/office/drawing/2014/main" id="{C85E3A33-00CE-A329-26C1-F6038CEBEFBD}"/>
              </a:ext>
            </a:extLst>
      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1966850" y="5039579"/>
            <a:ext cx="476122" cy="476063"/>
          </a:xfrm>
          <a:prstGeom prst="rect">
            <a:avLst/>
          </a:prstGeom>
        </p:spPr>
      </p:pic>
      <p:pic>
        <p:nvPicPr>
          <p:cNvPr id="95" name="Image 93" descr=" ">
            <a:extLst>
              <a:ext uri="{FF2B5EF4-FFF2-40B4-BE49-F238E27FC236}">
                <a16:creationId xmlns:a16="http://schemas.microsoft.com/office/drawing/2014/main" id="{7BF100B1-2D3D-9BB2-7ED0-28FD5E4F1B0D}"/>
              </a:ext>
            </a:extLst>
      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2536263" y="5039579"/>
            <a:ext cx="476122" cy="476063"/>
          </a:xfrm>
          <a:prstGeom prst="rect">
            <a:avLst/>
          </a:prstGeom>
        </p:spPr>
      </p:pic>
      <p:pic>
        <p:nvPicPr>
          <p:cNvPr id="96" name="Image 94" descr=" ">
            <a:extLst>
              <a:ext uri="{FF2B5EF4-FFF2-40B4-BE49-F238E27FC236}">
                <a16:creationId xmlns:a16="http://schemas.microsoft.com/office/drawing/2014/main" id="{9B06A7C3-69D7-07DC-517D-EBE3420FA2B7}"/>
              </a:ext>
            </a:extLst>
      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3105627" y="5039579"/>
            <a:ext cx="476122" cy="476063"/>
          </a:xfrm>
          <a:prstGeom prst="rect">
            <a:avLst/>
          </a:prstGeom>
        </p:spPr>
      </p:pic>
      <p:pic>
        <p:nvPicPr>
          <p:cNvPr id="97" name="Image 95" descr=" ">
            <a:extLst>
              <a:ext uri="{FF2B5EF4-FFF2-40B4-BE49-F238E27FC236}">
                <a16:creationId xmlns:a16="http://schemas.microsoft.com/office/drawing/2014/main" id="{47D125D3-81C3-FF5B-FED3-A38CE8AB2F33}"/>
              </a:ext>
            </a:extLst>
      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3675090" y="5039579"/>
            <a:ext cx="476122" cy="476063"/>
          </a:xfrm>
          <a:prstGeom prst="rect">
            <a:avLst/>
          </a:prstGeom>
        </p:spPr>
      </p:pic>
      <p:pic>
        <p:nvPicPr>
          <p:cNvPr id="98" name="Image 96" descr=" ">
            <a:extLst>
              <a:ext uri="{FF2B5EF4-FFF2-40B4-BE49-F238E27FC236}">
                <a16:creationId xmlns:a16="http://schemas.microsoft.com/office/drawing/2014/main" id="{D4901B2C-8B7F-46DF-9A37-65E1E22684EF}"/>
              </a:ext>
            </a:extLst>
      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4244454" y="5039579"/>
            <a:ext cx="476122" cy="476063"/>
          </a:xfrm>
          <a:prstGeom prst="rect">
            <a:avLst/>
          </a:prstGeom>
        </p:spPr>
      </p:pic>
      <p:pic>
        <p:nvPicPr>
          <p:cNvPr id="99" name="Image 97" descr=" ">
            <a:extLst>
              <a:ext uri="{FF2B5EF4-FFF2-40B4-BE49-F238E27FC236}">
                <a16:creationId xmlns:a16="http://schemas.microsoft.com/office/drawing/2014/main" id="{E2B2AA20-06E0-85B4-7CB1-CFAD3F582A6A}"/>
              </a:ext>
            </a:extLst>
      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4813818" y="5039579"/>
            <a:ext cx="476122" cy="476063"/>
          </a:xfrm>
          <a:prstGeom prst="rect">
            <a:avLst/>
          </a:prstGeom>
        </p:spPr>
      </p:pic>
      <p:pic>
        <p:nvPicPr>
          <p:cNvPr id="100" name="Image 98" descr=" ">
            <a:extLst>
              <a:ext uri="{FF2B5EF4-FFF2-40B4-BE49-F238E27FC236}">
                <a16:creationId xmlns:a16="http://schemas.microsoft.com/office/drawing/2014/main" id="{FD32680B-FD9D-94D9-8EF5-AAD0278596C7}"/>
              </a:ext>
            </a:extLst>
      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5384869" y="5039579"/>
            <a:ext cx="476122" cy="476063"/>
          </a:xfrm>
          <a:prstGeom prst="rect">
            <a:avLst/>
          </a:prstGeom>
        </p:spPr>
      </p:pic>
      <p:pic>
        <p:nvPicPr>
          <p:cNvPr id="101" name="Image 99" descr=" ">
            <a:extLst>
              <a:ext uri="{FF2B5EF4-FFF2-40B4-BE49-F238E27FC236}">
                <a16:creationId xmlns:a16="http://schemas.microsoft.com/office/drawing/2014/main" id="{7C561789-2EC9-F736-8256-02C221B8BFED}"/>
              </a:ext>
            </a:extLst>
      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5954232" y="5039579"/>
            <a:ext cx="476122" cy="476063"/>
          </a:xfrm>
          <a:prstGeom prst="rect">
            <a:avLst/>
          </a:prstGeom>
        </p:spPr>
      </p:pic>
      <p:pic>
        <p:nvPicPr>
          <p:cNvPr id="102" name="Image 100" descr=" ">
            <a:extLst>
              <a:ext uri="{FF2B5EF4-FFF2-40B4-BE49-F238E27FC236}">
                <a16:creationId xmlns:a16="http://schemas.microsoft.com/office/drawing/2014/main" id="{1919C4D0-6AF2-0781-3490-044B437AE943}"/>
              </a:ext>
            </a:extLst>
      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6523646" y="5039579"/>
            <a:ext cx="476122" cy="476063"/>
          </a:xfrm>
          <a:prstGeom prst="rect">
            <a:avLst/>
          </a:prstGeom>
        </p:spPr>
      </p:pic>
      <p:pic>
        <p:nvPicPr>
          <p:cNvPr id="103" name="Image 101" descr=" ">
            <a:extLst>
              <a:ext uri="{FF2B5EF4-FFF2-40B4-BE49-F238E27FC236}">
                <a16:creationId xmlns:a16="http://schemas.microsoft.com/office/drawing/2014/main" id="{13C7C7E9-1F7E-D0A9-12D5-489977088EEC}"/>
              </a:ext>
            </a:extLst>
      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7093059" y="5039579"/>
            <a:ext cx="476122" cy="476063"/>
          </a:xfrm>
          <a:prstGeom prst="rect">
            <a:avLst/>
          </a:prstGeom>
        </p:spPr>
      </p:pic>
      <p:pic>
        <p:nvPicPr>
          <p:cNvPr id="104" name="Image 102" descr=" ">
            <a:extLst>
              <a:ext uri="{FF2B5EF4-FFF2-40B4-BE49-F238E27FC236}">
                <a16:creationId xmlns:a16="http://schemas.microsoft.com/office/drawing/2014/main" id="{8509D1D2-E38B-FB46-A339-1E593F662CF2}"/>
              </a:ext>
            </a:extLst>
      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7662472" y="5039579"/>
            <a:ext cx="476122" cy="476063"/>
          </a:xfrm>
          <a:prstGeom prst="rect">
            <a:avLst/>
          </a:prstGeom>
        </p:spPr>
      </p:pic>
      <p:pic>
        <p:nvPicPr>
          <p:cNvPr id="105" name="Image 103" descr=" ">
            <a:extLst>
              <a:ext uri="{FF2B5EF4-FFF2-40B4-BE49-F238E27FC236}">
                <a16:creationId xmlns:a16="http://schemas.microsoft.com/office/drawing/2014/main" id="{663E8BE6-4FBB-DC0C-31E5-8BA7EF4E965C}"/>
              </a:ext>
            </a:extLst>
      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8231836" y="5039579"/>
            <a:ext cx="476122" cy="476063"/>
          </a:xfrm>
          <a:prstGeom prst="rect">
            <a:avLst/>
          </a:prstGeom>
        </p:spPr>
      </p:pic>
      <p:pic>
        <p:nvPicPr>
          <p:cNvPr id="106" name="Image 104" descr=" ">
            <a:extLst>
              <a:ext uri="{FF2B5EF4-FFF2-40B4-BE49-F238E27FC236}">
                <a16:creationId xmlns:a16="http://schemas.microsoft.com/office/drawing/2014/main" id="{4BB54949-E1D2-5FB2-1EAB-7D43627CFFA8}"/>
              </a:ext>
            </a:extLst>
      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397436" y="5608903"/>
            <a:ext cx="476122" cy="476063"/>
          </a:xfrm>
          <a:prstGeom prst="rect">
            <a:avLst/>
          </a:prstGeom>
        </p:spPr>
      </p:pic>
      <p:pic>
        <p:nvPicPr>
          <p:cNvPr id="107" name="Image 105" descr=" ">
            <a:extLst>
              <a:ext uri="{FF2B5EF4-FFF2-40B4-BE49-F238E27FC236}">
                <a16:creationId xmlns:a16="http://schemas.microsoft.com/office/drawing/2014/main" id="{BE8CD8BD-D4A8-17D7-8097-713AA0E7D53E}"/>
              </a:ext>
            </a:extLst>
      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966850" y="5608903"/>
            <a:ext cx="476122" cy="476063"/>
          </a:xfrm>
          <a:prstGeom prst="rect">
            <a:avLst/>
          </a:prstGeom>
        </p:spPr>
      </p:pic>
      <p:pic>
        <p:nvPicPr>
          <p:cNvPr id="108" name="Image 106" descr=" ">
            <a:extLst>
              <a:ext uri="{FF2B5EF4-FFF2-40B4-BE49-F238E27FC236}">
                <a16:creationId xmlns:a16="http://schemas.microsoft.com/office/drawing/2014/main" id="{0011A854-942A-39F5-2534-0E522B738F88}"/>
              </a:ext>
            </a:extLst>
      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2536263" y="5608903"/>
            <a:ext cx="476122" cy="476063"/>
          </a:xfrm>
          <a:prstGeom prst="rect">
            <a:avLst/>
          </a:prstGeom>
        </p:spPr>
      </p:pic>
      <p:pic>
        <p:nvPicPr>
          <p:cNvPr id="109" name="Image 107" descr=" ">
            <a:extLst>
              <a:ext uri="{FF2B5EF4-FFF2-40B4-BE49-F238E27FC236}">
                <a16:creationId xmlns:a16="http://schemas.microsoft.com/office/drawing/2014/main" id="{B72EAF4F-E1E3-42F9-47B1-B8194883BA3F}"/>
              </a:ext>
            </a:extLst>
      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3105627" y="5608903"/>
            <a:ext cx="476122" cy="476063"/>
          </a:xfrm>
          <a:prstGeom prst="rect">
            <a:avLst/>
          </a:prstGeom>
        </p:spPr>
      </p:pic>
      <p:pic>
        <p:nvPicPr>
          <p:cNvPr id="110" name="Image 108" descr=" ">
            <a:extLst>
              <a:ext uri="{FF2B5EF4-FFF2-40B4-BE49-F238E27FC236}">
                <a16:creationId xmlns:a16="http://schemas.microsoft.com/office/drawing/2014/main" id="{328BDF40-9362-C40D-9F5F-F32C1DF69B07}"/>
              </a:ext>
            </a:extLst>
      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3675090" y="5608903"/>
            <a:ext cx="476122" cy="476063"/>
          </a:xfrm>
          <a:prstGeom prst="rect">
            <a:avLst/>
          </a:prstGeom>
        </p:spPr>
      </p:pic>
      <p:pic>
        <p:nvPicPr>
          <p:cNvPr id="111" name="Image 109" descr=" ">
            <a:extLst>
              <a:ext uri="{FF2B5EF4-FFF2-40B4-BE49-F238E27FC236}">
                <a16:creationId xmlns:a16="http://schemas.microsoft.com/office/drawing/2014/main" id="{6FA7605B-1854-9B17-A5EE-3B15590EB280}"/>
              </a:ext>
            </a:extLst>
      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4244454" y="5608903"/>
            <a:ext cx="476122" cy="476063"/>
          </a:xfrm>
          <a:prstGeom prst="rect">
            <a:avLst/>
          </a:prstGeom>
        </p:spPr>
      </p:pic>
      <p:pic>
        <p:nvPicPr>
          <p:cNvPr id="112" name="Image 110" descr=" ">
            <a:extLst>
              <a:ext uri="{FF2B5EF4-FFF2-40B4-BE49-F238E27FC236}">
                <a16:creationId xmlns:a16="http://schemas.microsoft.com/office/drawing/2014/main" id="{3ED6D31D-BD6C-C633-83F7-3616D4EA5758}"/>
              </a:ext>
            </a:extLst>
      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4813818" y="5608903"/>
            <a:ext cx="476122" cy="476063"/>
          </a:xfrm>
          <a:prstGeom prst="rect">
            <a:avLst/>
          </a:prstGeom>
        </p:spPr>
      </p:pic>
      <p:pic>
        <p:nvPicPr>
          <p:cNvPr id="113" name="Image 111" descr=" ">
            <a:extLst>
              <a:ext uri="{FF2B5EF4-FFF2-40B4-BE49-F238E27FC236}">
                <a16:creationId xmlns:a16="http://schemas.microsoft.com/office/drawing/2014/main" id="{C7D0F942-C3E8-93B6-9CCC-E74C2D9C814A}"/>
              </a:ext>
            </a:extLst>
      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5384869" y="5608903"/>
            <a:ext cx="476122" cy="476063"/>
          </a:xfrm>
          <a:prstGeom prst="rect">
            <a:avLst/>
          </a:prstGeom>
        </p:spPr>
      </p:pic>
      <p:pic>
        <p:nvPicPr>
          <p:cNvPr id="114" name="Image 112" descr=" ">
            <a:extLst>
              <a:ext uri="{FF2B5EF4-FFF2-40B4-BE49-F238E27FC236}">
                <a16:creationId xmlns:a16="http://schemas.microsoft.com/office/drawing/2014/main" id="{207312F6-33E3-F2FD-2F88-26DD9C912D13}"/>
              </a:ext>
            </a:extLst>
      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5954232" y="5608903"/>
            <a:ext cx="476122" cy="476063"/>
          </a:xfrm>
          <a:prstGeom prst="rect">
            <a:avLst/>
          </a:prstGeom>
        </p:spPr>
      </p:pic>
      <p:pic>
        <p:nvPicPr>
          <p:cNvPr id="115" name="Image 113" descr=" ">
            <a:extLst>
              <a:ext uri="{FF2B5EF4-FFF2-40B4-BE49-F238E27FC236}">
                <a16:creationId xmlns:a16="http://schemas.microsoft.com/office/drawing/2014/main" id="{20F31BAE-C6FE-08A9-1071-E6B2DF823FC6}"/>
              </a:ext>
            </a:extLst>
      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523646" y="5608903"/>
            <a:ext cx="476122" cy="476063"/>
          </a:xfrm>
          <a:prstGeom prst="rect">
            <a:avLst/>
          </a:prstGeom>
        </p:spPr>
      </p:pic>
      <p:pic>
        <p:nvPicPr>
          <p:cNvPr id="116" name="Image 114" descr=" ">
            <a:extLst>
              <a:ext uri="{FF2B5EF4-FFF2-40B4-BE49-F238E27FC236}">
                <a16:creationId xmlns:a16="http://schemas.microsoft.com/office/drawing/2014/main" id="{D0A501D8-937C-83B9-364A-D31FAA47982E}"/>
              </a:ext>
            </a:extLst>
      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7093059" y="5608903"/>
            <a:ext cx="476122" cy="476063"/>
          </a:xfrm>
          <a:prstGeom prst="rect">
            <a:avLst/>
          </a:prstGeom>
        </p:spPr>
      </p:pic>
      <p:pic>
        <p:nvPicPr>
          <p:cNvPr id="117" name="Image 115" descr=" ">
            <a:extLst>
              <a:ext uri="{FF2B5EF4-FFF2-40B4-BE49-F238E27FC236}">
                <a16:creationId xmlns:a16="http://schemas.microsoft.com/office/drawing/2014/main" id="{6B92CBDB-E371-A557-0322-0640B043F89C}"/>
              </a:ext>
            </a:extLst>
      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7662472" y="5608903"/>
            <a:ext cx="476122" cy="476063"/>
          </a:xfrm>
          <a:prstGeom prst="rect">
            <a:avLst/>
          </a:prstGeom>
        </p:spPr>
      </p:pic>
      <p:pic>
        <p:nvPicPr>
          <p:cNvPr id="118" name="Image 116" descr=" ">
            <a:extLst>
              <a:ext uri="{FF2B5EF4-FFF2-40B4-BE49-F238E27FC236}">
                <a16:creationId xmlns:a16="http://schemas.microsoft.com/office/drawing/2014/main" id="{191D83D6-871F-D191-A6A9-54D6849E5EAB}"/>
              </a:ext>
            </a:extLst>
      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231836" y="5608903"/>
            <a:ext cx="476122" cy="476063"/>
          </a:xfrm>
          <a:prstGeom prst="rect">
            <a:avLst/>
          </a:prstGeom>
        </p:spPr>
      </p:pic>
      <p:pic>
        <p:nvPicPr>
          <p:cNvPr id="119" name="Image 117" descr=" ">
            <a:extLst>
              <a:ext uri="{FF2B5EF4-FFF2-40B4-BE49-F238E27FC236}">
                <a16:creationId xmlns:a16="http://schemas.microsoft.com/office/drawing/2014/main" id="{913134A6-BBE3-A9E1-7A14-7041FDB381FF}"/>
              </a:ext>
            </a:extLst>
      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1397436" y="6178225"/>
            <a:ext cx="476122" cy="476063"/>
          </a:xfrm>
          <a:prstGeom prst="rect">
            <a:avLst/>
          </a:prstGeom>
        </p:spPr>
      </p:pic>
      <p:pic>
        <p:nvPicPr>
          <p:cNvPr id="120" name="Image 118" descr=" ">
            <a:extLst>
              <a:ext uri="{FF2B5EF4-FFF2-40B4-BE49-F238E27FC236}">
                <a16:creationId xmlns:a16="http://schemas.microsoft.com/office/drawing/2014/main" id="{FB251B4B-36F8-3D34-45AF-4E259EA08ACB}"/>
              </a:ext>
            </a:extLst>
      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1966850" y="6178225"/>
            <a:ext cx="476122" cy="476063"/>
          </a:xfrm>
          <a:prstGeom prst="rect">
            <a:avLst/>
          </a:prstGeom>
        </p:spPr>
      </p:pic>
      <p:pic>
        <p:nvPicPr>
          <p:cNvPr id="121" name="Image 119" descr=" ">
            <a:extLst>
              <a:ext uri="{FF2B5EF4-FFF2-40B4-BE49-F238E27FC236}">
                <a16:creationId xmlns:a16="http://schemas.microsoft.com/office/drawing/2014/main" id="{73612C54-A2C8-242B-17C4-47A64B765012}"/>
              </a:ext>
            </a:extLst>
      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2536263" y="6178225"/>
            <a:ext cx="476122" cy="476063"/>
          </a:xfrm>
          <a:prstGeom prst="rect">
            <a:avLst/>
          </a:prstGeom>
        </p:spPr>
      </p:pic>
      <p:pic>
        <p:nvPicPr>
          <p:cNvPr id="122" name="Image 120" descr=" ">
            <a:extLst>
              <a:ext uri="{FF2B5EF4-FFF2-40B4-BE49-F238E27FC236}">
                <a16:creationId xmlns:a16="http://schemas.microsoft.com/office/drawing/2014/main" id="{6B99E2BF-00CD-636D-E23C-40A30C726FAB}"/>
              </a:ext>
            </a:extLst>
      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3105627" y="6178225"/>
            <a:ext cx="476122" cy="476063"/>
          </a:xfrm>
          <a:prstGeom prst="rect">
            <a:avLst/>
          </a:prstGeom>
        </p:spPr>
      </p:pic>
      <p:pic>
        <p:nvPicPr>
          <p:cNvPr id="123" name="Image 121" descr=" ">
            <a:extLst>
              <a:ext uri="{FF2B5EF4-FFF2-40B4-BE49-F238E27FC236}">
                <a16:creationId xmlns:a16="http://schemas.microsoft.com/office/drawing/2014/main" id="{ABA57263-446F-C86E-9001-893066106528}"/>
              </a:ext>
            </a:extLst>
      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3675090" y="6178225"/>
            <a:ext cx="476122" cy="476063"/>
          </a:xfrm>
          <a:prstGeom prst="rect">
            <a:avLst/>
          </a:prstGeom>
        </p:spPr>
      </p:pic>
      <p:pic>
        <p:nvPicPr>
          <p:cNvPr id="124" name="Image 122" descr=" ">
            <a:extLst>
              <a:ext uri="{FF2B5EF4-FFF2-40B4-BE49-F238E27FC236}">
                <a16:creationId xmlns:a16="http://schemas.microsoft.com/office/drawing/2014/main" id="{CB7B8B90-2882-04BA-2598-2ED60C118174}"/>
              </a:ext>
            </a:extLst>
      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4244454" y="6178225"/>
            <a:ext cx="476122" cy="476063"/>
          </a:xfrm>
          <a:prstGeom prst="rect">
            <a:avLst/>
          </a:prstGeom>
        </p:spPr>
      </p:pic>
      <p:pic>
        <p:nvPicPr>
          <p:cNvPr id="125" name="Image 123" descr=" ">
            <a:extLst>
              <a:ext uri="{FF2B5EF4-FFF2-40B4-BE49-F238E27FC236}">
                <a16:creationId xmlns:a16="http://schemas.microsoft.com/office/drawing/2014/main" id="{39955D0F-D472-5B0C-A660-901CA7898AD0}"/>
              </a:ext>
            </a:extLst>
      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4813818" y="6178225"/>
            <a:ext cx="476122" cy="476063"/>
          </a:xfrm>
          <a:prstGeom prst="rect">
            <a:avLst/>
          </a:prstGeom>
        </p:spPr>
      </p:pic>
      <p:pic>
        <p:nvPicPr>
          <p:cNvPr id="126" name="Image 124" descr=" ">
            <a:extLst>
              <a:ext uri="{FF2B5EF4-FFF2-40B4-BE49-F238E27FC236}">
                <a16:creationId xmlns:a16="http://schemas.microsoft.com/office/drawing/2014/main" id="{F31960EE-8F2F-DA54-A874-71E04CBF7D4E}"/>
              </a:ext>
            </a:extLst>
      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5384869" y="6178225"/>
            <a:ext cx="476122" cy="476063"/>
          </a:xfrm>
          <a:prstGeom prst="rect">
            <a:avLst/>
          </a:prstGeom>
        </p:spPr>
      </p:pic>
      <p:pic>
        <p:nvPicPr>
          <p:cNvPr id="127" name="Image 125" descr=" ">
            <a:extLst>
              <a:ext uri="{FF2B5EF4-FFF2-40B4-BE49-F238E27FC236}">
                <a16:creationId xmlns:a16="http://schemas.microsoft.com/office/drawing/2014/main" id="{59E1513D-B0F4-B4BF-EE71-DF0F1CD89AE8}"/>
              </a:ext>
            </a:extLst>
      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5954232" y="6178225"/>
            <a:ext cx="476122" cy="476063"/>
          </a:xfrm>
          <a:prstGeom prst="rect">
            <a:avLst/>
          </a:prstGeom>
        </p:spPr>
      </p:pic>
      <p:pic>
        <p:nvPicPr>
          <p:cNvPr id="128" name="Image 126" descr=" ">
            <a:extLst>
              <a:ext uri="{FF2B5EF4-FFF2-40B4-BE49-F238E27FC236}">
                <a16:creationId xmlns:a16="http://schemas.microsoft.com/office/drawing/2014/main" id="{BCA6250E-C63C-3D9E-2181-71E6718BD404}"/>
              </a:ext>
            </a:extLst>
      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6523646" y="6178225"/>
            <a:ext cx="476122" cy="476063"/>
          </a:xfrm>
          <a:prstGeom prst="rect">
            <a:avLst/>
          </a:prstGeom>
        </p:spPr>
      </p:pic>
      <p:pic>
        <p:nvPicPr>
          <p:cNvPr id="129" name="Image 127" descr=" ">
            <a:extLst>
              <a:ext uri="{FF2B5EF4-FFF2-40B4-BE49-F238E27FC236}">
                <a16:creationId xmlns:a16="http://schemas.microsoft.com/office/drawing/2014/main" id="{12331F66-68B0-0480-9585-79416AFB9817}"/>
              </a:ext>
            </a:extLst>
      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7093059" y="6178225"/>
            <a:ext cx="476122" cy="476063"/>
          </a:xfrm>
          <a:prstGeom prst="rect">
            <a:avLst/>
          </a:prstGeom>
        </p:spPr>
      </p:pic>
      <p:pic>
        <p:nvPicPr>
          <p:cNvPr id="130" name="Image 128" descr=" ">
            <a:extLst>
              <a:ext uri="{FF2B5EF4-FFF2-40B4-BE49-F238E27FC236}">
                <a16:creationId xmlns:a16="http://schemas.microsoft.com/office/drawing/2014/main" id="{3AC41413-8B16-5D63-3D4D-3A6BAEA0DBAA}"/>
              </a:ext>
            </a:extLst>
      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7662472" y="6178225"/>
            <a:ext cx="476122" cy="476063"/>
          </a:xfrm>
          <a:prstGeom prst="rect">
            <a:avLst/>
          </a:prstGeom>
        </p:spPr>
      </p:pic>
      <p:pic>
        <p:nvPicPr>
          <p:cNvPr id="131" name="Image 129" descr=" ">
            <a:extLst>
              <a:ext uri="{FF2B5EF4-FFF2-40B4-BE49-F238E27FC236}">
                <a16:creationId xmlns:a16="http://schemas.microsoft.com/office/drawing/2014/main" id="{4E0437A0-054C-F099-C4A1-D762A39BEDB5}"/>
              </a:ext>
            </a:extLst>
      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8231836" y="6178225"/>
            <a:ext cx="476122" cy="476063"/>
          </a:xfrm>
          <a:prstGeom prst="rect">
            <a:avLst/>
          </a:prstGeom>
        </p:spPr>
      </p:pic>
      <p:pic>
        <p:nvPicPr>
          <p:cNvPr id="132" name="Image 130" descr=" ">
            <a:extLst>
              <a:ext uri="{FF2B5EF4-FFF2-40B4-BE49-F238E27FC236}">
                <a16:creationId xmlns:a16="http://schemas.microsoft.com/office/drawing/2014/main" id="{D2FFCD09-4DEB-611C-B810-5A5BF58AF2E9}"/>
              </a:ext>
            </a:extLst>
      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0510631" y="2192962"/>
            <a:ext cx="476122" cy="476063"/>
          </a:xfrm>
          <a:prstGeom prst="rect">
            <a:avLst/>
          </a:prstGeom>
        </p:spPr>
      </p:pic>
      <p:pic>
        <p:nvPicPr>
          <p:cNvPr id="133" name="Image 131" descr=" ">
            <a:extLst>
              <a:ext uri="{FF2B5EF4-FFF2-40B4-BE49-F238E27FC236}">
                <a16:creationId xmlns:a16="http://schemas.microsoft.com/office/drawing/2014/main" id="{7229708B-4DA4-2443-9A02-7ADEB6BA57F9}"/>
              </a:ext>
            </a:extLst>
      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0510631" y="2762286"/>
            <a:ext cx="476122" cy="476063"/>
          </a:xfrm>
          <a:prstGeom prst="rect">
            <a:avLst/>
          </a:prstGeom>
        </p:spPr>
      </p:pic>
      <p:pic>
        <p:nvPicPr>
          <p:cNvPr id="134" name="Image 132" descr=" ">
            <a:extLst>
              <a:ext uri="{FF2B5EF4-FFF2-40B4-BE49-F238E27FC236}">
                <a16:creationId xmlns:a16="http://schemas.microsoft.com/office/drawing/2014/main" id="{55EBD580-E5EF-63CF-0DB3-77FD61196E1C}"/>
              </a:ext>
            </a:extLst>
      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9941218" y="3331610"/>
            <a:ext cx="476122" cy="476063"/>
          </a:xfrm>
          <a:prstGeom prst="rect">
            <a:avLst/>
          </a:prstGeom>
        </p:spPr>
      </p:pic>
      <p:pic>
        <p:nvPicPr>
          <p:cNvPr id="135" name="Image 133" descr=" ">
            <a:extLst>
              <a:ext uri="{FF2B5EF4-FFF2-40B4-BE49-F238E27FC236}">
                <a16:creationId xmlns:a16="http://schemas.microsoft.com/office/drawing/2014/main" id="{70DEC5FA-2F3D-1902-FF7D-09814A03D275}"/>
              </a:ext>
            </a:extLst>
      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510631" y="3331610"/>
            <a:ext cx="476122" cy="476063"/>
          </a:xfrm>
          <a:prstGeom prst="rect">
            <a:avLst/>
          </a:prstGeom>
        </p:spPr>
      </p:pic>
      <p:pic>
        <p:nvPicPr>
          <p:cNvPr id="136" name="Image 134" descr=" ">
            <a:extLst>
              <a:ext uri="{FF2B5EF4-FFF2-40B4-BE49-F238E27FC236}">
                <a16:creationId xmlns:a16="http://schemas.microsoft.com/office/drawing/2014/main" id="{D7C77A99-0C18-57EC-6435-E12E0E3EA5C5}"/>
              </a:ext>
            </a:extLst>
      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9941218" y="3900932"/>
            <a:ext cx="476122" cy="476063"/>
          </a:xfrm>
          <a:prstGeom prst="rect">
            <a:avLst/>
          </a:prstGeom>
        </p:spPr>
      </p:pic>
      <p:pic>
        <p:nvPicPr>
          <p:cNvPr id="137" name="Image 135" descr=" ">
            <a:extLst>
              <a:ext uri="{FF2B5EF4-FFF2-40B4-BE49-F238E27FC236}">
                <a16:creationId xmlns:a16="http://schemas.microsoft.com/office/drawing/2014/main" id="{7290941C-1F1F-A832-9582-17EC4837F1AE}"/>
              </a:ext>
            </a:extLst>
      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10510631" y="3900932"/>
            <a:ext cx="476122" cy="476063"/>
          </a:xfrm>
          <a:prstGeom prst="rect">
            <a:avLst/>
          </a:prstGeom>
        </p:spPr>
      </p:pic>
      <p:pic>
        <p:nvPicPr>
          <p:cNvPr id="138" name="Image 136" descr=" ">
            <a:extLst>
              <a:ext uri="{FF2B5EF4-FFF2-40B4-BE49-F238E27FC236}">
                <a16:creationId xmlns:a16="http://schemas.microsoft.com/office/drawing/2014/main" id="{6651D403-4429-033E-32C3-037FD3403CA4}"/>
              </a:ext>
            </a:extLst>
      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9941218" y="4470255"/>
            <a:ext cx="476122" cy="476063"/>
          </a:xfrm>
          <a:prstGeom prst="rect">
            <a:avLst/>
          </a:prstGeom>
        </p:spPr>
      </p:pic>
      <p:pic>
        <p:nvPicPr>
          <p:cNvPr id="139" name="Image 137" descr=" ">
            <a:extLst>
              <a:ext uri="{FF2B5EF4-FFF2-40B4-BE49-F238E27FC236}">
                <a16:creationId xmlns:a16="http://schemas.microsoft.com/office/drawing/2014/main" id="{6F2564A2-0D84-3698-E779-9EA189242DA7}"/>
              </a:ext>
            </a:extLst>
      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10510631" y="4470255"/>
            <a:ext cx="476122" cy="476063"/>
          </a:xfrm>
          <a:prstGeom prst="rect">
            <a:avLst/>
          </a:prstGeom>
        </p:spPr>
      </p:pic>
      <p:pic>
        <p:nvPicPr>
          <p:cNvPr id="140" name="Image 138" descr=" ">
            <a:extLst>
              <a:ext uri="{FF2B5EF4-FFF2-40B4-BE49-F238E27FC236}">
                <a16:creationId xmlns:a16="http://schemas.microsoft.com/office/drawing/2014/main" id="{ACF115AA-E396-B5AC-9801-EF77EFA1B3EA}"/>
              </a:ext>
            </a:extLst>
      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9941218" y="5039579"/>
            <a:ext cx="476122" cy="476063"/>
          </a:xfrm>
          <a:prstGeom prst="rect">
            <a:avLst/>
          </a:prstGeom>
        </p:spPr>
      </p:pic>
      <p:pic>
        <p:nvPicPr>
          <p:cNvPr id="141" name="Image 139" descr=" ">
            <a:extLst>
              <a:ext uri="{FF2B5EF4-FFF2-40B4-BE49-F238E27FC236}">
                <a16:creationId xmlns:a16="http://schemas.microsoft.com/office/drawing/2014/main" id="{2937BDE4-5BD9-BBAB-C157-1575BFEF58E8}"/>
              </a:ext>
            </a:extLst>
      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10510631" y="5039579"/>
            <a:ext cx="476122" cy="476063"/>
          </a:xfrm>
          <a:prstGeom prst="rect">
            <a:avLst/>
          </a:prstGeom>
        </p:spPr>
      </p:pic>
      <p:pic>
        <p:nvPicPr>
          <p:cNvPr id="142" name="Image 140" descr=" ">
            <a:extLst>
              <a:ext uri="{FF2B5EF4-FFF2-40B4-BE49-F238E27FC236}">
                <a16:creationId xmlns:a16="http://schemas.microsoft.com/office/drawing/2014/main" id="{1E9128FD-F7AF-FD41-9AB3-D11CFE0CB1C5}"/>
              </a:ext>
            </a:extLst>
      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941218" y="5608903"/>
            <a:ext cx="476122" cy="476063"/>
          </a:xfrm>
          <a:prstGeom prst="rect">
            <a:avLst/>
          </a:prstGeom>
        </p:spPr>
      </p:pic>
      <p:pic>
        <p:nvPicPr>
          <p:cNvPr id="143" name="Image 141" descr=" ">
            <a:extLst>
              <a:ext uri="{FF2B5EF4-FFF2-40B4-BE49-F238E27FC236}">
                <a16:creationId xmlns:a16="http://schemas.microsoft.com/office/drawing/2014/main" id="{0EDA376C-A81D-3ADF-86E0-6E6D0036272B}"/>
              </a:ext>
            </a:extLst>
      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10510631" y="5608903"/>
            <a:ext cx="476122" cy="476063"/>
          </a:xfrm>
          <a:prstGeom prst="rect">
            <a:avLst/>
          </a:prstGeom>
        </p:spPr>
      </p:pic>
      <p:pic>
        <p:nvPicPr>
          <p:cNvPr id="144" name="Image 142" descr=" ">
            <a:extLst>
              <a:ext uri="{FF2B5EF4-FFF2-40B4-BE49-F238E27FC236}">
                <a16:creationId xmlns:a16="http://schemas.microsoft.com/office/drawing/2014/main" id="{8FCE39BE-22FC-F8CD-E3B8-CE0F0BA4FEC0}"/>
              </a:ext>
            </a:extLst>
      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941218" y="6178225"/>
            <a:ext cx="476122" cy="476063"/>
          </a:xfrm>
          <a:prstGeom prst="rect">
            <a:avLst/>
          </a:prstGeom>
        </p:spPr>
      </p:pic>
      <p:pic>
        <p:nvPicPr>
          <p:cNvPr id="145" name="Image 143" descr=" ">
            <a:extLst>
              <a:ext uri="{FF2B5EF4-FFF2-40B4-BE49-F238E27FC236}">
                <a16:creationId xmlns:a16="http://schemas.microsoft.com/office/drawing/2014/main" id="{49576F5D-DD1D-F83F-D7FA-39577B6758BD}"/>
              </a:ext>
            </a:extLst>
      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8803284" y="1054317"/>
            <a:ext cx="476122" cy="476063"/>
          </a:xfrm>
          <a:prstGeom prst="rect">
            <a:avLst/>
          </a:prstGeom>
        </p:spPr>
      </p:pic>
      <p:pic>
        <p:nvPicPr>
          <p:cNvPr id="146" name="Image 144" descr=" ">
            <a:extLst>
              <a:ext uri="{FF2B5EF4-FFF2-40B4-BE49-F238E27FC236}">
                <a16:creationId xmlns:a16="http://schemas.microsoft.com/office/drawing/2014/main" id="{692A51A8-C34A-C343-F07E-67F6DC9417AF}"/>
              </a:ext>
            </a:extLst>
      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9372697" y="1054317"/>
            <a:ext cx="476122" cy="476063"/>
          </a:xfrm>
          <a:prstGeom prst="rect">
            <a:avLst/>
          </a:prstGeom>
        </p:spPr>
      </p:pic>
      <p:pic>
        <p:nvPicPr>
          <p:cNvPr id="147" name="Image 145" descr=" ">
            <a:extLst>
              <a:ext uri="{FF2B5EF4-FFF2-40B4-BE49-F238E27FC236}">
                <a16:creationId xmlns:a16="http://schemas.microsoft.com/office/drawing/2014/main" id="{54EDD55F-9511-3835-CA48-2EE9B783178D}"/>
              </a:ext>
            </a:extLst>
      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8803284" y="2192962"/>
            <a:ext cx="476122" cy="476063"/>
          </a:xfrm>
          <a:prstGeom prst="rect">
            <a:avLst/>
          </a:prstGeom>
        </p:spPr>
      </p:pic>
      <p:pic>
        <p:nvPicPr>
          <p:cNvPr id="148" name="Image 146" descr=" ">
            <a:extLst>
              <a:ext uri="{FF2B5EF4-FFF2-40B4-BE49-F238E27FC236}">
                <a16:creationId xmlns:a16="http://schemas.microsoft.com/office/drawing/2014/main" id="{87F3AB66-D20C-9DFC-C998-4DF7D39F7997}"/>
              </a:ext>
            </a:extLst>
      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9372697" y="2192962"/>
            <a:ext cx="476122" cy="476063"/>
          </a:xfrm>
          <a:prstGeom prst="rect">
            <a:avLst/>
          </a:prstGeom>
        </p:spPr>
      </p:pic>
      <p:pic>
        <p:nvPicPr>
          <p:cNvPr id="149" name="Image 147" descr=" ">
            <a:extLst>
              <a:ext uri="{FF2B5EF4-FFF2-40B4-BE49-F238E27FC236}">
                <a16:creationId xmlns:a16="http://schemas.microsoft.com/office/drawing/2014/main" id="{2E74384C-E467-1B41-BC73-E55849262A40}"/>
              </a:ext>
            </a:extLst>
      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8803284" y="3331610"/>
            <a:ext cx="476122" cy="476063"/>
          </a:xfrm>
          <a:prstGeom prst="rect">
            <a:avLst/>
          </a:prstGeom>
        </p:spPr>
      </p:pic>
      <p:pic>
        <p:nvPicPr>
          <p:cNvPr id="150" name="Image 148" descr=" ">
            <a:extLst>
              <a:ext uri="{FF2B5EF4-FFF2-40B4-BE49-F238E27FC236}">
                <a16:creationId xmlns:a16="http://schemas.microsoft.com/office/drawing/2014/main" id="{5A22F531-2DAA-50AF-40E9-931D67B33E8B}"/>
              </a:ext>
            </a:extLst>
      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9372697" y="3331610"/>
            <a:ext cx="476122" cy="476063"/>
          </a:xfrm>
          <a:prstGeom prst="rect">
            <a:avLst/>
          </a:prstGeom>
        </p:spPr>
      </p:pic>
      <p:pic>
        <p:nvPicPr>
          <p:cNvPr id="151" name="Image 149" descr=" ">
            <a:extLst>
              <a:ext uri="{FF2B5EF4-FFF2-40B4-BE49-F238E27FC236}">
                <a16:creationId xmlns:a16="http://schemas.microsoft.com/office/drawing/2014/main" id="{EB9B2CBA-674C-41F3-9D01-CA20DE546F86}"/>
              </a:ext>
            </a:extLst>
      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8803284" y="4470255"/>
            <a:ext cx="476122" cy="476063"/>
          </a:xfrm>
          <a:prstGeom prst="rect">
            <a:avLst/>
          </a:prstGeom>
        </p:spPr>
      </p:pic>
      <p:pic>
        <p:nvPicPr>
          <p:cNvPr id="152" name="Image 150" descr=" ">
            <a:extLst>
              <a:ext uri="{FF2B5EF4-FFF2-40B4-BE49-F238E27FC236}">
                <a16:creationId xmlns:a16="http://schemas.microsoft.com/office/drawing/2014/main" id="{DDA5C403-758F-A24B-8E48-89D3EE0ADF18}"/>
              </a:ext>
            </a:extLst>
      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9372697" y="4470255"/>
            <a:ext cx="476122" cy="476063"/>
          </a:xfrm>
          <a:prstGeom prst="rect">
            <a:avLst/>
          </a:prstGeom>
        </p:spPr>
      </p:pic>
      <p:pic>
        <p:nvPicPr>
          <p:cNvPr id="153" name="Image 151" descr=" ">
            <a:extLst>
              <a:ext uri="{FF2B5EF4-FFF2-40B4-BE49-F238E27FC236}">
                <a16:creationId xmlns:a16="http://schemas.microsoft.com/office/drawing/2014/main" id="{BCB7557D-C970-CE66-AC75-4878A4189B3B}"/>
              </a:ext>
            </a:extLst>
      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8803284" y="5608903"/>
            <a:ext cx="476122" cy="476063"/>
          </a:xfrm>
          <a:prstGeom prst="rect">
            <a:avLst/>
          </a:prstGeom>
        </p:spPr>
      </p:pic>
      <p:pic>
        <p:nvPicPr>
          <p:cNvPr id="154" name="Image 152" descr=" ">
            <a:extLst>
              <a:ext uri="{FF2B5EF4-FFF2-40B4-BE49-F238E27FC236}">
                <a16:creationId xmlns:a16="http://schemas.microsoft.com/office/drawing/2014/main" id="{6F4EBAFE-F365-6ABA-19C8-88C91DC2C155}"/>
              </a:ext>
            </a:extLst>
      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9372697" y="5608903"/>
            <a:ext cx="476122" cy="476063"/>
          </a:xfrm>
          <a:prstGeom prst="rect">
            <a:avLst/>
          </a:prstGeom>
        </p:spPr>
      </p:pic>
      <p:pic>
        <p:nvPicPr>
          <p:cNvPr id="155" name="Image 153" descr=" ">
            <a:extLst>
              <a:ext uri="{FF2B5EF4-FFF2-40B4-BE49-F238E27FC236}">
                <a16:creationId xmlns:a16="http://schemas.microsoft.com/office/drawing/2014/main" id="{A0104C57-A6B8-625D-3713-2C53D6C0CC8D}"/>
              </a:ext>
            </a:extLst>
      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9941218" y="1054317"/>
            <a:ext cx="476122" cy="476063"/>
          </a:xfrm>
          <a:prstGeom prst="rect">
            <a:avLst/>
          </a:prstGeom>
        </p:spPr>
      </p:pic>
      <p:pic>
        <p:nvPicPr>
          <p:cNvPr id="156" name="Image 154" descr=" ">
            <a:extLst>
              <a:ext uri="{FF2B5EF4-FFF2-40B4-BE49-F238E27FC236}">
                <a16:creationId xmlns:a16="http://schemas.microsoft.com/office/drawing/2014/main" id="{048270B9-F430-A94E-D40C-33C87D96EE6E}"/>
              </a:ext>
            </a:extLst>
      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0510631" y="1054317"/>
            <a:ext cx="476122" cy="476063"/>
          </a:xfrm>
          <a:prstGeom prst="rect">
            <a:avLst/>
          </a:prstGeom>
        </p:spPr>
      </p:pic>
      <p:pic>
        <p:nvPicPr>
          <p:cNvPr id="157" name="Image 155" descr=" ">
            <a:extLst>
              <a:ext uri="{FF2B5EF4-FFF2-40B4-BE49-F238E27FC236}">
                <a16:creationId xmlns:a16="http://schemas.microsoft.com/office/drawing/2014/main" id="{AC520761-A403-F7AD-23AB-42E983BE5656}"/>
              </a:ext>
            </a:extLst>
      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9941218" y="2192962"/>
            <a:ext cx="476122" cy="476063"/>
          </a:xfrm>
          <a:prstGeom prst="rect">
            <a:avLst/>
          </a:prstGeom>
        </p:spPr>
      </p:pic>
      <p:pic>
        <p:nvPicPr>
          <p:cNvPr id="158" name="Image 156" descr=" ">
            <a:extLst>
              <a:ext uri="{FF2B5EF4-FFF2-40B4-BE49-F238E27FC236}">
                <a16:creationId xmlns:a16="http://schemas.microsoft.com/office/drawing/2014/main" id="{0ACCB0DC-4E7C-EBF7-49C7-F8D360676D9C}"/>
              </a:ext>
            </a:extLst>
      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8803284" y="1623639"/>
            <a:ext cx="476122" cy="476063"/>
          </a:xfrm>
          <a:prstGeom prst="rect">
            <a:avLst/>
          </a:prstGeom>
        </p:spPr>
      </p:pic>
      <p:pic>
        <p:nvPicPr>
          <p:cNvPr id="159" name="Image 157" descr=" ">
            <a:extLst>
              <a:ext uri="{FF2B5EF4-FFF2-40B4-BE49-F238E27FC236}">
                <a16:creationId xmlns:a16="http://schemas.microsoft.com/office/drawing/2014/main" id="{A1BECA1F-751F-10F0-BE81-8B0349328444}"/>
              </a:ext>
            </a:extLst>
      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9372697" y="1623639"/>
            <a:ext cx="476122" cy="476063"/>
          </a:xfrm>
          <a:prstGeom prst="rect">
            <a:avLst/>
          </a:prstGeom>
        </p:spPr>
      </p:pic>
      <p:pic>
        <p:nvPicPr>
          <p:cNvPr id="160" name="Image 158" descr=" ">
            <a:extLst>
              <a:ext uri="{FF2B5EF4-FFF2-40B4-BE49-F238E27FC236}">
                <a16:creationId xmlns:a16="http://schemas.microsoft.com/office/drawing/2014/main" id="{C9C7C624-7486-66A6-C661-D1E14DAAE80B}"/>
              </a:ext>
            </a:extLst>
      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8803284" y="2762286"/>
            <a:ext cx="476122" cy="476063"/>
          </a:xfrm>
          <a:prstGeom prst="rect">
            <a:avLst/>
          </a:prstGeom>
        </p:spPr>
      </p:pic>
      <p:pic>
        <p:nvPicPr>
          <p:cNvPr id="161" name="Image 159" descr=" ">
            <a:extLst>
              <a:ext uri="{FF2B5EF4-FFF2-40B4-BE49-F238E27FC236}">
                <a16:creationId xmlns:a16="http://schemas.microsoft.com/office/drawing/2014/main" id="{B007A03E-E8E6-A9FC-966E-F575AF9D1EA7}"/>
              </a:ext>
            </a:extLst>
      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9372697" y="2762286"/>
            <a:ext cx="476122" cy="476063"/>
          </a:xfrm>
          <a:prstGeom prst="rect">
            <a:avLst/>
          </a:prstGeom>
        </p:spPr>
      </p:pic>
      <p:pic>
        <p:nvPicPr>
          <p:cNvPr id="162" name="Image 160" descr=" ">
            <a:extLst>
              <a:ext uri="{FF2B5EF4-FFF2-40B4-BE49-F238E27FC236}">
                <a16:creationId xmlns:a16="http://schemas.microsoft.com/office/drawing/2014/main" id="{728A3417-48AD-479E-83E3-3DC389B7A3FB}"/>
              </a:ext>
            </a:extLst>
      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803284" y="3900932"/>
            <a:ext cx="476122" cy="476063"/>
          </a:xfrm>
          <a:prstGeom prst="rect">
            <a:avLst/>
          </a:prstGeom>
        </p:spPr>
      </p:pic>
      <p:pic>
        <p:nvPicPr>
          <p:cNvPr id="163" name="Image 161" descr=" ">
            <a:extLst>
              <a:ext uri="{FF2B5EF4-FFF2-40B4-BE49-F238E27FC236}">
                <a16:creationId xmlns:a16="http://schemas.microsoft.com/office/drawing/2014/main" id="{8B02A256-D3B2-39D7-3977-62F8A22632FF}"/>
              </a:ext>
            </a:extLst>
      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9372697" y="3900932"/>
            <a:ext cx="476122" cy="476063"/>
          </a:xfrm>
          <a:prstGeom prst="rect">
            <a:avLst/>
          </a:prstGeom>
        </p:spPr>
      </p:pic>
      <p:pic>
        <p:nvPicPr>
          <p:cNvPr id="164" name="Image 162" descr=" ">
            <a:extLst>
              <a:ext uri="{FF2B5EF4-FFF2-40B4-BE49-F238E27FC236}">
                <a16:creationId xmlns:a16="http://schemas.microsoft.com/office/drawing/2014/main" id="{B468F20C-7DC5-314D-22BE-7F174D8CECB6}"/>
              </a:ext>
            </a:extLst>
      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803284" y="5039579"/>
            <a:ext cx="476122" cy="476063"/>
          </a:xfrm>
          <a:prstGeom prst="rect">
            <a:avLst/>
          </a:prstGeom>
        </p:spPr>
      </p:pic>
      <p:pic>
        <p:nvPicPr>
          <p:cNvPr id="165" name="Image 163" descr=" ">
            <a:extLst>
              <a:ext uri="{FF2B5EF4-FFF2-40B4-BE49-F238E27FC236}">
                <a16:creationId xmlns:a16="http://schemas.microsoft.com/office/drawing/2014/main" id="{2FED6AD3-7700-FA3B-7807-846E35838BE6}"/>
              </a:ext>
            </a:extLst>
      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372697" y="5039579"/>
            <a:ext cx="476122" cy="476063"/>
          </a:xfrm>
          <a:prstGeom prst="rect">
            <a:avLst/>
          </a:prstGeom>
        </p:spPr>
      </p:pic>
      <p:pic>
        <p:nvPicPr>
          <p:cNvPr id="166" name="Image 164" descr=" ">
            <a:extLst>
              <a:ext uri="{FF2B5EF4-FFF2-40B4-BE49-F238E27FC236}">
                <a16:creationId xmlns:a16="http://schemas.microsoft.com/office/drawing/2014/main" id="{E8DB9E71-535A-C5BC-B872-E3D78A7FF14C}"/>
              </a:ext>
            </a:extLst>
      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8803284" y="6178225"/>
            <a:ext cx="476122" cy="476063"/>
          </a:xfrm>
          <a:prstGeom prst="rect">
            <a:avLst/>
          </a:prstGeom>
        </p:spPr>
      </p:pic>
      <p:pic>
        <p:nvPicPr>
          <p:cNvPr id="167" name="Image 165" descr=" ">
            <a:extLst>
              <a:ext uri="{FF2B5EF4-FFF2-40B4-BE49-F238E27FC236}">
                <a16:creationId xmlns:a16="http://schemas.microsoft.com/office/drawing/2014/main" id="{83D563D8-9F27-53D8-7B0D-F9858A1F9C50}"/>
              </a:ext>
            </a:extLst>
      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372697" y="6178225"/>
            <a:ext cx="476122" cy="476063"/>
          </a:xfrm>
          <a:prstGeom prst="rect">
            <a:avLst/>
          </a:prstGeom>
        </p:spPr>
      </p:pic>
      <p:pic>
        <p:nvPicPr>
          <p:cNvPr id="168" name="Image 166" descr=" ">
            <a:extLst>
              <a:ext uri="{FF2B5EF4-FFF2-40B4-BE49-F238E27FC236}">
                <a16:creationId xmlns:a16="http://schemas.microsoft.com/office/drawing/2014/main" id="{044E6BA9-4D35-9052-8ECC-DBD54B64B14A}"/>
              </a:ext>
            </a:extLst>
      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9941218" y="1623639"/>
            <a:ext cx="476122" cy="476063"/>
          </a:xfrm>
          <a:prstGeom prst="rect">
            <a:avLst/>
          </a:prstGeom>
        </p:spPr>
      </p:pic>
      <p:pic>
        <p:nvPicPr>
          <p:cNvPr id="169" name="Image 167" descr=" ">
            <a:extLst>
              <a:ext uri="{FF2B5EF4-FFF2-40B4-BE49-F238E27FC236}">
                <a16:creationId xmlns:a16="http://schemas.microsoft.com/office/drawing/2014/main" id="{C74C47CA-5731-02C2-F8BB-1705BC1873D7}"/>
              </a:ext>
            </a:extLst>
      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0510631" y="1623639"/>
            <a:ext cx="476122" cy="476063"/>
          </a:xfrm>
          <a:prstGeom prst="rect">
            <a:avLst/>
          </a:prstGeom>
        </p:spPr>
      </p:pic>
      <p:pic>
        <p:nvPicPr>
          <p:cNvPr id="170" name="Image 168" descr=" ">
            <a:extLst>
              <a:ext uri="{FF2B5EF4-FFF2-40B4-BE49-F238E27FC236}">
                <a16:creationId xmlns:a16="http://schemas.microsoft.com/office/drawing/2014/main" id="{897AC8F0-ABCC-A4B0-F244-CA4B3E7F62F1}"/>
              </a:ext>
            </a:extLst>
      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9941218" y="2762286"/>
            <a:ext cx="476122" cy="476063"/>
          </a:xfrm>
          <a:prstGeom prst="rect">
            <a:avLst/>
          </a:prstGeom>
        </p:spPr>
      </p:pic>
      <p:sp>
        <p:nvSpPr>
          <p:cNvPr id="177" name="Plassholder for lysbildenummer 176">
            <a:extLst>
              <a:ext uri="{FF2B5EF4-FFF2-40B4-BE49-F238E27FC236}">
                <a16:creationId xmlns:a16="http://schemas.microsoft.com/office/drawing/2014/main" id="{1E8C249C-5B09-F180-9BC3-5A356759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A230-2693-0642-8EB8-24CF90A0718C}" type="slidenum">
              <a:rPr lang="nb-NO" smtClean="0"/>
              <a:pPr/>
              <a:t>13</a:t>
            </a:fld>
            <a:endParaRPr lang="nb-NO"/>
          </a:p>
        </p:txBody>
      </p:sp>
      <p:sp>
        <p:nvSpPr>
          <p:cNvPr id="171" name="Avrundet rektangel 170">
            <a:extLst>
              <a:ext uri="{FF2B5EF4-FFF2-40B4-BE49-F238E27FC236}">
                <a16:creationId xmlns:a16="http://schemas.microsoft.com/office/drawing/2014/main" id="{80781B02-5C68-6DE5-059C-D914F7033B15}"/>
              </a:ext>
            </a:extLst>
          </p:cNvPr>
          <p:cNvSpPr/>
          <p:nvPr/>
        </p:nvSpPr>
        <p:spPr>
          <a:xfrm>
            <a:off x="1135316" y="932328"/>
            <a:ext cx="5388329" cy="34446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72" name="TekstSylinder 171">
            <a:extLst>
              <a:ext uri="{FF2B5EF4-FFF2-40B4-BE49-F238E27FC236}">
                <a16:creationId xmlns:a16="http://schemas.microsoft.com/office/drawing/2014/main" id="{6142BBFF-F87A-E4A0-DCC6-31000C60C4C4}"/>
              </a:ext>
            </a:extLst>
          </p:cNvPr>
          <p:cNvSpPr txBox="1"/>
          <p:nvPr/>
        </p:nvSpPr>
        <p:spPr>
          <a:xfrm>
            <a:off x="2971507" y="2484822"/>
            <a:ext cx="1883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>
                <a:solidFill>
                  <a:schemeClr val="tx2"/>
                </a:solidFill>
              </a:rPr>
              <a:t>E39-benken</a:t>
            </a:r>
          </a:p>
        </p:txBody>
      </p:sp>
      <p:sp>
        <p:nvSpPr>
          <p:cNvPr id="173" name="Tittel 173">
            <a:extLst>
              <a:ext uri="{FF2B5EF4-FFF2-40B4-BE49-F238E27FC236}">
                <a16:creationId xmlns:a16="http://schemas.microsoft.com/office/drawing/2014/main" id="{23A21295-E956-5B7F-E33B-1AFE15BD6135}"/>
              </a:ext>
            </a:extLst>
          </p:cNvPr>
          <p:cNvSpPr txBox="1">
            <a:spLocks/>
          </p:cNvSpPr>
          <p:nvPr/>
        </p:nvSpPr>
        <p:spPr>
          <a:xfrm>
            <a:off x="1966850" y="293592"/>
            <a:ext cx="8498347" cy="4760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nb-NO" b="0" i="0">
                <a:latin typeface="+mj-lt"/>
                <a:cs typeface="Arial"/>
              </a:rPr>
              <a:t>Hvordan kan vi spille våre nærmeste venner og allierte gode? </a:t>
            </a:r>
          </a:p>
        </p:txBody>
      </p:sp>
    </p:spTree>
    <p:extLst>
      <p:ext uri="{BB962C8B-B14F-4D97-AF65-F5344CB8AC3E}">
        <p14:creationId xmlns:p14="http://schemas.microsoft.com/office/powerpoint/2010/main" val="3534814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931BC-4267-A546-084E-8C84920CE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03C03E99-11E5-7634-1EFD-CD966E7B8A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>
                <a:cs typeface="Arial"/>
              </a:rPr>
              <a:t>9. Bygg et solid og bredt nettverk av ambassadører</a:t>
            </a:r>
            <a:br>
              <a:rPr lang="nb-NO"/>
            </a:br>
            <a:endParaRPr lang="nb-NO"/>
          </a:p>
        </p:txBody>
      </p:sp>
      <p:pic>
        <p:nvPicPr>
          <p:cNvPr id="7" name="Plassholder for bilde 36">
            <a:extLst>
              <a:ext uri="{FF2B5EF4-FFF2-40B4-BE49-F238E27FC236}">
                <a16:creationId xmlns:a16="http://schemas.microsoft.com/office/drawing/2014/main" id="{C40FAAD3-E0C8-1222-C42B-47A254EE06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495" b="16495"/>
          <a:stretch/>
        </p:blipFill>
        <p:spPr>
          <a:xfrm>
            <a:off x="10019883" y="1607150"/>
            <a:ext cx="1470454" cy="1479487"/>
          </a:xfrm>
          <a:prstGeom prst="ellipse">
            <a:avLst/>
          </a:prstGeom>
        </p:spPr>
      </p:pic>
      <p:pic>
        <p:nvPicPr>
          <p:cNvPr id="8" name="Plassholder for bilde 40">
            <a:extLst>
              <a:ext uri="{FF2B5EF4-FFF2-40B4-BE49-F238E27FC236}">
                <a16:creationId xmlns:a16="http://schemas.microsoft.com/office/drawing/2014/main" id="{2454C68D-5A9E-552A-BE44-A1879389DD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491" b="11491"/>
          <a:stretch/>
        </p:blipFill>
        <p:spPr>
          <a:xfrm>
            <a:off x="7870629" y="1607150"/>
            <a:ext cx="1470454" cy="1479487"/>
          </a:xfrm>
          <a:prstGeom prst="ellipse">
            <a:avLst/>
          </a:prstGeom>
        </p:spPr>
      </p:pic>
      <p:pic>
        <p:nvPicPr>
          <p:cNvPr id="11" name="Plassholder for bilde 44">
            <a:extLst>
              <a:ext uri="{FF2B5EF4-FFF2-40B4-BE49-F238E27FC236}">
                <a16:creationId xmlns:a16="http://schemas.microsoft.com/office/drawing/2014/main" id="{838BFFC7-C243-82E9-63E3-0CC6F63797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870" r="16870"/>
          <a:stretch/>
        </p:blipFill>
        <p:spPr>
          <a:xfrm>
            <a:off x="5721377" y="1607150"/>
            <a:ext cx="1470454" cy="1479487"/>
          </a:xfrm>
          <a:prstGeom prst="ellipse">
            <a:avLst/>
          </a:prstGeom>
        </p:spPr>
      </p:pic>
      <p:pic>
        <p:nvPicPr>
          <p:cNvPr id="12" name="Plassholder for bilde 48">
            <a:extLst>
              <a:ext uri="{FF2B5EF4-FFF2-40B4-BE49-F238E27FC236}">
                <a16:creationId xmlns:a16="http://schemas.microsoft.com/office/drawing/2014/main" id="{12E74231-431A-5D71-84BA-DBBF684BD8B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260" r="16260"/>
          <a:stretch/>
        </p:blipFill>
        <p:spPr>
          <a:xfrm>
            <a:off x="3572125" y="1607150"/>
            <a:ext cx="1470454" cy="1479487"/>
          </a:xfrm>
          <a:prstGeom prst="ellipse">
            <a:avLst/>
          </a:prstGeom>
        </p:spPr>
      </p:pic>
      <p:pic>
        <p:nvPicPr>
          <p:cNvPr id="13" name="Plassholder for bilde 46">
            <a:extLst>
              <a:ext uri="{FF2B5EF4-FFF2-40B4-BE49-F238E27FC236}">
                <a16:creationId xmlns:a16="http://schemas.microsoft.com/office/drawing/2014/main" id="{092F0095-3117-FBD4-0AED-98B51E62F91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754" b="9754"/>
          <a:stretch/>
        </p:blipFill>
        <p:spPr>
          <a:xfrm>
            <a:off x="1422873" y="1607150"/>
            <a:ext cx="1470454" cy="1479487"/>
          </a:xfrm>
          <a:prstGeom prst="ellipse">
            <a:avLst/>
          </a:prstGeom>
        </p:spPr>
      </p:pic>
      <p:pic>
        <p:nvPicPr>
          <p:cNvPr id="14" name="Plassholder for bilde 50">
            <a:extLst>
              <a:ext uri="{FF2B5EF4-FFF2-40B4-BE49-F238E27FC236}">
                <a16:creationId xmlns:a16="http://schemas.microsoft.com/office/drawing/2014/main" id="{0DFD9ABB-9AF3-436C-6FB8-B304AD70998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088" b="2088"/>
          <a:stretch/>
        </p:blipFill>
        <p:spPr>
          <a:xfrm>
            <a:off x="1422873" y="4548674"/>
            <a:ext cx="1470454" cy="1479487"/>
          </a:xfrm>
          <a:prstGeom prst="ellipse">
            <a:avLst/>
          </a:prstGeom>
        </p:spPr>
      </p:pic>
      <p:pic>
        <p:nvPicPr>
          <p:cNvPr id="16" name="Plassholder for bilde 52">
            <a:extLst>
              <a:ext uri="{FF2B5EF4-FFF2-40B4-BE49-F238E27FC236}">
                <a16:creationId xmlns:a16="http://schemas.microsoft.com/office/drawing/2014/main" id="{A2792806-06BA-D984-7D41-B6EE9C6C1BD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2270" b="12270"/>
          <a:stretch/>
        </p:blipFill>
        <p:spPr>
          <a:xfrm>
            <a:off x="10174569" y="4640457"/>
            <a:ext cx="1470454" cy="1479487"/>
          </a:xfrm>
          <a:prstGeom prst="ellipse">
            <a:avLst/>
          </a:prstGeom>
        </p:spPr>
      </p:pic>
      <p:pic>
        <p:nvPicPr>
          <p:cNvPr id="18" name="Plassholder for bilde 35">
            <a:extLst>
              <a:ext uri="{FF2B5EF4-FFF2-40B4-BE49-F238E27FC236}">
                <a16:creationId xmlns:a16="http://schemas.microsoft.com/office/drawing/2014/main" id="{F66F996C-8139-5403-E5A4-F62422E2524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84" r="284"/>
          <a:stretch/>
        </p:blipFill>
        <p:spPr>
          <a:xfrm>
            <a:off x="4673669" y="3069372"/>
            <a:ext cx="1470454" cy="1479487"/>
          </a:xfrm>
          <a:prstGeom prst="ellipse">
            <a:avLst/>
          </a:prstGeom>
        </p:spPr>
      </p:pic>
      <p:pic>
        <p:nvPicPr>
          <p:cNvPr id="19" name="Plassholder for bilde 37">
            <a:extLst>
              <a:ext uri="{FF2B5EF4-FFF2-40B4-BE49-F238E27FC236}">
                <a16:creationId xmlns:a16="http://schemas.microsoft.com/office/drawing/2014/main" id="{AF0EEA34-8F46-B6A9-0725-F2D6E31B464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6870" r="16870"/>
          <a:stretch/>
        </p:blipFill>
        <p:spPr>
          <a:xfrm>
            <a:off x="6815396" y="3033746"/>
            <a:ext cx="1470454" cy="1479487"/>
          </a:xfrm>
          <a:prstGeom prst="ellipse">
            <a:avLst/>
          </a:prstGeom>
        </p:spPr>
      </p:pic>
      <p:pic>
        <p:nvPicPr>
          <p:cNvPr id="20" name="Plassholder for bilde 39">
            <a:extLst>
              <a:ext uri="{FF2B5EF4-FFF2-40B4-BE49-F238E27FC236}">
                <a16:creationId xmlns:a16="http://schemas.microsoft.com/office/drawing/2014/main" id="{5E29600E-237D-99BD-27E5-B1864E9AB83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6845" r="16845"/>
          <a:stretch/>
        </p:blipFill>
        <p:spPr>
          <a:xfrm>
            <a:off x="8957125" y="3033745"/>
            <a:ext cx="1470454" cy="1479487"/>
          </a:xfrm>
          <a:prstGeom prst="ellipse">
            <a:avLst/>
          </a:prstGeom>
        </p:spPr>
      </p:pic>
      <p:pic>
        <p:nvPicPr>
          <p:cNvPr id="21" name="Plassholder for bilde 41">
            <a:extLst>
              <a:ext uri="{FF2B5EF4-FFF2-40B4-BE49-F238E27FC236}">
                <a16:creationId xmlns:a16="http://schemas.microsoft.com/office/drawing/2014/main" id="{C98922C1-8778-3F15-F3B3-BBD8B4FC809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1114" r="11114"/>
          <a:stretch/>
        </p:blipFill>
        <p:spPr>
          <a:xfrm>
            <a:off x="2531942" y="3069372"/>
            <a:ext cx="1470454" cy="1479487"/>
          </a:xfrm>
          <a:prstGeom prst="ellipse">
            <a:avLst/>
          </a:prstGeom>
        </p:spPr>
      </p:pic>
      <p:pic>
        <p:nvPicPr>
          <p:cNvPr id="22" name="Plassholder for bilde 43">
            <a:extLst>
              <a:ext uri="{FF2B5EF4-FFF2-40B4-BE49-F238E27FC236}">
                <a16:creationId xmlns:a16="http://schemas.microsoft.com/office/drawing/2014/main" id="{29CF32CE-3BAD-B465-B922-B3832B3C68E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05" r="305"/>
          <a:stretch/>
        </p:blipFill>
        <p:spPr>
          <a:xfrm>
            <a:off x="5798721" y="4576753"/>
            <a:ext cx="1470454" cy="1479487"/>
          </a:xfrm>
          <a:prstGeom prst="ellipse">
            <a:avLst/>
          </a:prstGeom>
        </p:spPr>
      </p:pic>
      <p:pic>
        <p:nvPicPr>
          <p:cNvPr id="4" name="Plassholder for bilde 49">
            <a:extLst>
              <a:ext uri="{FF2B5EF4-FFF2-40B4-BE49-F238E27FC236}">
                <a16:creationId xmlns:a16="http://schemas.microsoft.com/office/drawing/2014/main" id="{3B74D94E-2FEB-74CB-557B-CCCC8BEB29AC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6373" r="16373"/>
          <a:stretch/>
        </p:blipFill>
        <p:spPr>
          <a:xfrm>
            <a:off x="390215" y="3123804"/>
            <a:ext cx="1470454" cy="1479487"/>
          </a:xfrm>
          <a:prstGeom prst="ellipse">
            <a:avLst/>
          </a:prstGeom>
        </p:spPr>
      </p:pic>
      <p:pic>
        <p:nvPicPr>
          <p:cNvPr id="23" name="Plassholder for bilde 52">
            <a:extLst>
              <a:ext uri="{FF2B5EF4-FFF2-40B4-BE49-F238E27FC236}">
                <a16:creationId xmlns:a16="http://schemas.microsoft.com/office/drawing/2014/main" id="{88B17917-F53D-753B-021E-CF0D4AEE343F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6870" r="16870"/>
          <a:stretch/>
        </p:blipFill>
        <p:spPr>
          <a:xfrm>
            <a:off x="3610797" y="4548673"/>
            <a:ext cx="1470454" cy="1479487"/>
          </a:xfrm>
          <a:prstGeom prst="ellipse">
            <a:avLst/>
          </a:prstGeom>
        </p:spPr>
      </p:pic>
      <p:pic>
        <p:nvPicPr>
          <p:cNvPr id="24" name="Plassholder for bilde 52">
            <a:extLst>
              <a:ext uri="{FF2B5EF4-FFF2-40B4-BE49-F238E27FC236}">
                <a16:creationId xmlns:a16="http://schemas.microsoft.com/office/drawing/2014/main" id="{2B7C21C2-7303-BABF-582B-08ABA5F7466B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3345" r="515"/>
          <a:stretch>
            <a:fillRect/>
          </a:stretch>
        </p:blipFill>
        <p:spPr>
          <a:xfrm>
            <a:off x="7986645" y="4640458"/>
            <a:ext cx="1470454" cy="147948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67005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07A97-3D7F-DF26-AD45-B0F3ABE87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2">
            <a:extLst>
              <a:ext uri="{FF2B5EF4-FFF2-40B4-BE49-F238E27FC236}">
                <a16:creationId xmlns:a16="http://schemas.microsoft.com/office/drawing/2014/main" id="{8A003A06-707D-A4D5-ECED-66989E0B5D51}"/>
              </a:ext>
            </a:extLst>
          </p:cNvPr>
          <p:cNvSpPr txBox="1">
            <a:spLocks/>
          </p:cNvSpPr>
          <p:nvPr/>
        </p:nvSpPr>
        <p:spPr>
          <a:xfrm>
            <a:off x="629445" y="620713"/>
            <a:ext cx="10795793" cy="7639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02FC217-83EF-0CF8-DD16-39E5E2994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011" y="349623"/>
            <a:ext cx="3980329" cy="5970494"/>
          </a:xfrm>
          <a:prstGeom prst="rect">
            <a:avLst/>
          </a:prstGeom>
        </p:spPr>
      </p:pic>
      <p:sp>
        <p:nvSpPr>
          <p:cNvPr id="2" name="Tittel 2">
            <a:extLst>
              <a:ext uri="{FF2B5EF4-FFF2-40B4-BE49-F238E27FC236}">
                <a16:creationId xmlns:a16="http://schemas.microsoft.com/office/drawing/2014/main" id="{B1206974-3D4E-DC23-3726-1B282F0BEC77}"/>
              </a:ext>
            </a:extLst>
          </p:cNvPr>
          <p:cNvSpPr txBox="1">
            <a:spLocks/>
          </p:cNvSpPr>
          <p:nvPr/>
        </p:nvSpPr>
        <p:spPr>
          <a:xfrm>
            <a:off x="685824" y="2292598"/>
            <a:ext cx="4747088" cy="1865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b-NO" sz="4000" b="0" i="0">
                <a:latin typeface="+mj-lt"/>
                <a:cs typeface="Arial"/>
              </a:rPr>
              <a:t>10. Bygg nedenfra</a:t>
            </a:r>
          </a:p>
        </p:txBody>
      </p:sp>
    </p:spTree>
    <p:extLst>
      <p:ext uri="{BB962C8B-B14F-4D97-AF65-F5344CB8AC3E}">
        <p14:creationId xmlns:p14="http://schemas.microsoft.com/office/powerpoint/2010/main" val="759214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E6C53759-3360-1175-E655-497B0D16F1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>
                <a:solidFill>
                  <a:schemeClr val="tx2"/>
                </a:solidFill>
              </a:rPr>
              <a:t>Ti velmente råd på veien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3B16916-F508-13FB-1AA6-1F22E437927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sz="1500" b="1" dirty="0">
                <a:solidFill>
                  <a:schemeClr val="tx2"/>
                </a:solidFill>
              </a:rPr>
              <a:t>1. </a:t>
            </a:r>
            <a:r>
              <a:rPr lang="nb-NO" altLang="nb-NO" sz="1500" b="1" dirty="0"/>
              <a:t>Verden er i endring, og det betyr noe for norske politikere. </a:t>
            </a:r>
            <a:r>
              <a:rPr lang="nb-NO" altLang="nb-NO" sz="1500" dirty="0"/>
              <a:t>Vi må forholde oss til det som bekymrer dem.</a:t>
            </a:r>
            <a:r>
              <a:rPr lang="nb-NO" altLang="nb-NO" sz="1500" b="1" dirty="0"/>
              <a:t>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 sz="1500" b="1" dirty="0">
              <a:solidFill>
                <a:schemeClr val="tx2"/>
              </a:solidFill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sz="1500" b="1" dirty="0">
                <a:solidFill>
                  <a:schemeClr val="tx2"/>
                </a:solidFill>
              </a:rPr>
              <a:t>2. </a:t>
            </a:r>
            <a:r>
              <a:rPr lang="nb-NO" altLang="nb-NO" sz="1500" b="1" dirty="0">
                <a:solidFill>
                  <a:srgbClr val="FFFFFF"/>
                </a:solidFill>
              </a:rPr>
              <a:t>Start med problembeskrivelsen.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sz="1500" dirty="0">
                <a:solidFill>
                  <a:srgbClr val="FFFFFF"/>
                </a:solidFill>
              </a:rPr>
              <a:t>Hvis problemet ikke er kjent, akseptert og prioritert, får vi ikke gjennomslag for løsningen.</a:t>
            </a:r>
            <a:r>
              <a:rPr lang="nb-NO" altLang="nb-NO" sz="1500" dirty="0"/>
              <a:t>​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 sz="1500" dirty="0"/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sz="1500" b="1" dirty="0">
                <a:solidFill>
                  <a:schemeClr val="tx2"/>
                </a:solidFill>
              </a:rPr>
              <a:t>3. </a:t>
            </a:r>
            <a:r>
              <a:rPr lang="nb-NO" altLang="nb-NO" sz="1500" b="1" dirty="0">
                <a:solidFill>
                  <a:srgbClr val="FFFFFF"/>
                </a:solidFill>
              </a:rPr>
              <a:t>Finn den rette blandingen av frykt og håp.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sz="1500" dirty="0">
                <a:solidFill>
                  <a:srgbClr val="FFFFFF"/>
                </a:solidFill>
              </a:rPr>
              <a:t>Noen ganger trenger man underskrifter, andre ganger overskrifter.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br>
              <a:rPr lang="nb-NO" altLang="nb-NO" sz="1500" dirty="0">
                <a:solidFill>
                  <a:srgbClr val="FFFF00"/>
                </a:solidFill>
              </a:rPr>
            </a:br>
            <a:r>
              <a:rPr lang="nb-NO" altLang="nb-NO" sz="1500" b="1" dirty="0">
                <a:solidFill>
                  <a:schemeClr val="tx2"/>
                </a:solidFill>
              </a:rPr>
              <a:t>4. </a:t>
            </a:r>
            <a:r>
              <a:rPr lang="nb-NO" altLang="nb-NO" sz="1500" b="1" dirty="0">
                <a:solidFill>
                  <a:srgbClr val="FFFFFF"/>
                </a:solidFill>
              </a:rPr>
              <a:t>Bli enige om den strategiske fortellingen om hva E39 betyr for utviklingen av Vestlandet – og landet.</a:t>
            </a:r>
            <a:endParaRPr lang="nb-NO" altLang="nb-NO" sz="1500" b="1" dirty="0">
              <a:solidFill>
                <a:schemeClr val="tx2"/>
              </a:solidFill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 sz="1500" b="1" dirty="0">
              <a:solidFill>
                <a:srgbClr val="FFFFFF"/>
              </a:solidFill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sz="1500" b="1" dirty="0">
                <a:solidFill>
                  <a:schemeClr val="tx2"/>
                </a:solidFill>
              </a:rPr>
              <a:t>5. </a:t>
            </a:r>
            <a:r>
              <a:rPr lang="nb-NO" altLang="nb-NO" sz="1500" b="1" dirty="0">
                <a:solidFill>
                  <a:srgbClr val="FFFFFF"/>
                </a:solidFill>
              </a:rPr>
              <a:t>Vi må skrive oss inn på den nasjonale politiske dagsorden.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sz="1500" dirty="0">
                <a:solidFill>
                  <a:srgbClr val="FFFFFF"/>
                </a:solidFill>
              </a:rPr>
              <a:t>Verdiskaping, arbeidsplasser, konkurransekraft, eksport, beredskap, farlige veier, større bo- og arbeidsmarkedsområder, kamp om arbeidskraft og kompetanse.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 sz="1500" dirty="0">
              <a:solidFill>
                <a:srgbClr val="FFFFFF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+mj-lt"/>
              <a:buAutoNum type="arabicPeriod"/>
            </a:pPr>
            <a:endParaRPr lang="nb-NO" altLang="nb-NO" sz="1500" b="1" dirty="0">
              <a:solidFill>
                <a:srgbClr val="FFFFFF"/>
              </a:solidFill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 sz="1500" b="1" dirty="0"/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 sz="1500" b="1" dirty="0">
              <a:solidFill>
                <a:srgbClr val="FFFFFF"/>
              </a:solidFill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 dirty="0">
              <a:solidFill>
                <a:srgbClr val="565655"/>
              </a:solidFill>
            </a:endParaRPr>
          </a:p>
          <a:p>
            <a:pPr marL="742950" lvl="1" indent="-285750"/>
            <a:endParaRPr lang="nb-NO" dirty="0"/>
          </a:p>
          <a:p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B8D0493-97B1-E04D-EC6C-8A495465C496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b="1">
                <a:solidFill>
                  <a:schemeClr val="tx2"/>
                </a:solidFill>
              </a:rPr>
              <a:t>6.  </a:t>
            </a:r>
            <a:r>
              <a:rPr lang="nb-NO" altLang="nb-NO" b="1">
                <a:solidFill>
                  <a:srgbClr val="FFFFFF"/>
                </a:solidFill>
              </a:rPr>
              <a:t>Bli enige om prioriteringer.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>
                <a:solidFill>
                  <a:srgbClr val="FFFFFF"/>
                </a:solidFill>
              </a:rPr>
              <a:t>Den største trusselen mot nasjonalt gjennomslag er lokal uenighet.</a:t>
            </a:r>
            <a:r>
              <a:rPr lang="nb-NO" altLang="nb-NO"/>
              <a:t>​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 b="1">
              <a:solidFill>
                <a:schemeClr val="tx2"/>
              </a:solidFill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b="1">
                <a:solidFill>
                  <a:schemeClr val="tx2"/>
                </a:solidFill>
              </a:rPr>
              <a:t>7. </a:t>
            </a:r>
            <a:r>
              <a:rPr lang="nb-NO" altLang="nb-NO" b="1"/>
              <a:t>Legg en langsiktig plan, og sett av nok ressurser.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/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b="1">
                <a:solidFill>
                  <a:schemeClr val="tx2"/>
                </a:solidFill>
              </a:rPr>
              <a:t>8. </a:t>
            </a:r>
            <a:r>
              <a:rPr lang="nb-NO" altLang="nb-NO" b="1"/>
              <a:t>Hvem skal ha klokka på ringing for E39?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/>
              <a:t>169 stortingsrepresentanter. De har mye annet å tenke på. 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b="1">
                <a:solidFill>
                  <a:schemeClr val="tx2"/>
                </a:solidFill>
              </a:rPr>
              <a:t>9. </a:t>
            </a:r>
            <a:r>
              <a:rPr lang="nb-NO" altLang="nb-NO" b="1">
                <a:solidFill>
                  <a:srgbClr val="FFFFFF"/>
                </a:solidFill>
              </a:rPr>
              <a:t>Bygg et solid og bredt nettverk av ambassadører.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>
                <a:solidFill>
                  <a:srgbClr val="FFFFFF"/>
                </a:solidFill>
              </a:rPr>
              <a:t>Absolutt alle kan gjøre inntrykk og lage avtrykk.</a:t>
            </a:r>
            <a:r>
              <a:rPr lang="nb-NO" altLang="nb-NO"/>
              <a:t>​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endParaRPr lang="nb-NO" altLang="nb-NO">
              <a:solidFill>
                <a:srgbClr val="565655"/>
              </a:solidFill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None/>
            </a:pPr>
            <a:r>
              <a:rPr lang="nb-NO" altLang="nb-NO" b="1">
                <a:solidFill>
                  <a:schemeClr val="tx2"/>
                </a:solidFill>
              </a:rPr>
              <a:t>10. </a:t>
            </a:r>
            <a:r>
              <a:rPr lang="nb-NO" altLang="nb-NO" b="1">
                <a:solidFill>
                  <a:srgbClr val="FFFFFF"/>
                </a:solidFill>
              </a:rPr>
              <a:t>Bygg nedenfra. </a:t>
            </a:r>
            <a:r>
              <a:rPr lang="nb-NO" altLang="nb-NO">
                <a:solidFill>
                  <a:srgbClr val="FFFFFF"/>
                </a:solidFill>
              </a:rPr>
              <a:t>All politikk er lokal, få med partiene lokalt og regionalt, arbeidsgiver- og arbeidstakerorganisasjoner, bondebevegelsen og kulturen. </a:t>
            </a:r>
            <a:r>
              <a:rPr lang="nb-NO" altLang="nb-NO"/>
              <a:t>​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7815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13CE935E-D0AC-CCF9-4C9B-81693C703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5305" y="-239655"/>
            <a:ext cx="8441635" cy="5190027"/>
          </a:xfrm>
        </p:spPr>
        <p:txBody>
          <a:bodyPr/>
          <a:lstStyle/>
          <a:p>
            <a:r>
              <a:rPr lang="nb-NO" b="1" dirty="0"/>
              <a:t>Takk </a:t>
            </a:r>
            <a:r>
              <a:rPr lang="nb-NO" b="1"/>
              <a:t>for oppmerksomheten!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135266340"/>
      </p:ext>
    </p:extLst>
  </p:cSld>
  <p:clrMapOvr>
    <a:masterClrMapping/>
  </p:clrMapOvr>
</p:sld>
</file>

<file path=ppt/theme/theme1.xml><?xml version="1.0" encoding="utf-8"?>
<a:theme xmlns:a="http://schemas.openxmlformats.org/drawingml/2006/main" name="Blå retning">
  <a:themeElements>
    <a:clrScheme name="KruseLarsen farger">
      <a:dk1>
        <a:srgbClr val="122E41"/>
      </a:dk1>
      <a:lt1>
        <a:srgbClr val="FFFFFF"/>
      </a:lt1>
      <a:dk2>
        <a:srgbClr val="98CDD3"/>
      </a:dk2>
      <a:lt2>
        <a:srgbClr val="F0E1CE"/>
      </a:lt2>
      <a:accent1>
        <a:srgbClr val="344D67"/>
      </a:accent1>
      <a:accent2>
        <a:srgbClr val="9C3278"/>
      </a:accent2>
      <a:accent3>
        <a:srgbClr val="D791D3"/>
      </a:accent3>
      <a:accent4>
        <a:srgbClr val="F09F53"/>
      </a:accent4>
      <a:accent5>
        <a:srgbClr val="CB690E"/>
      </a:accent5>
      <a:accent6>
        <a:srgbClr val="837545"/>
      </a:accent6>
      <a:hlink>
        <a:srgbClr val="837445"/>
      </a:hlink>
      <a:folHlink>
        <a:srgbClr val="E5EBF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24" id="{B679E395-CFE1-3A41-9E9E-AD30E72F3F43}" vid="{D1107FE3-0CC9-494B-B864-C332CB2F5DE5}"/>
    </a:ext>
  </a:extLst>
</a:theme>
</file>

<file path=ppt/theme/theme2.xml><?xml version="1.0" encoding="utf-8"?>
<a:theme xmlns:a="http://schemas.openxmlformats.org/drawingml/2006/main" name="Hvit retning">
  <a:themeElements>
    <a:clrScheme name="KruseLarsen farger">
      <a:dk1>
        <a:srgbClr val="122E41"/>
      </a:dk1>
      <a:lt1>
        <a:srgbClr val="FFFFFF"/>
      </a:lt1>
      <a:dk2>
        <a:srgbClr val="98CDD3"/>
      </a:dk2>
      <a:lt2>
        <a:srgbClr val="F0E1CE"/>
      </a:lt2>
      <a:accent1>
        <a:srgbClr val="344D67"/>
      </a:accent1>
      <a:accent2>
        <a:srgbClr val="9C3278"/>
      </a:accent2>
      <a:accent3>
        <a:srgbClr val="D791D3"/>
      </a:accent3>
      <a:accent4>
        <a:srgbClr val="F09F53"/>
      </a:accent4>
      <a:accent5>
        <a:srgbClr val="CB690E"/>
      </a:accent5>
      <a:accent6>
        <a:srgbClr val="837545"/>
      </a:accent6>
      <a:hlink>
        <a:srgbClr val="837445"/>
      </a:hlink>
      <a:folHlink>
        <a:srgbClr val="E5EBF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24" id="{B679E395-CFE1-3A41-9E9E-AD30E72F3F43}" vid="{D1107FE3-0CC9-494B-B864-C332CB2F5DE5}"/>
    </a:ext>
  </a:extLst>
</a:theme>
</file>

<file path=ppt/theme/theme3.xml><?xml version="1.0" encoding="utf-8"?>
<a:theme xmlns:a="http://schemas.openxmlformats.org/drawingml/2006/main" name="Beige retning">
  <a:themeElements>
    <a:clrScheme name="KruseLarsen farger">
      <a:dk1>
        <a:srgbClr val="122E41"/>
      </a:dk1>
      <a:lt1>
        <a:srgbClr val="FFFFFF"/>
      </a:lt1>
      <a:dk2>
        <a:srgbClr val="98CDD3"/>
      </a:dk2>
      <a:lt2>
        <a:srgbClr val="F0E1CE"/>
      </a:lt2>
      <a:accent1>
        <a:srgbClr val="344D67"/>
      </a:accent1>
      <a:accent2>
        <a:srgbClr val="9C3278"/>
      </a:accent2>
      <a:accent3>
        <a:srgbClr val="D791D3"/>
      </a:accent3>
      <a:accent4>
        <a:srgbClr val="F09F53"/>
      </a:accent4>
      <a:accent5>
        <a:srgbClr val="CB690E"/>
      </a:accent5>
      <a:accent6>
        <a:srgbClr val="837545"/>
      </a:accent6>
      <a:hlink>
        <a:srgbClr val="837445"/>
      </a:hlink>
      <a:folHlink>
        <a:srgbClr val="E5EBF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24" id="{B679E395-CFE1-3A41-9E9E-AD30E72F3F43}" vid="{D1107FE3-0CC9-494B-B864-C332CB2F5DE5}"/>
    </a:ext>
  </a:extLst>
</a:theme>
</file>

<file path=ppt/theme/theme4.xml><?xml version="1.0" encoding="utf-8"?>
<a:theme xmlns:a="http://schemas.openxmlformats.org/drawingml/2006/main" name="Kruse Larsen Hvit">
  <a:themeElements>
    <a:clrScheme name="Kruse Larsen">
      <a:dk1>
        <a:srgbClr val="565655"/>
      </a:dk1>
      <a:lt1>
        <a:srgbClr val="FFFFFF"/>
      </a:lt1>
      <a:dk2>
        <a:srgbClr val="354D67"/>
      </a:dk2>
      <a:lt2>
        <a:srgbClr val="F1E1CE"/>
      </a:lt2>
      <a:accent1>
        <a:srgbClr val="354D67"/>
      </a:accent1>
      <a:accent2>
        <a:srgbClr val="98CDD4"/>
      </a:accent2>
      <a:accent3>
        <a:srgbClr val="AAD6DB"/>
      </a:accent3>
      <a:accent4>
        <a:srgbClr val="BDDFE3"/>
      </a:accent4>
      <a:accent5>
        <a:srgbClr val="6C7D90"/>
      </a:accent5>
      <a:accent6>
        <a:srgbClr val="EAD0B3"/>
      </a:accent6>
      <a:hlink>
        <a:srgbClr val="0076A8"/>
      </a:hlink>
      <a:folHlink>
        <a:srgbClr val="80807E"/>
      </a:folHlink>
    </a:clrScheme>
    <a:fontScheme name="FranklinBook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KruseLarsen" id="{A6B4B102-2F92-CD49-AA17-F05BCEE409F3}" vid="{33AAB31B-8E23-974A-8C7A-05C49DA108C1}"/>
    </a:ext>
  </a:extLst>
</a:theme>
</file>

<file path=ppt/theme/theme5.xml><?xml version="1.0" encoding="utf-8"?>
<a:theme xmlns:a="http://schemas.openxmlformats.org/drawingml/2006/main" name="2_Kruse Larsen Blå">
  <a:themeElements>
    <a:clrScheme name="Kruse Larsen">
      <a:dk1>
        <a:srgbClr val="565655"/>
      </a:dk1>
      <a:lt1>
        <a:srgbClr val="FFFFFF"/>
      </a:lt1>
      <a:dk2>
        <a:srgbClr val="354D67"/>
      </a:dk2>
      <a:lt2>
        <a:srgbClr val="F1E1CE"/>
      </a:lt2>
      <a:accent1>
        <a:srgbClr val="354D67"/>
      </a:accent1>
      <a:accent2>
        <a:srgbClr val="98CDD4"/>
      </a:accent2>
      <a:accent3>
        <a:srgbClr val="AAD6DB"/>
      </a:accent3>
      <a:accent4>
        <a:srgbClr val="BDDFE3"/>
      </a:accent4>
      <a:accent5>
        <a:srgbClr val="6C7D90"/>
      </a:accent5>
      <a:accent6>
        <a:srgbClr val="EAD0B3"/>
      </a:accent6>
      <a:hlink>
        <a:srgbClr val="0076A8"/>
      </a:hlink>
      <a:folHlink>
        <a:srgbClr val="80807E"/>
      </a:folHlink>
    </a:clrScheme>
    <a:fontScheme name="FranklinBook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ruse Larsen 2021" id="{25088F81-6FDB-3E45-A451-28FAEC7A8F82}" vid="{01E1C933-59DC-3C4E-B576-3F336764B547}"/>
    </a:ext>
  </a:extLst>
</a:theme>
</file>

<file path=ppt/theme/theme6.xml><?xml version="1.0" encoding="utf-8"?>
<a:theme xmlns:a="http://schemas.openxmlformats.org/drawingml/2006/main" name="Kruse Larsen Blå">
  <a:themeElements>
    <a:clrScheme name="Kruse Larsen">
      <a:dk1>
        <a:srgbClr val="565655"/>
      </a:dk1>
      <a:lt1>
        <a:srgbClr val="FFFFFF"/>
      </a:lt1>
      <a:dk2>
        <a:srgbClr val="354D67"/>
      </a:dk2>
      <a:lt2>
        <a:srgbClr val="F1E1CE"/>
      </a:lt2>
      <a:accent1>
        <a:srgbClr val="354D67"/>
      </a:accent1>
      <a:accent2>
        <a:srgbClr val="98CDD4"/>
      </a:accent2>
      <a:accent3>
        <a:srgbClr val="AAD6DB"/>
      </a:accent3>
      <a:accent4>
        <a:srgbClr val="BDDFE3"/>
      </a:accent4>
      <a:accent5>
        <a:srgbClr val="6C7D90"/>
      </a:accent5>
      <a:accent6>
        <a:srgbClr val="EAD0B3"/>
      </a:accent6>
      <a:hlink>
        <a:srgbClr val="0076A8"/>
      </a:hlink>
      <a:folHlink>
        <a:srgbClr val="80807E"/>
      </a:folHlink>
    </a:clrScheme>
    <a:fontScheme name="FranklinBook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KruseLarsen" id="{81B838D4-4586-4099-8F36-C9D19EB15391}" vid="{07E0C0AF-896E-4B43-B571-A70DFD10BA23}"/>
    </a:ext>
  </a:extLst>
</a:theme>
</file>

<file path=ppt/theme/theme7.xml><?xml version="1.0" encoding="utf-8"?>
<a:theme xmlns:a="http://schemas.openxmlformats.org/drawingml/2006/main" name="3_Blå retning">
  <a:themeElements>
    <a:clrScheme name="KruseLarsen farger">
      <a:dk1>
        <a:srgbClr val="122E41"/>
      </a:dk1>
      <a:lt1>
        <a:srgbClr val="FFFFFF"/>
      </a:lt1>
      <a:dk2>
        <a:srgbClr val="98CDD3"/>
      </a:dk2>
      <a:lt2>
        <a:srgbClr val="F0E1CE"/>
      </a:lt2>
      <a:accent1>
        <a:srgbClr val="344D67"/>
      </a:accent1>
      <a:accent2>
        <a:srgbClr val="9C3278"/>
      </a:accent2>
      <a:accent3>
        <a:srgbClr val="D791D3"/>
      </a:accent3>
      <a:accent4>
        <a:srgbClr val="F09F53"/>
      </a:accent4>
      <a:accent5>
        <a:srgbClr val="CB690E"/>
      </a:accent5>
      <a:accent6>
        <a:srgbClr val="837545"/>
      </a:accent6>
      <a:hlink>
        <a:srgbClr val="837445"/>
      </a:hlink>
      <a:folHlink>
        <a:srgbClr val="E5EBF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24" id="{B679E395-CFE1-3A41-9E9E-AD30E72F3F43}" vid="{D1107FE3-0CC9-494B-B864-C332CB2F5DE5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9B4A6EE6383914CB86B82032EC56EB8" ma:contentTypeVersion="20" ma:contentTypeDescription="Opprett et nytt dokument." ma:contentTypeScope="" ma:versionID="3e02ef838b9857de785860063e961aa4">
  <xsd:schema xmlns:xsd="http://www.w3.org/2001/XMLSchema" xmlns:xs="http://www.w3.org/2001/XMLSchema" xmlns:p="http://schemas.microsoft.com/office/2006/metadata/properties" xmlns:ns2="9f7c44d8-0c1b-42e8-b9f7-fc3187a37a90" xmlns:ns3="1be6a117-71ca-48d6-9928-ad8348703c41" targetNamespace="http://schemas.microsoft.com/office/2006/metadata/properties" ma:root="true" ma:fieldsID="f992f0cf30afa38ab8715ce711f4d083" ns2:_="" ns3:_="">
    <xsd:import namespace="9f7c44d8-0c1b-42e8-b9f7-fc3187a37a90"/>
    <xsd:import namespace="1be6a117-71ca-48d6-9928-ad8348703c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Eier" minOccurs="0"/>
                <xsd:element ref="ns2:Utl_x00f8_psdato" minOccurs="0"/>
                <xsd:element ref="ns2:Status" minOccurs="0"/>
                <xsd:element ref="ns2:Forfatte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7c44d8-0c1b-42e8-b9f7-fc3187a37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Eier" ma:index="12" nillable="true" ma:displayName="Eier" ma:format="Dropdown" ma:internalName="Eie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sjon"/>
                    <xsd:enumeration value="Kommunikasjon"/>
                    <xsd:enumeration value="Møtearena"/>
                    <xsd:enumeration value="Næringspolitikk"/>
                    <xsd:enumeration value="Økonomi"/>
                  </xsd:restriction>
                </xsd:simpleType>
              </xsd:element>
            </xsd:sequence>
          </xsd:extension>
        </xsd:complexContent>
      </xsd:complexType>
    </xsd:element>
    <xsd:element name="Utl_x00f8_psdato" ma:index="13" nillable="true" ma:displayName="Utløpsdato" ma:format="DateOnly" ma:internalName="Utl_x00f8_psdato">
      <xsd:simpleType>
        <xsd:restriction base="dms:DateTime"/>
      </xsd:simpleType>
    </xsd:element>
    <xsd:element name="Status" ma:index="14" nillable="true" ma:displayName="Status" ma:default="Under Arbeid" ma:format="Dropdown" ma:internalName="Status">
      <xsd:simpleType>
        <xsd:restriction base="dms:Choice">
          <xsd:enumeration value="Under Arbeid"/>
          <xsd:enumeration value="Kontrollert"/>
        </xsd:restriction>
      </xsd:simpleType>
    </xsd:element>
    <xsd:element name="Forfatter" ma:index="15" nillable="true" ma:displayName="Forfatter" ma:format="Dropdown" ma:list="UserInfo" ma:SharePointGroup="0" ma:internalName="Forfatt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156f243c-fbf8-467a-86f7-00f16d81a6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25" nillable="true" ma:displayName="Godkjennings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6a117-71ca-48d6-9928-ad8348703c4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ae83d81-4870-4dc6-af71-41e89f0b7ac5}" ma:internalName="TaxCatchAll" ma:showField="CatchAllData" ma:web="1be6a117-71ca-48d6-9928-ad8348703c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e6a117-71ca-48d6-9928-ad8348703c41" xsi:nil="true"/>
    <lcf76f155ced4ddcb4097134ff3c332f xmlns="9f7c44d8-0c1b-42e8-b9f7-fc3187a37a90">
      <Terms xmlns="http://schemas.microsoft.com/office/infopath/2007/PartnerControls"/>
    </lcf76f155ced4ddcb4097134ff3c332f>
    <Utl_x00f8_psdato xmlns="9f7c44d8-0c1b-42e8-b9f7-fc3187a37a90" xsi:nil="true"/>
    <Status xmlns="9f7c44d8-0c1b-42e8-b9f7-fc3187a37a90">Under Arbeid</Status>
    <Eier xmlns="9f7c44d8-0c1b-42e8-b9f7-fc3187a37a90" xsi:nil="true"/>
    <Forfatter xmlns="9f7c44d8-0c1b-42e8-b9f7-fc3187a37a90">
      <UserInfo>
        <DisplayName/>
        <AccountId xsi:nil="true"/>
        <AccountType/>
      </UserInfo>
    </Forfatter>
    <_Flow_SignoffStatus xmlns="9f7c44d8-0c1b-42e8-b9f7-fc3187a37a90" xsi:nil="true"/>
  </documentManagement>
</p:properties>
</file>

<file path=customXml/itemProps1.xml><?xml version="1.0" encoding="utf-8"?>
<ds:datastoreItem xmlns:ds="http://schemas.openxmlformats.org/officeDocument/2006/customXml" ds:itemID="{1EB57309-953E-4324-8222-BE6A4A9D72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967EC7-649F-4314-AF1C-361B79251D60}"/>
</file>

<file path=customXml/itemProps3.xml><?xml version="1.0" encoding="utf-8"?>
<ds:datastoreItem xmlns:ds="http://schemas.openxmlformats.org/officeDocument/2006/customXml" ds:itemID="{1DC2503D-435F-4FAD-A55E-9F1AC34ABC1E}">
  <ds:schemaRefs>
    <ds:schemaRef ds:uri="39170b17-3662-4239-b6f8-b291eba07fa2"/>
    <ds:schemaRef ds:uri="http://purl.org/dc/dcmitype/"/>
    <ds:schemaRef ds:uri="http://purl.org/dc/elements/1.1/"/>
    <ds:schemaRef ds:uri="7e87b89e-9114-4927-9c2c-9d6662ce12bc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8e1ca530-e2b7-48f0-9cac-c6d0467cd12f}" enabled="0" method="" siteId="{8e1ca530-e2b7-48f0-9cac-c6d0467cd12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Titler</Template>
  <TotalTime>7</TotalTime>
  <Words>594</Words>
  <Application>Microsoft Macintosh PowerPoint</Application>
  <PresentationFormat>Widescreen</PresentationFormat>
  <Paragraphs>96</Paragraphs>
  <Slides>16</Slides>
  <Notes>16</Notes>
  <HiddenSlides>0</HiddenSlides>
  <MMClips>0</MMClips>
  <ScaleCrop>false</ScaleCrop>
  <HeadingPairs>
    <vt:vector size="6" baseType="variant">
      <vt:variant>
        <vt:lpstr>Brukte skrifter</vt:lpstr>
      </vt:variant>
      <vt:variant>
        <vt:i4>10</vt:i4>
      </vt:variant>
      <vt:variant>
        <vt:lpstr>Tema</vt:lpstr>
      </vt:variant>
      <vt:variant>
        <vt:i4>7</vt:i4>
      </vt:variant>
      <vt:variant>
        <vt:lpstr>Lysbildetitler</vt:lpstr>
      </vt:variant>
      <vt:variant>
        <vt:i4>16</vt:i4>
      </vt:variant>
    </vt:vector>
  </HeadingPairs>
  <TitlesOfParts>
    <vt:vector size="33" baseType="lpstr">
      <vt:lpstr>Cambria</vt:lpstr>
      <vt:lpstr>Franklin Gothic Medium</vt:lpstr>
      <vt:lpstr>Montserrat</vt:lpstr>
      <vt:lpstr>Courier New</vt:lpstr>
      <vt:lpstr>Arial</vt:lpstr>
      <vt:lpstr>Century Gothic</vt:lpstr>
      <vt:lpstr>Aptos</vt:lpstr>
      <vt:lpstr>Franklin Gothic Book</vt:lpstr>
      <vt:lpstr>Wingdings</vt:lpstr>
      <vt:lpstr>Franklin Gothic Demi</vt:lpstr>
      <vt:lpstr>Blå retning</vt:lpstr>
      <vt:lpstr>Hvit retning</vt:lpstr>
      <vt:lpstr>Beige retning</vt:lpstr>
      <vt:lpstr>Kruse Larsen Hvit</vt:lpstr>
      <vt:lpstr>2_Kruse Larsen Blå</vt:lpstr>
      <vt:lpstr>Kruse Larsen Blå</vt:lpstr>
      <vt:lpstr>3_Blå retning</vt:lpstr>
      <vt:lpstr>Prioritering av E39 i NTP:  analyse av politiske suksessfaktorer</vt:lpstr>
      <vt:lpstr>PowerPoint-presentasjon</vt:lpstr>
      <vt:lpstr>Det politiske bakteppet </vt:lpstr>
      <vt:lpstr>PowerPoint-presentasjon</vt:lpstr>
      <vt:lpstr>PowerPoint-presentasjon</vt:lpstr>
      <vt:lpstr>Frykt.</vt:lpstr>
      <vt:lpstr>4. Bli enige om den strategiske fortellingen om hva E39 betyr for utviklingen av Vestlandet – og Norge</vt:lpstr>
      <vt:lpstr>PowerPoint-presentasjon</vt:lpstr>
      <vt:lpstr>PowerPoint-presentasjon</vt:lpstr>
      <vt:lpstr>PowerPoint-presentasjon</vt:lpstr>
      <vt:lpstr>Hvem skal ha klokka på ringing for E39?</vt:lpstr>
      <vt:lpstr>PowerPoint-presentasjon</vt:lpstr>
      <vt:lpstr>9. Bygg et solid og bredt nettverk av ambassadører </vt:lpstr>
      <vt:lpstr>PowerPoint-presentasjon</vt:lpstr>
      <vt:lpstr>Ti velmente råd på veien</vt:lpstr>
      <vt:lpstr>Takk for oppmerksomheten!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Kommunikasjonsstrategi</dc:title>
  <dc:subject/>
  <dc:creator>Petter Kvinge Tvedt</dc:creator>
  <cp:keywords/>
  <dc:description/>
  <cp:lastModifiedBy>Tom-Christer Nilsen</cp:lastModifiedBy>
  <cp:revision>2</cp:revision>
  <dcterms:created xsi:type="dcterms:W3CDTF">2024-10-23T07:28:04Z</dcterms:created>
  <dcterms:modified xsi:type="dcterms:W3CDTF">2026-04-15T06:45:25Z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0x01010069B4A6EE6383914CB86B82032EC56EB8</vt:lpwstr>
  </property>
</Properties>
</file>