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92" r:id="rId3"/>
  </p:sldMasterIdLst>
  <p:notesMasterIdLst>
    <p:notesMasterId r:id="rId45"/>
  </p:notesMasterIdLst>
  <p:sldIdLst>
    <p:sldId id="4456" r:id="rId4"/>
    <p:sldId id="269" r:id="rId5"/>
    <p:sldId id="4543" r:id="rId6"/>
    <p:sldId id="4493" r:id="rId7"/>
    <p:sldId id="4555" r:id="rId8"/>
    <p:sldId id="4559" r:id="rId9"/>
    <p:sldId id="4534" r:id="rId10"/>
    <p:sldId id="4561" r:id="rId11"/>
    <p:sldId id="4562" r:id="rId12"/>
    <p:sldId id="4563" r:id="rId13"/>
    <p:sldId id="4573" r:id="rId14"/>
    <p:sldId id="2147478591" r:id="rId15"/>
    <p:sldId id="2147478592" r:id="rId16"/>
    <p:sldId id="2147478593" r:id="rId17"/>
    <p:sldId id="4547" r:id="rId18"/>
    <p:sldId id="4556" r:id="rId19"/>
    <p:sldId id="2147478588" r:id="rId20"/>
    <p:sldId id="2147478589" r:id="rId21"/>
    <p:sldId id="2147478590" r:id="rId22"/>
    <p:sldId id="4549" r:id="rId23"/>
    <p:sldId id="4568" r:id="rId24"/>
    <p:sldId id="2147478585" r:id="rId25"/>
    <p:sldId id="2147478586" r:id="rId26"/>
    <p:sldId id="2147478587" r:id="rId27"/>
    <p:sldId id="4509" r:id="rId28"/>
    <p:sldId id="2147478582" r:id="rId29"/>
    <p:sldId id="2147478583" r:id="rId30"/>
    <p:sldId id="2147478584" r:id="rId31"/>
    <p:sldId id="4617" r:id="rId32"/>
    <p:sldId id="4567" r:id="rId33"/>
    <p:sldId id="4565" r:id="rId34"/>
    <p:sldId id="2147478580" r:id="rId35"/>
    <p:sldId id="2147478579" r:id="rId36"/>
    <p:sldId id="2147478578" r:id="rId37"/>
    <p:sldId id="4623" r:id="rId38"/>
    <p:sldId id="2147478575" r:id="rId39"/>
    <p:sldId id="4618" r:id="rId40"/>
    <p:sldId id="2147478577" r:id="rId41"/>
    <p:sldId id="2147478576" r:id="rId42"/>
    <p:sldId id="4572" r:id="rId43"/>
    <p:sldId id="4542" r:id="rId44"/>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6A57"/>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01" autoAdjust="0"/>
    <p:restoredTop sz="69787" autoAdjust="0"/>
  </p:normalViewPr>
  <p:slideViewPr>
    <p:cSldViewPr snapToGrid="0">
      <p:cViewPr>
        <p:scale>
          <a:sx n="56" d="100"/>
          <a:sy n="56" d="100"/>
        </p:scale>
        <p:origin x="668" y="60"/>
      </p:cViewPr>
      <p:guideLst/>
    </p:cSldViewPr>
  </p:slideViewPr>
  <p:notesTextViewPr>
    <p:cViewPr>
      <p:scale>
        <a:sx n="75" d="100"/>
        <a:sy n="75" d="100"/>
      </p:scale>
      <p:origin x="0" y="0"/>
    </p:cViewPr>
  </p:notesTextViewPr>
  <p:notesViewPr>
    <p:cSldViewPr snapToGrid="0">
      <p:cViewPr>
        <p:scale>
          <a:sx n="94" d="100"/>
          <a:sy n="94" d="100"/>
        </p:scale>
        <p:origin x="1820"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7FCDA73A-0AB3-4D14-8E0E-CFA9ABB4B10F}" type="datetimeFigureOut">
              <a:rPr lang="nb-NO" smtClean="0"/>
              <a:t>16.08.2026</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C877F7D4-14A9-40F2-A488-E9C7D039FE4C}" type="slidenum">
              <a:rPr lang="nb-NO" smtClean="0"/>
              <a:t>‹#›</a:t>
            </a:fld>
            <a:endParaRPr lang="nb-NO"/>
          </a:p>
        </p:txBody>
      </p:sp>
    </p:spTree>
    <p:extLst>
      <p:ext uri="{BB962C8B-B14F-4D97-AF65-F5344CB8AC3E}">
        <p14:creationId xmlns:p14="http://schemas.microsoft.com/office/powerpoint/2010/main" val="1214055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4D21679C-40CE-46CC-852E-42B6B44FFC72}" type="slidenum">
              <a:rPr lang="sv-SE" smtClean="0"/>
              <a:t>1</a:t>
            </a:fld>
            <a:endParaRPr lang="sv-SE"/>
          </a:p>
        </p:txBody>
      </p:sp>
    </p:spTree>
    <p:extLst>
      <p:ext uri="{BB962C8B-B14F-4D97-AF65-F5344CB8AC3E}">
        <p14:creationId xmlns:p14="http://schemas.microsoft.com/office/powerpoint/2010/main" val="140741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nb-NO" sz="1200" b="0" i="0" u="none" strike="noStrike" kern="1200" cap="none" spc="0" normalizeH="0" baseline="0" noProof="0" dirty="0">
              <a:ln>
                <a:noFill/>
              </a:ln>
              <a:solidFill>
                <a:srgbClr val="0F1F2C"/>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nb-NO" sz="1200" b="0" i="0" u="none" strike="noStrike" kern="1200" cap="none" spc="0" normalizeH="0" baseline="0" noProof="0" dirty="0">
              <a:ln>
                <a:noFill/>
              </a:ln>
              <a:solidFill>
                <a:srgbClr val="0F1F2C"/>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nb-NO" sz="1200" b="0" i="0" u="none" strike="noStrike" kern="1200" cap="none" spc="0" normalizeH="0" baseline="0" noProof="0" dirty="0">
              <a:ln>
                <a:noFill/>
              </a:ln>
              <a:solidFill>
                <a:srgbClr val="0F1F2C"/>
              </a:solidFill>
              <a:effectLst/>
              <a:uLnTx/>
              <a:uFillTx/>
              <a:latin typeface="Arial" panose="020B0604020202020204" pitchFamily="34" charset="0"/>
              <a:cs typeface="Arial" panose="020B0604020202020204" pitchFamily="34" charset="0"/>
            </a:endParaRPr>
          </a:p>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2</a:t>
            </a:fld>
            <a:endParaRPr lang="nb-NO"/>
          </a:p>
        </p:txBody>
      </p:sp>
    </p:spTree>
    <p:extLst>
      <p:ext uri="{BB962C8B-B14F-4D97-AF65-F5344CB8AC3E}">
        <p14:creationId xmlns:p14="http://schemas.microsoft.com/office/powerpoint/2010/main" val="2160988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500"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3</a:t>
            </a:fld>
            <a:endParaRPr lang="nb-NO"/>
          </a:p>
        </p:txBody>
      </p:sp>
    </p:spTree>
    <p:extLst>
      <p:ext uri="{BB962C8B-B14F-4D97-AF65-F5344CB8AC3E}">
        <p14:creationId xmlns:p14="http://schemas.microsoft.com/office/powerpoint/2010/main" val="25965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4</a:t>
            </a:fld>
            <a:endParaRPr lang="nb-NO"/>
          </a:p>
        </p:txBody>
      </p:sp>
    </p:spTree>
    <p:extLst>
      <p:ext uri="{BB962C8B-B14F-4D97-AF65-F5344CB8AC3E}">
        <p14:creationId xmlns:p14="http://schemas.microsoft.com/office/powerpoint/2010/main" val="2443334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5</a:t>
            </a:fld>
            <a:endParaRPr lang="nb-NO"/>
          </a:p>
        </p:txBody>
      </p:sp>
    </p:spTree>
    <p:extLst>
      <p:ext uri="{BB962C8B-B14F-4D97-AF65-F5344CB8AC3E}">
        <p14:creationId xmlns:p14="http://schemas.microsoft.com/office/powerpoint/2010/main" val="3351603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6</a:t>
            </a:fld>
            <a:endParaRPr lang="nb-NO"/>
          </a:p>
        </p:txBody>
      </p:sp>
    </p:spTree>
    <p:extLst>
      <p:ext uri="{BB962C8B-B14F-4D97-AF65-F5344CB8AC3E}">
        <p14:creationId xmlns:p14="http://schemas.microsoft.com/office/powerpoint/2010/main" val="130060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CE02C-CBB0-26C4-3719-1F6E1E4B672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7EAC5BB-63C1-5B13-0EE6-38DA4DAAC9F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E1F019E-6C56-39FB-04A4-4E46BFB1E71B}"/>
              </a:ext>
            </a:extLst>
          </p:cNvPr>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12A12ED5-99BD-FCC1-B0B8-41D6F0B670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1679C-40CE-46CC-852E-42B6B44FFC72}" type="slidenum">
              <a:rPr kumimoji="0" lang="sv-SE" sz="1200" b="0" i="0" u="none" strike="noStrike" kern="1200" cap="none" spc="0" normalizeH="0" baseline="0" noProof="0" smtClean="0">
                <a:ln>
                  <a:noFill/>
                </a:ln>
                <a:solidFill>
                  <a:srgbClr val="2F3A71"/>
                </a:solidFill>
                <a:effectLst/>
                <a:uLnTx/>
                <a:uFillTx/>
                <a:latin typeface="IBM Plex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srgbClr val="2F3A71"/>
              </a:solidFill>
              <a:effectLst/>
              <a:uLnTx/>
              <a:uFillTx/>
              <a:latin typeface="IBM Plex Sans"/>
              <a:ea typeface="+mn-ea"/>
              <a:cs typeface="+mn-cs"/>
            </a:endParaRPr>
          </a:p>
        </p:txBody>
      </p:sp>
    </p:spTree>
    <p:extLst>
      <p:ext uri="{BB962C8B-B14F-4D97-AF65-F5344CB8AC3E}">
        <p14:creationId xmlns:p14="http://schemas.microsoft.com/office/powerpoint/2010/main" val="1701397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8</a:t>
            </a:fld>
            <a:endParaRPr lang="nb-NO"/>
          </a:p>
        </p:txBody>
      </p:sp>
    </p:spTree>
    <p:extLst>
      <p:ext uri="{BB962C8B-B14F-4D97-AF65-F5344CB8AC3E}">
        <p14:creationId xmlns:p14="http://schemas.microsoft.com/office/powerpoint/2010/main" val="453033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9</a:t>
            </a:fld>
            <a:endParaRPr lang="nb-NO"/>
          </a:p>
        </p:txBody>
      </p:sp>
    </p:spTree>
    <p:extLst>
      <p:ext uri="{BB962C8B-B14F-4D97-AF65-F5344CB8AC3E}">
        <p14:creationId xmlns:p14="http://schemas.microsoft.com/office/powerpoint/2010/main" val="928625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10</a:t>
            </a:fld>
            <a:endParaRPr lang="nb-NO"/>
          </a:p>
        </p:txBody>
      </p:sp>
    </p:spTree>
    <p:extLst>
      <p:ext uri="{BB962C8B-B14F-4D97-AF65-F5344CB8AC3E}">
        <p14:creationId xmlns:p14="http://schemas.microsoft.com/office/powerpoint/2010/main" val="342391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C877F7D4-14A9-40F2-A488-E9C7D039FE4C}" type="slidenum">
              <a:rPr lang="nb-NO" smtClean="0"/>
              <a:t>11</a:t>
            </a:fld>
            <a:endParaRPr lang="nb-NO"/>
          </a:p>
        </p:txBody>
      </p:sp>
    </p:spTree>
    <p:extLst>
      <p:ext uri="{BB962C8B-B14F-4D97-AF65-F5344CB8AC3E}">
        <p14:creationId xmlns:p14="http://schemas.microsoft.com/office/powerpoint/2010/main" val="2520778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5296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u="sng" kern="1200" dirty="0">
              <a:solidFill>
                <a:schemeClr val="tx1"/>
              </a:solidFill>
              <a:effectLst/>
              <a:latin typeface="+mn-lt"/>
              <a:ea typeface="+mn-ea"/>
              <a:cs typeface="+mn-cs"/>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7929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0046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15</a:t>
            </a:fld>
            <a:endParaRPr lang="nb-NO"/>
          </a:p>
        </p:txBody>
      </p:sp>
    </p:spTree>
    <p:extLst>
      <p:ext uri="{BB962C8B-B14F-4D97-AF65-F5344CB8AC3E}">
        <p14:creationId xmlns:p14="http://schemas.microsoft.com/office/powerpoint/2010/main" val="2696743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16</a:t>
            </a:fld>
            <a:endParaRPr lang="nb-NO"/>
          </a:p>
        </p:txBody>
      </p:sp>
    </p:spTree>
    <p:extLst>
      <p:ext uri="{BB962C8B-B14F-4D97-AF65-F5344CB8AC3E}">
        <p14:creationId xmlns:p14="http://schemas.microsoft.com/office/powerpoint/2010/main" val="541239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0018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1679C-40CE-46CC-852E-42B6B44FFC72}"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1152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2152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20</a:t>
            </a:fld>
            <a:endParaRPr lang="nb-NO"/>
          </a:p>
        </p:txBody>
      </p:sp>
    </p:spTree>
    <p:extLst>
      <p:ext uri="{BB962C8B-B14F-4D97-AF65-F5344CB8AC3E}">
        <p14:creationId xmlns:p14="http://schemas.microsoft.com/office/powerpoint/2010/main" val="516997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pPr marL="0" indent="0">
              <a:buFontTx/>
              <a:buNone/>
            </a:pPr>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21</a:t>
            </a:fld>
            <a:endParaRPr lang="nb-NO"/>
          </a:p>
        </p:txBody>
      </p:sp>
    </p:spTree>
    <p:extLst>
      <p:ext uri="{BB962C8B-B14F-4D97-AF65-F5344CB8AC3E}">
        <p14:creationId xmlns:p14="http://schemas.microsoft.com/office/powerpoint/2010/main" val="2638787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102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0859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8313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4D21679C-40CE-46CC-852E-42B6B44FFC72}" type="slidenum">
              <a:rPr lang="sv-SE" smtClean="0"/>
              <a:t>25</a:t>
            </a:fld>
            <a:endParaRPr lang="sv-SE"/>
          </a:p>
        </p:txBody>
      </p:sp>
    </p:spTree>
    <p:extLst>
      <p:ext uri="{BB962C8B-B14F-4D97-AF65-F5344CB8AC3E}">
        <p14:creationId xmlns:p14="http://schemas.microsoft.com/office/powerpoint/2010/main" val="39879454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919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50349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endParaRPr lang="nb-NO" dirty="0"/>
          </a:p>
          <a:p>
            <a:pPr marL="0" indent="0">
              <a:buFontTx/>
              <a:buNone/>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0012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29</a:t>
            </a:fld>
            <a:endParaRPr lang="nb-NO"/>
          </a:p>
        </p:txBody>
      </p:sp>
    </p:spTree>
    <p:extLst>
      <p:ext uri="{BB962C8B-B14F-4D97-AF65-F5344CB8AC3E}">
        <p14:creationId xmlns:p14="http://schemas.microsoft.com/office/powerpoint/2010/main" val="3151078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30</a:t>
            </a:fld>
            <a:endParaRPr lang="nb-NO"/>
          </a:p>
        </p:txBody>
      </p:sp>
    </p:spTree>
    <p:extLst>
      <p:ext uri="{BB962C8B-B14F-4D97-AF65-F5344CB8AC3E}">
        <p14:creationId xmlns:p14="http://schemas.microsoft.com/office/powerpoint/2010/main" val="1922392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31</a:t>
            </a:fld>
            <a:endParaRPr lang="nb-NO"/>
          </a:p>
        </p:txBody>
      </p:sp>
    </p:spTree>
    <p:extLst>
      <p:ext uri="{BB962C8B-B14F-4D97-AF65-F5344CB8AC3E}">
        <p14:creationId xmlns:p14="http://schemas.microsoft.com/office/powerpoint/2010/main" val="26724928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4829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8322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0394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EF5CF-E4B0-C08E-6A81-0F1C2DE9307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0B9BE20-EBF5-952F-16F7-1D76E294FBC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35ADE76-4FB1-27E0-1531-29CE51577982}"/>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EFBF92A-40AB-70EC-1EF5-C5CD2F6A0F53}"/>
              </a:ext>
            </a:extLst>
          </p:cNvPr>
          <p:cNvSpPr>
            <a:spLocks noGrp="1"/>
          </p:cNvSpPr>
          <p:nvPr>
            <p:ph type="sldNum" sz="quarter" idx="5"/>
          </p:nvPr>
        </p:nvSpPr>
        <p:spPr/>
        <p:txBody>
          <a:bodyPr/>
          <a:lstStyle/>
          <a:p>
            <a:fld id="{C877F7D4-14A9-40F2-A488-E9C7D039FE4C}" type="slidenum">
              <a:rPr lang="nb-NO" smtClean="0"/>
              <a:t>35</a:t>
            </a:fld>
            <a:endParaRPr lang="nb-NO"/>
          </a:p>
        </p:txBody>
      </p:sp>
    </p:spTree>
    <p:extLst>
      <p:ext uri="{BB962C8B-B14F-4D97-AF65-F5344CB8AC3E}">
        <p14:creationId xmlns:p14="http://schemas.microsoft.com/office/powerpoint/2010/main" val="662610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37</a:t>
            </a:fld>
            <a:endParaRPr lang="nb-NO"/>
          </a:p>
        </p:txBody>
      </p:sp>
    </p:spTree>
    <p:extLst>
      <p:ext uri="{BB962C8B-B14F-4D97-AF65-F5344CB8AC3E}">
        <p14:creationId xmlns:p14="http://schemas.microsoft.com/office/powerpoint/2010/main" val="364526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09954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77F7D4-14A9-40F2-A488-E9C7D039FE4C}"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5027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877F7D4-14A9-40F2-A488-E9C7D039FE4C}" type="slidenum">
              <a:rPr lang="nb-NO" smtClean="0"/>
              <a:t>40</a:t>
            </a:fld>
            <a:endParaRPr lang="nb-NO"/>
          </a:p>
        </p:txBody>
      </p:sp>
    </p:spTree>
    <p:extLst>
      <p:ext uri="{BB962C8B-B14F-4D97-AF65-F5344CB8AC3E}">
        <p14:creationId xmlns:p14="http://schemas.microsoft.com/office/powerpoint/2010/main" val="2130767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1679C-40CE-46CC-852E-42B6B44FFC72}" type="slidenum">
              <a:rPr kumimoji="0" lang="sv-SE" sz="1200" b="0" i="0" u="none" strike="noStrike" kern="1200" cap="none" spc="0" normalizeH="0" baseline="0" noProof="0" smtClean="0">
                <a:ln>
                  <a:noFill/>
                </a:ln>
                <a:solidFill>
                  <a:srgbClr val="2F3A71"/>
                </a:solidFill>
                <a:effectLst/>
                <a:uLnTx/>
                <a:uFillTx/>
                <a:latin typeface="IBM Plex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sv-SE" sz="1200" b="0" i="0" u="none" strike="noStrike" kern="1200" cap="none" spc="0" normalizeH="0" baseline="0" noProof="0">
              <a:ln>
                <a:noFill/>
              </a:ln>
              <a:solidFill>
                <a:srgbClr val="2F3A71"/>
              </a:solidFill>
              <a:effectLst/>
              <a:uLnTx/>
              <a:uFillTx/>
              <a:latin typeface="IBM Plex Sans"/>
              <a:ea typeface="+mn-ea"/>
              <a:cs typeface="+mn-cs"/>
            </a:endParaRPr>
          </a:p>
        </p:txBody>
      </p:sp>
    </p:spTree>
    <p:extLst>
      <p:ext uri="{BB962C8B-B14F-4D97-AF65-F5344CB8AC3E}">
        <p14:creationId xmlns:p14="http://schemas.microsoft.com/office/powerpoint/2010/main" val="207606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A53A85-C16E-7AAC-5F0C-8598BB52BBE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2EFFFE4-9E4A-07A8-1D5A-ABA789E814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943448E-06D1-6D74-7E0B-0802A41C0E5F}"/>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0BE7F196-B975-43C9-201F-60E750A63B5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548FA3C-E04F-BDA9-B656-5A0D7BB9BA7D}"/>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2505088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2673DC-19C8-8FA0-2A13-3E9D2107461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4F941BC-1E1A-8F09-059C-7159D23D636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5CF8E10-F0B9-D6FC-9C10-B52BF36EBF2F}"/>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C3B7194D-FA02-E286-8C03-441B0C9E285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D80B69F-93F5-5D96-F69E-BA80C7BA521D}"/>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318010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A1CB41-470F-3814-EB61-751B081C443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291E8E8-D58C-73F1-EEA3-E6639DF01E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ED0AA25-89C8-BE57-255F-F28865A16F86}"/>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7C5E352D-2C15-9DFB-89D6-89D5F52CE1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AAA5F6-00ED-4C4D-89B9-F2F61FCC60C7}"/>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72853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CB4B21-ADB3-C634-3C67-76A3D857D4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AEFD9EB-D182-FF6F-00F9-A1FD8FEE25FC}"/>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8A0864E-8197-283B-6FF6-420F3F2FA4D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B5B6344-297B-FB69-074D-E49BBB042158}"/>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6" name="Plassholder for bunntekst 5">
            <a:extLst>
              <a:ext uri="{FF2B5EF4-FFF2-40B4-BE49-F238E27FC236}">
                <a16:creationId xmlns:a16="http://schemas.microsoft.com/office/drawing/2014/main" id="{B9161E80-F831-9553-0D85-14B5B9C76A6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BF21770-4CB3-2E8A-F84C-C20157016ACD}"/>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2592134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E9B73D-453F-52A2-1D15-4F8C1F0E1AB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2B8C184-2808-A89C-B828-B65F0F17E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12E1600-CFDC-4C71-9169-CB46EA5AFEDD}"/>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EDA87DAB-BC4C-4343-21F7-BB0D6F0B68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A3EE6AC3-42B4-60D5-73CF-16CC33E1E0A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37CC3E4-FC2B-F516-5A75-1570A650BADE}"/>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8" name="Plassholder for bunntekst 7">
            <a:extLst>
              <a:ext uri="{FF2B5EF4-FFF2-40B4-BE49-F238E27FC236}">
                <a16:creationId xmlns:a16="http://schemas.microsoft.com/office/drawing/2014/main" id="{8A3D9F15-0AB2-4A73-D874-E12F0FF4784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FFFE2DF-3EB6-26B2-0505-B3AE6A498C0F}"/>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3435906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B586E9-A2C7-E80E-4137-CEEB63F468B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F5AE790-851D-D2D4-4AEF-66F8FC4FDA36}"/>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4" name="Plassholder for bunntekst 3">
            <a:extLst>
              <a:ext uri="{FF2B5EF4-FFF2-40B4-BE49-F238E27FC236}">
                <a16:creationId xmlns:a16="http://schemas.microsoft.com/office/drawing/2014/main" id="{0D355DDC-DBF7-D6DE-A77E-B13831116BE7}"/>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BB753CF9-CF8C-85E0-48BC-AF0EA1221E13}"/>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73702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C8E5EEF-8AA9-9AE7-6EE2-ACAE62B2CCD6}"/>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3" name="Plassholder for bunntekst 2">
            <a:extLst>
              <a:ext uri="{FF2B5EF4-FFF2-40B4-BE49-F238E27FC236}">
                <a16:creationId xmlns:a16="http://schemas.microsoft.com/office/drawing/2014/main" id="{53047D7A-C482-5033-22D3-00204565D0A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9E0C727-677B-9BC8-8754-A26F2B3ED32E}"/>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387279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AC1EAA-191F-0B1C-B368-3290615893E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8CBAB6C-9AB6-B9F5-8525-587BE4840F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7432C26-0E83-6829-48DB-F7F209D9D9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31FED0A-BEC5-30B7-6809-BDD4283586E8}"/>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6" name="Plassholder for bunntekst 5">
            <a:extLst>
              <a:ext uri="{FF2B5EF4-FFF2-40B4-BE49-F238E27FC236}">
                <a16:creationId xmlns:a16="http://schemas.microsoft.com/office/drawing/2014/main" id="{EDDF7291-5708-09A7-0076-A3F7AC5010A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23146D6-39E3-7C83-C184-180F8DB8B59C}"/>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111397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F4D04D-DE82-AB8D-4527-3D1A1CB4C05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6169442-B0F5-42A2-1A37-6B78FF53B5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3CCF65C4-D99C-A4AA-4C5D-5E9BF7177C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33BE87E-AFDA-268D-5C92-3599A4438AD4}"/>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6" name="Plassholder for bunntekst 5">
            <a:extLst>
              <a:ext uri="{FF2B5EF4-FFF2-40B4-BE49-F238E27FC236}">
                <a16:creationId xmlns:a16="http://schemas.microsoft.com/office/drawing/2014/main" id="{3DAAA504-52A0-3B89-0B63-5948384CBE4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A0B9F9E-1518-A561-4561-1E02FF21AB82}"/>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2377982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1D2E05-0D54-5098-EC56-0CEB5FA05B2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33EB9C1-45F0-C07A-0568-7FDC67733DC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651F732-8868-107C-BE0D-D49F2A1C801D}"/>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6EDA7365-A00B-D1A2-E923-5BDD668CC4B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BF857B7-ECA8-9994-BA33-7AF451B89CE1}"/>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3585886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D745B9F-D957-193B-3031-6A2534D9C3B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654C81C-2B00-D06D-2DD6-3D05CA081B1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B45FE75-1602-6F27-5BAA-BD60CD818B1B}"/>
              </a:ext>
            </a:extLst>
          </p:cNvPr>
          <p:cNvSpPr>
            <a:spLocks noGrp="1"/>
          </p:cNvSpPr>
          <p:nvPr>
            <p:ph type="dt" sz="half" idx="10"/>
          </p:nvPr>
        </p:nvSpPr>
        <p:spPr/>
        <p:txBody>
          <a:body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5E556C62-2402-4CDF-2902-25575C073E1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099372-3BA9-D7A0-3F09-4B2BBD00E9BF}"/>
              </a:ext>
            </a:extLst>
          </p:cNvPr>
          <p:cNvSpPr>
            <a:spLocks noGrp="1"/>
          </p:cNvSpPr>
          <p:nvPr>
            <p:ph type="sldNum" sz="quarter" idx="12"/>
          </p:nvPr>
        </p:nvSpPr>
        <p:spPr/>
        <p:txBody>
          <a:bodyPr/>
          <a:lstStyle/>
          <a:p>
            <a:fld id="{966F06EB-FE34-4161-9EC3-CD4F533E3539}" type="slidenum">
              <a:rPr lang="nb-NO" smtClean="0"/>
              <a:t>‹#›</a:t>
            </a:fld>
            <a:endParaRPr lang="nb-NO"/>
          </a:p>
        </p:txBody>
      </p:sp>
    </p:spTree>
    <p:extLst>
      <p:ext uri="{BB962C8B-B14F-4D97-AF65-F5344CB8AC3E}">
        <p14:creationId xmlns:p14="http://schemas.microsoft.com/office/powerpoint/2010/main" val="742696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telside-A">
    <p:bg>
      <p:bgPr>
        <a:solidFill>
          <a:srgbClr val="132849"/>
        </a:solidFill>
        <a:effectLst/>
      </p:bgPr>
    </p:bg>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46C19E9E-1432-44BD-C707-E1BFB5ED8A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39453" y="185183"/>
            <a:ext cx="2118733" cy="1027048"/>
          </a:xfrm>
          <a:prstGeom prst="rect">
            <a:avLst/>
          </a:prstGeom>
        </p:spPr>
      </p:pic>
      <p:sp>
        <p:nvSpPr>
          <p:cNvPr id="2" name="Underrubrik 2">
            <a:extLst>
              <a:ext uri="{FF2B5EF4-FFF2-40B4-BE49-F238E27FC236}">
                <a16:creationId xmlns:a16="http://schemas.microsoft.com/office/drawing/2014/main" id="{19CBB6E3-33C4-B9DB-53B8-A769BEEDE668}"/>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B7BEB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b-NO" dirty="0"/>
          </a:p>
        </p:txBody>
      </p:sp>
      <p:sp>
        <p:nvSpPr>
          <p:cNvPr id="4" name="Platshållare för text 8">
            <a:extLst>
              <a:ext uri="{FF2B5EF4-FFF2-40B4-BE49-F238E27FC236}">
                <a16:creationId xmlns:a16="http://schemas.microsoft.com/office/drawing/2014/main" id="{36D7E5CD-2676-AE04-06E6-165D7E0F752F}"/>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F1F1F1"/>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dirty="0" err="1"/>
              <a:t>Undertekst</a:t>
            </a:r>
            <a:r>
              <a:rPr lang="en-US" dirty="0"/>
              <a:t>  / </a:t>
            </a:r>
            <a:r>
              <a:rPr lang="en-US" dirty="0" err="1"/>
              <a:t>dato</a:t>
            </a:r>
            <a:endParaRPr lang="en-US" dirty="0"/>
          </a:p>
        </p:txBody>
      </p:sp>
    </p:spTree>
    <p:extLst>
      <p:ext uri="{BB962C8B-B14F-4D97-AF65-F5344CB8AC3E}">
        <p14:creationId xmlns:p14="http://schemas.microsoft.com/office/powerpoint/2010/main" val="395419837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blank side">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556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telside-A">
    <p:bg>
      <p:bgPr>
        <a:solidFill>
          <a:srgbClr val="132849"/>
        </a:solidFill>
        <a:effectLst/>
      </p:bgPr>
    </p:bg>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46C19E9E-1432-44BD-C707-E1BFB5ED8A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39453" y="185183"/>
            <a:ext cx="2118733" cy="1027048"/>
          </a:xfrm>
          <a:prstGeom prst="rect">
            <a:avLst/>
          </a:prstGeom>
        </p:spPr>
      </p:pic>
      <p:sp>
        <p:nvSpPr>
          <p:cNvPr id="2" name="Underrubrik 2">
            <a:extLst>
              <a:ext uri="{FF2B5EF4-FFF2-40B4-BE49-F238E27FC236}">
                <a16:creationId xmlns:a16="http://schemas.microsoft.com/office/drawing/2014/main" id="{19CBB6E3-33C4-B9DB-53B8-A769BEEDE668}"/>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B7BEB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b-NO" dirty="0"/>
          </a:p>
        </p:txBody>
      </p:sp>
      <p:sp>
        <p:nvSpPr>
          <p:cNvPr id="4" name="Platshållare för text 8">
            <a:extLst>
              <a:ext uri="{FF2B5EF4-FFF2-40B4-BE49-F238E27FC236}">
                <a16:creationId xmlns:a16="http://schemas.microsoft.com/office/drawing/2014/main" id="{36D7E5CD-2676-AE04-06E6-165D7E0F752F}"/>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F1F1F1"/>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dirty="0" err="1"/>
              <a:t>Undertekst</a:t>
            </a:r>
            <a:r>
              <a:rPr lang="en-US" dirty="0"/>
              <a:t>  / </a:t>
            </a:r>
            <a:r>
              <a:rPr lang="en-US" dirty="0" err="1"/>
              <a:t>dato</a:t>
            </a:r>
            <a:endParaRPr lang="en-US" dirty="0"/>
          </a:p>
        </p:txBody>
      </p:sp>
    </p:spTree>
    <p:extLst>
      <p:ext uri="{BB962C8B-B14F-4D97-AF65-F5344CB8AC3E}">
        <p14:creationId xmlns:p14="http://schemas.microsoft.com/office/powerpoint/2010/main" val="281833698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telside - B">
    <p:bg>
      <p:bgPr>
        <a:solidFill>
          <a:srgbClr val="132849"/>
        </a:solidFill>
        <a:effectLst/>
      </p:bgPr>
    </p:bg>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46C19E9E-1432-44BD-C707-E1BFB5ED8A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36350" y="94356"/>
            <a:ext cx="980210" cy="475153"/>
          </a:xfrm>
          <a:prstGeom prst="rect">
            <a:avLst/>
          </a:prstGeom>
        </p:spPr>
      </p:pic>
      <p:sp>
        <p:nvSpPr>
          <p:cNvPr id="14" name="Underrubrik 2">
            <a:extLst>
              <a:ext uri="{FF2B5EF4-FFF2-40B4-BE49-F238E27FC236}">
                <a16:creationId xmlns:a16="http://schemas.microsoft.com/office/drawing/2014/main" id="{5B4042DC-CFB5-47A9-22AE-AEA88DD1CACF}"/>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B7BEB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b-NO" dirty="0"/>
          </a:p>
        </p:txBody>
      </p:sp>
      <p:sp>
        <p:nvSpPr>
          <p:cNvPr id="16" name="Platshållare för text 8">
            <a:extLst>
              <a:ext uri="{FF2B5EF4-FFF2-40B4-BE49-F238E27FC236}">
                <a16:creationId xmlns:a16="http://schemas.microsoft.com/office/drawing/2014/main" id="{B3881926-BE16-7B42-3D43-9E0A561DB054}"/>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F1F1F1"/>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dirty="0" err="1"/>
              <a:t>Undertekst</a:t>
            </a:r>
            <a:r>
              <a:rPr lang="en-US" dirty="0"/>
              <a:t>  / </a:t>
            </a:r>
            <a:r>
              <a:rPr lang="en-US" dirty="0" err="1"/>
              <a:t>dato</a:t>
            </a:r>
            <a:endParaRPr lang="en-US" dirty="0"/>
          </a:p>
        </p:txBody>
      </p:sp>
    </p:spTree>
    <p:extLst>
      <p:ext uri="{BB962C8B-B14F-4D97-AF65-F5344CB8AC3E}">
        <p14:creationId xmlns:p14="http://schemas.microsoft.com/office/powerpoint/2010/main" val="299120779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side - C">
    <p:bg>
      <p:bgPr>
        <a:solidFill>
          <a:srgbClr val="B7BEB3"/>
        </a:solidFill>
        <a:effectLst/>
      </p:bgPr>
    </p:bg>
    <p:spTree>
      <p:nvGrpSpPr>
        <p:cNvPr id="1" name=""/>
        <p:cNvGrpSpPr/>
        <p:nvPr/>
      </p:nvGrpSpPr>
      <p:grpSpPr>
        <a:xfrm>
          <a:off x="0" y="0"/>
          <a:ext cx="0" cy="0"/>
          <a:chOff x="0" y="0"/>
          <a:chExt cx="0" cy="0"/>
        </a:xfrm>
      </p:grpSpPr>
      <p:sp>
        <p:nvSpPr>
          <p:cNvPr id="2" name="Underrubrik 2">
            <a:extLst>
              <a:ext uri="{FF2B5EF4-FFF2-40B4-BE49-F238E27FC236}">
                <a16:creationId xmlns:a16="http://schemas.microsoft.com/office/drawing/2014/main" id="{210AC0F6-1C97-1748-61AE-2162226332A0}"/>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132849"/>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b-NO" dirty="0"/>
          </a:p>
        </p:txBody>
      </p:sp>
      <p:sp>
        <p:nvSpPr>
          <p:cNvPr id="7" name="Platshållare för text 8">
            <a:extLst>
              <a:ext uri="{FF2B5EF4-FFF2-40B4-BE49-F238E27FC236}">
                <a16:creationId xmlns:a16="http://schemas.microsoft.com/office/drawing/2014/main" id="{52BACC48-6876-D714-0DE3-F499166416D1}"/>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132849"/>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dirty="0" err="1"/>
              <a:t>Undertekst</a:t>
            </a:r>
            <a:r>
              <a:rPr lang="en-US" dirty="0"/>
              <a:t>  / </a:t>
            </a:r>
            <a:r>
              <a:rPr lang="en-US" dirty="0" err="1"/>
              <a:t>dato</a:t>
            </a:r>
            <a:endParaRPr lang="en-US" dirty="0"/>
          </a:p>
        </p:txBody>
      </p:sp>
    </p:spTree>
    <p:extLst>
      <p:ext uri="{BB962C8B-B14F-4D97-AF65-F5344CB8AC3E}">
        <p14:creationId xmlns:p14="http://schemas.microsoft.com/office/powerpoint/2010/main" val="1102043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 brødtekst">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8975" y="685800"/>
            <a:ext cx="7379292" cy="2222747"/>
          </a:xfrm>
          <a:prstGeom prst="rect">
            <a:avLst/>
          </a:prstGeom>
        </p:spPr>
        <p:txBody>
          <a:bodyPr anchor="b" anchorCtr="0"/>
          <a:lstStyle>
            <a:lvl1pPr>
              <a:defRPr sz="5000">
                <a:solidFill>
                  <a:srgbClr val="132849"/>
                </a:solidFill>
              </a:defRPr>
            </a:lvl1pPr>
          </a:lstStyle>
          <a:p>
            <a:r>
              <a:rPr lang="en-US" dirty="0"/>
              <a:t>Click to edit Master title style</a:t>
            </a:r>
            <a:endParaRPr lang="nb-NO" dirty="0"/>
          </a:p>
        </p:txBody>
      </p:sp>
      <p:sp>
        <p:nvSpPr>
          <p:cNvPr id="5" name="Platshållare för bildnummer 4">
            <a:extLst>
              <a:ext uri="{FF2B5EF4-FFF2-40B4-BE49-F238E27FC236}">
                <a16:creationId xmlns:a16="http://schemas.microsoft.com/office/drawing/2014/main" id="{A06E47F8-3528-4498-81E5-136BCAF3B9C0}"/>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dirty="0"/>
          </a:p>
        </p:txBody>
      </p:sp>
      <p:sp>
        <p:nvSpPr>
          <p:cNvPr id="9" name="Platshållare för text 8">
            <a:extLst>
              <a:ext uri="{FF2B5EF4-FFF2-40B4-BE49-F238E27FC236}">
                <a16:creationId xmlns:a16="http://schemas.microsoft.com/office/drawing/2014/main" id="{25012842-A95B-46C3-A3CD-CBC3E96D94B0}"/>
              </a:ext>
            </a:extLst>
          </p:cNvPr>
          <p:cNvSpPr>
            <a:spLocks noGrp="1"/>
          </p:cNvSpPr>
          <p:nvPr>
            <p:ph type="body" sz="quarter" idx="13"/>
          </p:nvPr>
        </p:nvSpPr>
        <p:spPr>
          <a:xfrm>
            <a:off x="695325" y="3227027"/>
            <a:ext cx="7379292" cy="2961048"/>
          </a:xfrm>
          <a:prstGeom prst="rect">
            <a:avLst/>
          </a:prstGeom>
        </p:spPr>
        <p:txBody>
          <a:bodyPr numCol="1"/>
          <a:lstStyle>
            <a:lvl1pPr>
              <a:spcBef>
                <a:spcPts val="0"/>
              </a:spcBef>
              <a:spcAft>
                <a:spcPts val="600"/>
              </a:spcAft>
              <a:buFontTx/>
              <a:buNone/>
              <a:defRPr>
                <a:solidFill>
                  <a:srgbClr val="132849"/>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dirty="0"/>
              <a:t>Click to edit Master text styles</a:t>
            </a:r>
          </a:p>
        </p:txBody>
      </p:sp>
      <p:sp>
        <p:nvSpPr>
          <p:cNvPr id="7" name="Plassholder for loddrett tekst 13">
            <a:extLst>
              <a:ext uri="{FF2B5EF4-FFF2-40B4-BE49-F238E27FC236}">
                <a16:creationId xmlns:a16="http://schemas.microsoft.com/office/drawing/2014/main" id="{70352E10-7F49-1C27-222C-76A83FEB7F41}"/>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Sora Light" pitchFamily="2" charset="0"/>
                <a:cs typeface="Sora Light" pitchFamily="2" charset="0"/>
              </a:defRPr>
            </a:lvl1pPr>
          </a:lstStyle>
          <a:p>
            <a:pPr lvl="0"/>
            <a:r>
              <a:rPr lang="nb-NO" dirty="0"/>
              <a:t>TEMA HER</a:t>
            </a:r>
          </a:p>
        </p:txBody>
      </p:sp>
      <p:sp>
        <p:nvSpPr>
          <p:cNvPr id="8" name="Plassholder for loddrett tekst 16">
            <a:extLst>
              <a:ext uri="{FF2B5EF4-FFF2-40B4-BE49-F238E27FC236}">
                <a16:creationId xmlns:a16="http://schemas.microsoft.com/office/drawing/2014/main" id="{41500578-A87E-5F80-4B3C-DC832A102FFC}"/>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Sora Light" pitchFamily="2" charset="0"/>
                <a:cs typeface="Sora Light" pitchFamily="2" charset="0"/>
              </a:defRPr>
            </a:lvl1pPr>
          </a:lstStyle>
          <a:p>
            <a:pPr lvl="0"/>
            <a:fld id="{B1533AAD-7FA8-404C-8336-56975DC6914A}" type="datetime1">
              <a:rPr lang="nb-NO" smtClean="0"/>
              <a:t>08.06.2023</a:t>
            </a:fld>
            <a:endParaRPr lang="nb-NO" dirty="0"/>
          </a:p>
        </p:txBody>
      </p:sp>
    </p:spTree>
    <p:extLst>
      <p:ext uri="{BB962C8B-B14F-4D97-AF65-F5344CB8AC3E}">
        <p14:creationId xmlns:p14="http://schemas.microsoft.com/office/powerpoint/2010/main" val="4101739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delt - bilde til høyre">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132849"/>
                </a:solidFill>
              </a:defRPr>
            </a:lvl1pPr>
          </a:lstStyle>
          <a:p>
            <a:r>
              <a:rPr lang="en-US" dirty="0"/>
              <a:t>Click to edit Master title style</a:t>
            </a:r>
            <a:endParaRPr lang="nb-NO" dirty="0"/>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dirty="0"/>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517392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delt - bilde til venstr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lvl1pPr>
          </a:lstStyle>
          <a:p>
            <a:r>
              <a:rPr lang="en-US" dirty="0"/>
              <a:t>Click to edit Master title style</a:t>
            </a:r>
            <a:endParaRPr lang="nb-NO" dirty="0"/>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dirty="0"/>
              <a:t>Bilde</a:t>
            </a:r>
          </a:p>
        </p:txBody>
      </p:sp>
      <p:sp>
        <p:nvSpPr>
          <p:cNvPr id="8" name="Plassholder for loddrett tekst 13">
            <a:extLst>
              <a:ext uri="{FF2B5EF4-FFF2-40B4-BE49-F238E27FC236}">
                <a16:creationId xmlns:a16="http://schemas.microsoft.com/office/drawing/2014/main" id="{88BB6DBF-7A3F-B4B0-430F-0B61AF946651}"/>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Sora Light" pitchFamily="2" charset="0"/>
                <a:cs typeface="Sora Light" pitchFamily="2" charset="0"/>
              </a:defRPr>
            </a:lvl1pPr>
          </a:lstStyle>
          <a:p>
            <a:pPr lvl="0"/>
            <a:r>
              <a:rPr lang="nb-NO" dirty="0"/>
              <a:t>TEMA HER</a:t>
            </a:r>
          </a:p>
        </p:txBody>
      </p:sp>
      <p:sp>
        <p:nvSpPr>
          <p:cNvPr id="10" name="Plassholder for loddrett tekst 16">
            <a:extLst>
              <a:ext uri="{FF2B5EF4-FFF2-40B4-BE49-F238E27FC236}">
                <a16:creationId xmlns:a16="http://schemas.microsoft.com/office/drawing/2014/main" id="{31D9BBC2-75E2-0769-1E42-89242DFECC3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Sora Light" pitchFamily="2" charset="0"/>
                <a:cs typeface="Sora Light" pitchFamily="2" charset="0"/>
              </a:defRPr>
            </a:lvl1pPr>
          </a:lstStyle>
          <a:p>
            <a:pPr lvl="0"/>
            <a:fld id="{B1533AAD-7FA8-404C-8336-56975DC6914A}" type="datetime1">
              <a:rPr lang="nb-NO" smtClean="0"/>
              <a:t>08.06.2023</a:t>
            </a:fld>
            <a:endParaRPr lang="nb-NO" dirty="0"/>
          </a:p>
        </p:txBody>
      </p:sp>
      <p:sp>
        <p:nvSpPr>
          <p:cNvPr id="12" name="Platshållare för bildnummer 4">
            <a:extLst>
              <a:ext uri="{FF2B5EF4-FFF2-40B4-BE49-F238E27FC236}">
                <a16:creationId xmlns:a16="http://schemas.microsoft.com/office/drawing/2014/main" id="{3BBDEFD6-06A4-96FD-FED8-4EF1511B841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3712177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delt - bilde til høyre 2">
    <p:bg>
      <p:bgPr>
        <a:solidFill>
          <a:srgbClr val="132849"/>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B7BEB3"/>
                </a:solidFill>
              </a:defRPr>
            </a:lvl1pPr>
          </a:lstStyle>
          <a:p>
            <a:r>
              <a:rPr lang="en-US" dirty="0"/>
              <a:t>Click to edit Master title style</a:t>
            </a:r>
            <a:endParaRPr lang="nb-NO" dirty="0"/>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dirty="0"/>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F1F1F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255661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til høyre lys bg">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7D422F"/>
                </a:solidFill>
              </a:defRPr>
            </a:lvl1pPr>
          </a:lstStyle>
          <a:p>
            <a:r>
              <a:rPr lang="en-US" dirty="0"/>
              <a:t>Click to edit Master title style</a:t>
            </a:r>
            <a:endParaRPr lang="nb-NO" dirty="0"/>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dirty="0"/>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4061756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 presentasjon 2 pers">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914400"/>
            <a:ext cx="4140000" cy="1361294"/>
          </a:xfrm>
          <a:prstGeom prst="rect">
            <a:avLst/>
          </a:prstGeom>
        </p:spPr>
        <p:txBody>
          <a:bodyPr anchor="b" anchorCtr="0"/>
          <a:lstStyle>
            <a:lvl1pPr>
              <a:defRPr sz="3600">
                <a:solidFill>
                  <a:srgbClr val="7D422F"/>
                </a:solidFill>
              </a:defRPr>
            </a:lvl1pPr>
          </a:lstStyle>
          <a:p>
            <a:r>
              <a:rPr lang="en-US" dirty="0"/>
              <a:t>Click to edit Master title style</a:t>
            </a:r>
            <a:endParaRPr lang="nb-NO" dirty="0"/>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dirty="0"/>
              <a:t>Bilde</a:t>
            </a:r>
          </a:p>
        </p:txBody>
      </p:sp>
      <p:sp>
        <p:nvSpPr>
          <p:cNvPr id="14" name="Plassholder for tekst 13">
            <a:extLst>
              <a:ext uri="{FF2B5EF4-FFF2-40B4-BE49-F238E27FC236}">
                <a16:creationId xmlns:a16="http://schemas.microsoft.com/office/drawing/2014/main" id="{C444C666-D9C1-84CB-3FD6-33CE856DCB4C}"/>
              </a:ext>
            </a:extLst>
          </p:cNvPr>
          <p:cNvSpPr>
            <a:spLocks noGrp="1"/>
          </p:cNvSpPr>
          <p:nvPr>
            <p:ph type="body" sz="quarter" idx="15" hasCustomPrompt="1"/>
          </p:nvPr>
        </p:nvSpPr>
        <p:spPr>
          <a:xfrm>
            <a:off x="361989" y="5724161"/>
            <a:ext cx="2108431" cy="219439"/>
          </a:xfrm>
        </p:spPr>
        <p:txBody>
          <a:bodyPr/>
          <a:lstStyle>
            <a:lvl1pPr marL="0" indent="0" algn="ctr">
              <a:buNone/>
              <a:defRPr sz="1400">
                <a:solidFill>
                  <a:srgbClr val="132849"/>
                </a:solidFill>
              </a:defRPr>
            </a:lvl1pPr>
          </a:lstStyle>
          <a:p>
            <a:pPr lvl="0"/>
            <a:r>
              <a:rPr lang="nb-NO" dirty="0"/>
              <a:t>Navn </a:t>
            </a:r>
            <a:r>
              <a:rPr lang="nb-NO" dirty="0" err="1"/>
              <a:t>Navnesen</a:t>
            </a:r>
            <a:endParaRPr lang="nb-NO" dirty="0"/>
          </a:p>
        </p:txBody>
      </p:sp>
      <p:sp>
        <p:nvSpPr>
          <p:cNvPr id="15" name="Plassholder for tekst 13">
            <a:extLst>
              <a:ext uri="{FF2B5EF4-FFF2-40B4-BE49-F238E27FC236}">
                <a16:creationId xmlns:a16="http://schemas.microsoft.com/office/drawing/2014/main" id="{65E2FC41-55F2-CB72-0033-6E993B02F45E}"/>
              </a:ext>
            </a:extLst>
          </p:cNvPr>
          <p:cNvSpPr>
            <a:spLocks noGrp="1"/>
          </p:cNvSpPr>
          <p:nvPr>
            <p:ph type="body" sz="quarter" idx="16" hasCustomPrompt="1"/>
          </p:nvPr>
        </p:nvSpPr>
        <p:spPr>
          <a:xfrm>
            <a:off x="361988" y="5982659"/>
            <a:ext cx="2108431" cy="210861"/>
          </a:xfrm>
        </p:spPr>
        <p:txBody>
          <a:bodyPr/>
          <a:lstStyle>
            <a:lvl1pPr marL="0" indent="0" algn="ctr">
              <a:buNone/>
              <a:defRPr sz="1050">
                <a:solidFill>
                  <a:srgbClr val="A56A57"/>
                </a:solidFill>
              </a:defRPr>
            </a:lvl1pPr>
          </a:lstStyle>
          <a:p>
            <a:pPr lvl="0"/>
            <a:r>
              <a:rPr lang="nb-NO" dirty="0"/>
              <a:t>Tittel</a:t>
            </a:r>
          </a:p>
        </p:txBody>
      </p:sp>
      <p:sp>
        <p:nvSpPr>
          <p:cNvPr id="16" name="Plassholder for tekst 13">
            <a:extLst>
              <a:ext uri="{FF2B5EF4-FFF2-40B4-BE49-F238E27FC236}">
                <a16:creationId xmlns:a16="http://schemas.microsoft.com/office/drawing/2014/main" id="{1E3DF5C6-F4AD-2470-A07D-F5B87D9A7535}"/>
              </a:ext>
            </a:extLst>
          </p:cNvPr>
          <p:cNvSpPr>
            <a:spLocks noGrp="1"/>
          </p:cNvSpPr>
          <p:nvPr>
            <p:ph type="body" sz="quarter" idx="17" hasCustomPrompt="1"/>
          </p:nvPr>
        </p:nvSpPr>
        <p:spPr>
          <a:xfrm>
            <a:off x="2982259" y="5724161"/>
            <a:ext cx="2108431" cy="219439"/>
          </a:xfrm>
        </p:spPr>
        <p:txBody>
          <a:bodyPr/>
          <a:lstStyle>
            <a:lvl1pPr marL="0" indent="0" algn="ctr">
              <a:buNone/>
              <a:defRPr sz="1400">
                <a:solidFill>
                  <a:srgbClr val="132849"/>
                </a:solidFill>
              </a:defRPr>
            </a:lvl1pPr>
          </a:lstStyle>
          <a:p>
            <a:pPr lvl="0"/>
            <a:r>
              <a:rPr lang="nb-NO" dirty="0"/>
              <a:t>Navn </a:t>
            </a:r>
            <a:r>
              <a:rPr lang="nb-NO" dirty="0" err="1"/>
              <a:t>Navnesen</a:t>
            </a:r>
            <a:endParaRPr lang="nb-NO" dirty="0"/>
          </a:p>
        </p:txBody>
      </p:sp>
      <p:sp>
        <p:nvSpPr>
          <p:cNvPr id="17" name="Plassholder for tekst 13">
            <a:extLst>
              <a:ext uri="{FF2B5EF4-FFF2-40B4-BE49-F238E27FC236}">
                <a16:creationId xmlns:a16="http://schemas.microsoft.com/office/drawing/2014/main" id="{CA523EBE-A991-0576-A4A1-4280FB934052}"/>
              </a:ext>
            </a:extLst>
          </p:cNvPr>
          <p:cNvSpPr>
            <a:spLocks noGrp="1"/>
          </p:cNvSpPr>
          <p:nvPr>
            <p:ph type="body" sz="quarter" idx="18" hasCustomPrompt="1"/>
          </p:nvPr>
        </p:nvSpPr>
        <p:spPr>
          <a:xfrm>
            <a:off x="2982258" y="5982659"/>
            <a:ext cx="2108431" cy="210861"/>
          </a:xfrm>
        </p:spPr>
        <p:txBody>
          <a:bodyPr/>
          <a:lstStyle>
            <a:lvl1pPr marL="0" indent="0" algn="ctr">
              <a:buNone/>
              <a:defRPr sz="1050">
                <a:solidFill>
                  <a:srgbClr val="A56A57"/>
                </a:solidFill>
              </a:defRPr>
            </a:lvl1pPr>
          </a:lstStyle>
          <a:p>
            <a:pPr lvl="0"/>
            <a:r>
              <a:rPr lang="nb-NO" dirty="0"/>
              <a:t>Tittel</a:t>
            </a:r>
          </a:p>
        </p:txBody>
      </p:sp>
      <p:sp>
        <p:nvSpPr>
          <p:cNvPr id="18" name="Platshållare för text 8">
            <a:extLst>
              <a:ext uri="{FF2B5EF4-FFF2-40B4-BE49-F238E27FC236}">
                <a16:creationId xmlns:a16="http://schemas.microsoft.com/office/drawing/2014/main" id="{21D7DFFF-5A04-A75B-B341-8627348F1BFD}"/>
              </a:ext>
            </a:extLst>
          </p:cNvPr>
          <p:cNvSpPr>
            <a:spLocks noGrp="1"/>
          </p:cNvSpPr>
          <p:nvPr>
            <p:ph type="body" sz="quarter" idx="13"/>
          </p:nvPr>
        </p:nvSpPr>
        <p:spPr>
          <a:xfrm>
            <a:off x="728863" y="2426801"/>
            <a:ext cx="4140000" cy="129076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1" name="Plassholder for bilde 19">
            <a:extLst>
              <a:ext uri="{FF2B5EF4-FFF2-40B4-BE49-F238E27FC236}">
                <a16:creationId xmlns:a16="http://schemas.microsoft.com/office/drawing/2014/main" id="{7E179D10-A9E9-BCFA-BACA-BF854FFC6BC6}"/>
              </a:ext>
            </a:extLst>
          </p:cNvPr>
          <p:cNvSpPr>
            <a:spLocks noGrp="1"/>
          </p:cNvSpPr>
          <p:nvPr>
            <p:ph type="pic" sz="quarter" idx="19"/>
          </p:nvPr>
        </p:nvSpPr>
        <p:spPr>
          <a:xfrm>
            <a:off x="640709" y="4031490"/>
            <a:ext cx="1550987" cy="1550987"/>
          </a:xfrm>
          <a:prstGeom prst="ellipse">
            <a:avLst/>
          </a:prstGeom>
          <a:pattFill prst="pct5">
            <a:fgClr>
              <a:srgbClr val="F1F1F1"/>
            </a:fgClr>
            <a:bgClr>
              <a:schemeClr val="bg1"/>
            </a:bgClr>
          </a:pattFill>
        </p:spPr>
        <p:txBody>
          <a:bodyPr anchor="ctr"/>
          <a:lstStyle>
            <a:lvl1pPr marL="0" indent="0" algn="ctr">
              <a:buNone/>
              <a:defRPr>
                <a:solidFill>
                  <a:srgbClr val="B7BEB3"/>
                </a:solidFill>
              </a:defRPr>
            </a:lvl1pPr>
          </a:lstStyle>
          <a:p>
            <a:endParaRPr lang="nb-NO" dirty="0"/>
          </a:p>
        </p:txBody>
      </p:sp>
      <p:sp>
        <p:nvSpPr>
          <p:cNvPr id="22" name="Plassholder for bilde 19">
            <a:extLst>
              <a:ext uri="{FF2B5EF4-FFF2-40B4-BE49-F238E27FC236}">
                <a16:creationId xmlns:a16="http://schemas.microsoft.com/office/drawing/2014/main" id="{74302610-20CF-E7BD-321C-B147DB5CFCAA}"/>
              </a:ext>
            </a:extLst>
          </p:cNvPr>
          <p:cNvSpPr>
            <a:spLocks noGrp="1"/>
          </p:cNvSpPr>
          <p:nvPr>
            <p:ph type="pic" sz="quarter" idx="20"/>
          </p:nvPr>
        </p:nvSpPr>
        <p:spPr>
          <a:xfrm>
            <a:off x="3260979" y="4031489"/>
            <a:ext cx="1550987" cy="1550987"/>
          </a:xfrm>
          <a:prstGeom prst="ellipse">
            <a:avLst/>
          </a:prstGeom>
          <a:pattFill prst="pct5">
            <a:fgClr>
              <a:srgbClr val="F1F1F1"/>
            </a:fgClr>
            <a:bgClr>
              <a:schemeClr val="bg1"/>
            </a:bgClr>
          </a:pattFill>
        </p:spPr>
        <p:txBody>
          <a:bodyPr anchor="ctr"/>
          <a:lstStyle>
            <a:lvl1pPr marL="0" indent="0" algn="ctr">
              <a:buNone/>
              <a:defRPr>
                <a:solidFill>
                  <a:srgbClr val="B7BEB3"/>
                </a:solidFill>
              </a:defRPr>
            </a:lvl1pPr>
          </a:lstStyle>
          <a:p>
            <a:endParaRPr lang="nb-NO" dirty="0"/>
          </a:p>
        </p:txBody>
      </p:sp>
    </p:spTree>
    <p:extLst>
      <p:ext uri="{BB962C8B-B14F-4D97-AF65-F5344CB8AC3E}">
        <p14:creationId xmlns:p14="http://schemas.microsoft.com/office/powerpoint/2010/main" val="24764504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til høyre grønn bg">
    <p:bg>
      <p:bgPr>
        <a:solidFill>
          <a:srgbClr val="B7BEB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132849"/>
                </a:solidFill>
              </a:defRPr>
            </a:lvl1pPr>
          </a:lstStyle>
          <a:p>
            <a:r>
              <a:rPr lang="en-US" dirty="0"/>
              <a:t>Click to edit Master title style</a:t>
            </a:r>
            <a:endParaRPr lang="nb-NO" dirty="0"/>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dirty="0"/>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423459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ilde til venstre mørk bg2">
    <p:bg>
      <p:bgPr>
        <a:solidFill>
          <a:srgbClr val="132849"/>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F1F1F1"/>
                </a:solidFill>
              </a:defRPr>
            </a:lvl1pPr>
          </a:lstStyle>
          <a:p>
            <a:r>
              <a:rPr lang="en-US" dirty="0"/>
              <a:t>Click to edit Master title style</a:t>
            </a:r>
            <a:endParaRPr lang="nb-NO" dirty="0"/>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F1F1F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dirty="0"/>
              <a:t>Bilde</a:t>
            </a:r>
          </a:p>
        </p:txBody>
      </p:sp>
      <p:pic>
        <p:nvPicPr>
          <p:cNvPr id="5" name="Grafikk 4">
            <a:extLst>
              <a:ext uri="{FF2B5EF4-FFF2-40B4-BE49-F238E27FC236}">
                <a16:creationId xmlns:a16="http://schemas.microsoft.com/office/drawing/2014/main" id="{3A227337-FB6E-67ED-4807-CC01FBCF60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6" name="Plassholder for loddrett tekst 13">
            <a:extLst>
              <a:ext uri="{FF2B5EF4-FFF2-40B4-BE49-F238E27FC236}">
                <a16:creationId xmlns:a16="http://schemas.microsoft.com/office/drawing/2014/main" id="{6502489D-F6E9-B92E-E8DF-AF9B7B71C3C8}"/>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7" name="Plassholder for loddrett tekst 16">
            <a:extLst>
              <a:ext uri="{FF2B5EF4-FFF2-40B4-BE49-F238E27FC236}">
                <a16:creationId xmlns:a16="http://schemas.microsoft.com/office/drawing/2014/main" id="{0BDEAE1F-A966-6F39-DD79-3DD017A051E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8" name="Platshållare för bildnummer 4">
            <a:extLst>
              <a:ext uri="{FF2B5EF4-FFF2-40B4-BE49-F238E27FC236}">
                <a16:creationId xmlns:a16="http://schemas.microsoft.com/office/drawing/2014/main" id="{8B92DE31-B113-860F-24E7-21847AB00A87}"/>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26508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ilde til venstre lys grønn">
    <p:bg>
      <p:bgPr>
        <a:solidFill>
          <a:srgbClr val="B7BEB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132849"/>
                </a:solidFill>
              </a:defRPr>
            </a:lvl1pPr>
          </a:lstStyle>
          <a:p>
            <a:r>
              <a:rPr lang="en-US" dirty="0"/>
              <a:t>Click to edit Master title style</a:t>
            </a:r>
            <a:endParaRPr lang="nb-NO" dirty="0"/>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noFill/>
                <a:latin typeface="Sora" pitchFamily="2" charset="0"/>
                <a:cs typeface="Sora" pitchFamily="2" charset="0"/>
              </a:defRPr>
            </a:lvl1pPr>
          </a:lstStyle>
          <a:p>
            <a:r>
              <a:rPr lang="nb-NO" dirty="0"/>
              <a:t>Bilde</a:t>
            </a:r>
          </a:p>
        </p:txBody>
      </p:sp>
      <p:pic>
        <p:nvPicPr>
          <p:cNvPr id="3" name="Grafikk 2">
            <a:extLst>
              <a:ext uri="{FF2B5EF4-FFF2-40B4-BE49-F238E27FC236}">
                <a16:creationId xmlns:a16="http://schemas.microsoft.com/office/drawing/2014/main" id="{5F7EAD45-AF04-36CE-14A3-DCA36EFF47C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8" name="Plassholder for loddrett tekst 13">
            <a:extLst>
              <a:ext uri="{FF2B5EF4-FFF2-40B4-BE49-F238E27FC236}">
                <a16:creationId xmlns:a16="http://schemas.microsoft.com/office/drawing/2014/main" id="{B4191174-2D8F-99BB-472A-7DBD9885AF93}"/>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0" name="Plassholder for loddrett tekst 16">
            <a:extLst>
              <a:ext uri="{FF2B5EF4-FFF2-40B4-BE49-F238E27FC236}">
                <a16:creationId xmlns:a16="http://schemas.microsoft.com/office/drawing/2014/main" id="{960E8F57-C883-C907-B92B-3945A5DF031C}"/>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F1F1F1"/>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2" name="Platshållare för bildnummer 4">
            <a:extLst>
              <a:ext uri="{FF2B5EF4-FFF2-40B4-BE49-F238E27FC236}">
                <a16:creationId xmlns:a16="http://schemas.microsoft.com/office/drawing/2014/main" id="{448FA347-41B0-4296-C638-91A9573A235A}"/>
              </a:ext>
            </a:extLst>
          </p:cNvPr>
          <p:cNvSpPr>
            <a:spLocks noGrp="1"/>
          </p:cNvSpPr>
          <p:nvPr>
            <p:ph type="sldNum" sz="quarter" idx="12"/>
          </p:nvPr>
        </p:nvSpPr>
        <p:spPr>
          <a:xfrm>
            <a:off x="11235127" y="6521775"/>
            <a:ext cx="795715" cy="180000"/>
          </a:xfrm>
        </p:spPr>
        <p:txBody>
          <a:bodyPr/>
          <a:lstStyle>
            <a:lvl1pPr>
              <a:defRPr b="0" i="0">
                <a:solidFill>
                  <a:srgbClr val="F1F1F1"/>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878146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ilde til venstre lys bg">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7D422F"/>
                </a:solidFill>
              </a:defRPr>
            </a:lvl1pPr>
          </a:lstStyle>
          <a:p>
            <a:r>
              <a:rPr lang="en-US" dirty="0"/>
              <a:t>Click to edit Master title style</a:t>
            </a:r>
            <a:endParaRPr lang="nb-NO" dirty="0"/>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dirty="0"/>
              <a:t>Bilde</a:t>
            </a:r>
          </a:p>
        </p:txBody>
      </p:sp>
      <p:sp>
        <p:nvSpPr>
          <p:cNvPr id="6" name="Plassholder for loddrett tekst 13">
            <a:extLst>
              <a:ext uri="{FF2B5EF4-FFF2-40B4-BE49-F238E27FC236}">
                <a16:creationId xmlns:a16="http://schemas.microsoft.com/office/drawing/2014/main" id="{B9469B2A-F115-B5FE-D70E-094E032C0F01}"/>
              </a:ext>
            </a:extLst>
          </p:cNvPr>
          <p:cNvSpPr>
            <a:spLocks noGrp="1"/>
          </p:cNvSpPr>
          <p:nvPr>
            <p:ph type="body" orient="vert" sz="quarter" idx="20" hasCustomPrompt="1"/>
          </p:nvPr>
        </p:nvSpPr>
        <p:spPr>
          <a:xfrm rot="10800000">
            <a:off x="11894318" y="2751146"/>
            <a:ext cx="155954" cy="1886400"/>
          </a:xfrm>
          <a:noFill/>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7" name="Plassholder for loddrett tekst 16">
            <a:extLst>
              <a:ext uri="{FF2B5EF4-FFF2-40B4-BE49-F238E27FC236}">
                <a16:creationId xmlns:a16="http://schemas.microsoft.com/office/drawing/2014/main" id="{91FED5D3-DB4D-9ADB-D1DC-6FD8B229F207}"/>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8" name="Platshållare för bildnummer 4">
            <a:extLst>
              <a:ext uri="{FF2B5EF4-FFF2-40B4-BE49-F238E27FC236}">
                <a16:creationId xmlns:a16="http://schemas.microsoft.com/office/drawing/2014/main" id="{A801BF94-FA2E-7724-293A-629A55D60A99}"/>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pic>
        <p:nvPicPr>
          <p:cNvPr id="10" name="Grafikk 9">
            <a:extLst>
              <a:ext uri="{FF2B5EF4-FFF2-40B4-BE49-F238E27FC236}">
                <a16:creationId xmlns:a16="http://schemas.microsoft.com/office/drawing/2014/main" id="{32C138DC-765C-149F-CF79-876817B393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Tree>
    <p:extLst>
      <p:ext uri="{BB962C8B-B14F-4D97-AF65-F5344CB8AC3E}">
        <p14:creationId xmlns:p14="http://schemas.microsoft.com/office/powerpoint/2010/main" val="3005569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 + mye brødtekst">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FA9E134-5D6A-4B25-8A73-77D7BF92F247}"/>
              </a:ext>
            </a:extLst>
          </p:cNvPr>
          <p:cNvSpPr>
            <a:spLocks noGrp="1"/>
          </p:cNvSpPr>
          <p:nvPr>
            <p:ph type="title"/>
          </p:nvPr>
        </p:nvSpPr>
        <p:spPr>
          <a:xfrm>
            <a:off x="681718" y="671286"/>
            <a:ext cx="7920000" cy="432000"/>
          </a:xfrm>
        </p:spPr>
        <p:txBody>
          <a:bodyPr anchor="t" anchorCtr="0"/>
          <a:lstStyle>
            <a:lvl1pPr>
              <a:defRPr sz="3600"/>
            </a:lvl1pPr>
          </a:lstStyle>
          <a:p>
            <a:r>
              <a:rPr lang="en-US"/>
              <a:t>Click to edit Master title style</a:t>
            </a:r>
            <a:endParaRPr lang="nb-NO" dirty="0"/>
          </a:p>
        </p:txBody>
      </p:sp>
      <p:sp>
        <p:nvSpPr>
          <p:cNvPr id="10" name="Plassholder for tekst 9">
            <a:extLst>
              <a:ext uri="{FF2B5EF4-FFF2-40B4-BE49-F238E27FC236}">
                <a16:creationId xmlns:a16="http://schemas.microsoft.com/office/drawing/2014/main" id="{CCBF9A5E-CAD9-490A-ACCB-A05C6E9A6B08}"/>
              </a:ext>
            </a:extLst>
          </p:cNvPr>
          <p:cNvSpPr>
            <a:spLocks noGrp="1"/>
          </p:cNvSpPr>
          <p:nvPr>
            <p:ph type="body" sz="quarter" idx="14"/>
          </p:nvPr>
        </p:nvSpPr>
        <p:spPr>
          <a:xfrm>
            <a:off x="681715" y="1417143"/>
            <a:ext cx="7919998" cy="4769569"/>
          </a:xfrm>
        </p:spPr>
        <p:txBody>
          <a:bodyPr/>
          <a:lstStyle>
            <a:lvl1pPr marL="0" indent="0">
              <a:buNone/>
              <a:defRPr>
                <a:solidFill>
                  <a:srgbClr val="132849"/>
                </a:solidFill>
              </a:defRPr>
            </a:lvl1pPr>
            <a:lvl2pPr marL="457200" indent="0">
              <a:buNone/>
              <a:defRPr>
                <a:solidFill>
                  <a:srgbClr val="132849"/>
                </a:solidFill>
              </a:defRPr>
            </a:lvl2pPr>
            <a:lvl3pPr marL="914400" indent="0">
              <a:buNone/>
              <a:defRPr>
                <a:solidFill>
                  <a:srgbClr val="132849"/>
                </a:solidFill>
              </a:defRPr>
            </a:lvl3pPr>
            <a:lvl4pPr marL="1371600" indent="0">
              <a:buNone/>
              <a:defRPr>
                <a:solidFill>
                  <a:srgbClr val="132849"/>
                </a:solidFill>
              </a:defRPr>
            </a:lvl4pPr>
            <a:lvl5pPr marL="1828800" indent="0">
              <a:buNone/>
              <a:defRPr>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12" name="Plassholder for loddrett tekst 13">
            <a:extLst>
              <a:ext uri="{FF2B5EF4-FFF2-40B4-BE49-F238E27FC236}">
                <a16:creationId xmlns:a16="http://schemas.microsoft.com/office/drawing/2014/main" id="{AC7B0E44-0B7B-8EBC-D31B-2CFDC94C31A4}"/>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3" name="Plassholder for loddrett tekst 16">
            <a:extLst>
              <a:ext uri="{FF2B5EF4-FFF2-40B4-BE49-F238E27FC236}">
                <a16:creationId xmlns:a16="http://schemas.microsoft.com/office/drawing/2014/main" id="{8F3E4783-2AA4-CA3C-BC95-FC8AE583DA5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4" name="Platshållare för bildnummer 4">
            <a:extLst>
              <a:ext uri="{FF2B5EF4-FFF2-40B4-BE49-F238E27FC236}">
                <a16:creationId xmlns:a16="http://schemas.microsoft.com/office/drawing/2014/main" id="{CAAA2CF8-7068-A704-3987-A3D49B2CC5D9}"/>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2284280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nktlist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79827" y="675845"/>
            <a:ext cx="7379292" cy="2222747"/>
          </a:xfrm>
          <a:prstGeom prst="rect">
            <a:avLst/>
          </a:prstGeom>
        </p:spPr>
        <p:txBody>
          <a:bodyPr anchor="b" anchorCtr="0"/>
          <a:lstStyle>
            <a:lvl1pPr>
              <a:defRPr sz="5000">
                <a:solidFill>
                  <a:srgbClr val="132849"/>
                </a:solidFill>
              </a:defRPr>
            </a:lvl1pPr>
          </a:lstStyle>
          <a:p>
            <a:r>
              <a:rPr lang="en-US" dirty="0"/>
              <a:t>Click to edit Master title style</a:t>
            </a:r>
            <a:endParaRPr lang="nb-NO" dirty="0"/>
          </a:p>
        </p:txBody>
      </p:sp>
      <p:sp>
        <p:nvSpPr>
          <p:cNvPr id="7" name="Plassholder for tekst 6">
            <a:extLst>
              <a:ext uri="{FF2B5EF4-FFF2-40B4-BE49-F238E27FC236}">
                <a16:creationId xmlns:a16="http://schemas.microsoft.com/office/drawing/2014/main" id="{D3DDABDA-5B34-4D25-83AA-F4AF489E63B9}"/>
              </a:ext>
            </a:extLst>
          </p:cNvPr>
          <p:cNvSpPr>
            <a:spLocks noGrp="1"/>
          </p:cNvSpPr>
          <p:nvPr>
            <p:ph type="body" sz="quarter" idx="13"/>
          </p:nvPr>
        </p:nvSpPr>
        <p:spPr>
          <a:xfrm>
            <a:off x="695325" y="3227027"/>
            <a:ext cx="7379291" cy="2961048"/>
          </a:xfrm>
        </p:spPr>
        <p:txBody>
          <a:bodyPr/>
          <a:lstStyle>
            <a:lvl1pPr>
              <a:defRPr>
                <a:solidFill>
                  <a:srgbClr val="132849"/>
                </a:solidFill>
              </a:defRPr>
            </a:lvl1pPr>
            <a:lvl2pPr>
              <a:defRPr>
                <a:solidFill>
                  <a:srgbClr val="132849"/>
                </a:solidFill>
              </a:defRPr>
            </a:lvl2pPr>
            <a:lvl3pPr>
              <a:defRPr>
                <a:solidFill>
                  <a:srgbClr val="132849"/>
                </a:solidFill>
              </a:defRPr>
            </a:lvl3pPr>
            <a:lvl4pPr>
              <a:defRPr>
                <a:solidFill>
                  <a:srgbClr val="132849"/>
                </a:solidFill>
              </a:defRPr>
            </a:lvl4pPr>
            <a:lvl5pPr>
              <a:defRPr>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6" name="Plassholder for loddrett tekst 13">
            <a:extLst>
              <a:ext uri="{FF2B5EF4-FFF2-40B4-BE49-F238E27FC236}">
                <a16:creationId xmlns:a16="http://schemas.microsoft.com/office/drawing/2014/main" id="{2740F644-0986-F6A2-6CFB-D25028FB63D5}"/>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8" name="Plassholder for loddrett tekst 16">
            <a:extLst>
              <a:ext uri="{FF2B5EF4-FFF2-40B4-BE49-F238E27FC236}">
                <a16:creationId xmlns:a16="http://schemas.microsoft.com/office/drawing/2014/main" id="{32C07A94-77DA-A3EB-5EF2-EA3CD25D2A78}"/>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9" name="Platshållare för bildnummer 4">
            <a:extLst>
              <a:ext uri="{FF2B5EF4-FFF2-40B4-BE49-F238E27FC236}">
                <a16:creationId xmlns:a16="http://schemas.microsoft.com/office/drawing/2014/main" id="{0CECCAB4-7883-0D38-53E6-E0CC0C36123D}"/>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2599788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nktliste lang">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1718" y="671286"/>
            <a:ext cx="7920000" cy="432000"/>
          </a:xfrm>
          <a:prstGeom prst="rect">
            <a:avLst/>
          </a:prstGeom>
        </p:spPr>
        <p:txBody>
          <a:bodyPr anchor="t" anchorCtr="0"/>
          <a:lstStyle>
            <a:lvl1pPr>
              <a:defRPr sz="3600">
                <a:solidFill>
                  <a:srgbClr val="132849"/>
                </a:solidFill>
              </a:defRPr>
            </a:lvl1pPr>
          </a:lstStyle>
          <a:p>
            <a:r>
              <a:rPr lang="en-US" dirty="0"/>
              <a:t>Click to edit Master title style</a:t>
            </a:r>
            <a:endParaRPr lang="nb-NO" dirty="0"/>
          </a:p>
        </p:txBody>
      </p:sp>
      <p:sp>
        <p:nvSpPr>
          <p:cNvPr id="7" name="Plassholder for tekst 6">
            <a:extLst>
              <a:ext uri="{FF2B5EF4-FFF2-40B4-BE49-F238E27FC236}">
                <a16:creationId xmlns:a16="http://schemas.microsoft.com/office/drawing/2014/main" id="{D3DDABDA-5B34-4D25-83AA-F4AF489E63B9}"/>
              </a:ext>
            </a:extLst>
          </p:cNvPr>
          <p:cNvSpPr>
            <a:spLocks noGrp="1"/>
          </p:cNvSpPr>
          <p:nvPr>
            <p:ph type="body" sz="quarter" idx="13"/>
          </p:nvPr>
        </p:nvSpPr>
        <p:spPr>
          <a:xfrm>
            <a:off x="695325" y="1390650"/>
            <a:ext cx="9051925" cy="4775199"/>
          </a:xfrm>
        </p:spPr>
        <p:txBody>
          <a:bodyPr/>
          <a:lstStyle>
            <a:lvl1pPr>
              <a:defRPr>
                <a:solidFill>
                  <a:srgbClr val="132849"/>
                </a:solidFill>
              </a:defRPr>
            </a:lvl1pPr>
            <a:lvl2pPr>
              <a:defRPr>
                <a:solidFill>
                  <a:srgbClr val="132849"/>
                </a:solidFill>
              </a:defRPr>
            </a:lvl2pPr>
            <a:lvl3pPr>
              <a:defRPr>
                <a:solidFill>
                  <a:srgbClr val="132849"/>
                </a:solidFill>
              </a:defRPr>
            </a:lvl3pPr>
            <a:lvl4pPr>
              <a:defRPr>
                <a:solidFill>
                  <a:srgbClr val="132849"/>
                </a:solidFill>
              </a:defRPr>
            </a:lvl4pPr>
            <a:lvl5pPr>
              <a:defRPr>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10" name="Plassholder for loddrett tekst 13">
            <a:extLst>
              <a:ext uri="{FF2B5EF4-FFF2-40B4-BE49-F238E27FC236}">
                <a16:creationId xmlns:a16="http://schemas.microsoft.com/office/drawing/2014/main" id="{2BD33BC8-14A4-EA3D-E806-54481142820A}"/>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1" name="Plassholder for loddrett tekst 16">
            <a:extLst>
              <a:ext uri="{FF2B5EF4-FFF2-40B4-BE49-F238E27FC236}">
                <a16:creationId xmlns:a16="http://schemas.microsoft.com/office/drawing/2014/main" id="{19F98AE4-327D-2AC1-683D-E6546D06B1BE}"/>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2" name="Platshållare för bildnummer 4">
            <a:extLst>
              <a:ext uri="{FF2B5EF4-FFF2-40B4-BE49-F238E27FC236}">
                <a16:creationId xmlns:a16="http://schemas.microsoft.com/office/drawing/2014/main" id="{60745BA9-6A82-7CD5-BBF7-59CF3FF02964}"/>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090772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ummerert list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79827" y="675845"/>
            <a:ext cx="7379292" cy="2222747"/>
          </a:xfrm>
          <a:prstGeom prst="rect">
            <a:avLst/>
          </a:prstGeom>
        </p:spPr>
        <p:txBody>
          <a:bodyPr anchor="b" anchorCtr="0"/>
          <a:lstStyle>
            <a:lvl1pPr>
              <a:defRPr sz="5000">
                <a:solidFill>
                  <a:srgbClr val="132849"/>
                </a:solidFill>
              </a:defRPr>
            </a:lvl1pPr>
          </a:lstStyle>
          <a:p>
            <a:r>
              <a:rPr lang="en-US" dirty="0"/>
              <a:t>Click to edit Master title style</a:t>
            </a:r>
            <a:endParaRPr lang="nb-NO" dirty="0"/>
          </a:p>
        </p:txBody>
      </p:sp>
      <p:sp>
        <p:nvSpPr>
          <p:cNvPr id="7" name="Plassholder for tekst 6">
            <a:extLst>
              <a:ext uri="{FF2B5EF4-FFF2-40B4-BE49-F238E27FC236}">
                <a16:creationId xmlns:a16="http://schemas.microsoft.com/office/drawing/2014/main" id="{FFECB5B1-76FB-4FEF-8763-070AFC1DAD26}"/>
              </a:ext>
            </a:extLst>
          </p:cNvPr>
          <p:cNvSpPr>
            <a:spLocks noGrp="1"/>
          </p:cNvSpPr>
          <p:nvPr>
            <p:ph type="body" sz="quarter" idx="13"/>
          </p:nvPr>
        </p:nvSpPr>
        <p:spPr>
          <a:xfrm>
            <a:off x="695325" y="3227026"/>
            <a:ext cx="7363794" cy="2961048"/>
          </a:xfrm>
        </p:spPr>
        <p:txBody>
          <a:bodyPr/>
          <a:lstStyle>
            <a:lvl1pPr marL="457200" indent="-457200">
              <a:buFont typeface="+mj-lt"/>
              <a:buAutoNum type="arabicPeriod"/>
              <a:defRPr>
                <a:solidFill>
                  <a:srgbClr val="132849"/>
                </a:solidFill>
              </a:defRPr>
            </a:lvl1pPr>
            <a:lvl2pPr marL="914400" indent="-457200">
              <a:buFont typeface="+mj-lt"/>
              <a:buAutoNum type="arabicPeriod"/>
              <a:defRPr>
                <a:solidFill>
                  <a:srgbClr val="132849"/>
                </a:solidFill>
              </a:defRPr>
            </a:lvl2pPr>
            <a:lvl3pPr marL="1371600" indent="-457200">
              <a:buFont typeface="+mj-lt"/>
              <a:buAutoNum type="arabicPeriod"/>
              <a:defRPr>
                <a:solidFill>
                  <a:srgbClr val="132849"/>
                </a:solidFill>
              </a:defRPr>
            </a:lvl3pPr>
            <a:lvl4pPr marL="1713600" indent="-457200">
              <a:buFont typeface="+mj-lt"/>
              <a:buAutoNum type="arabicPeriod"/>
              <a:defRPr>
                <a:solidFill>
                  <a:srgbClr val="132849"/>
                </a:solidFill>
              </a:defRPr>
            </a:lvl4pPr>
            <a:lvl5pPr marL="2170800" indent="-457200">
              <a:buFont typeface="+mj-lt"/>
              <a:buAutoNum type="arabicPeriod"/>
              <a:defRPr>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10" name="Plassholder for loddrett tekst 13">
            <a:extLst>
              <a:ext uri="{FF2B5EF4-FFF2-40B4-BE49-F238E27FC236}">
                <a16:creationId xmlns:a16="http://schemas.microsoft.com/office/drawing/2014/main" id="{C5E23434-1E70-5943-41AB-56E6919A6869}"/>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1" name="Plassholder for loddrett tekst 16">
            <a:extLst>
              <a:ext uri="{FF2B5EF4-FFF2-40B4-BE49-F238E27FC236}">
                <a16:creationId xmlns:a16="http://schemas.microsoft.com/office/drawing/2014/main" id="{6212D9D3-CBE8-C5C1-7A2E-2142B80898EA}"/>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2" name="Platshållare för bildnummer 4">
            <a:extLst>
              <a:ext uri="{FF2B5EF4-FFF2-40B4-BE49-F238E27FC236}">
                <a16:creationId xmlns:a16="http://schemas.microsoft.com/office/drawing/2014/main" id="{A65EE189-D7C9-4B19-EBE6-5AC87A7D83A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3157547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merert liste lang">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1718" y="671286"/>
            <a:ext cx="7920000" cy="432000"/>
          </a:xfrm>
          <a:prstGeom prst="rect">
            <a:avLst/>
          </a:prstGeom>
        </p:spPr>
        <p:txBody>
          <a:bodyPr anchor="t" anchorCtr="0"/>
          <a:lstStyle>
            <a:lvl1pPr>
              <a:defRPr sz="3600">
                <a:solidFill>
                  <a:srgbClr val="132849"/>
                </a:solidFill>
              </a:defRPr>
            </a:lvl1pPr>
          </a:lstStyle>
          <a:p>
            <a:r>
              <a:rPr lang="en-US" dirty="0"/>
              <a:t>Click to edit Master title style</a:t>
            </a:r>
            <a:endParaRPr lang="nb-NO" dirty="0"/>
          </a:p>
        </p:txBody>
      </p:sp>
      <p:sp>
        <p:nvSpPr>
          <p:cNvPr id="7" name="Plassholder for tekst 6">
            <a:extLst>
              <a:ext uri="{FF2B5EF4-FFF2-40B4-BE49-F238E27FC236}">
                <a16:creationId xmlns:a16="http://schemas.microsoft.com/office/drawing/2014/main" id="{FFECB5B1-76FB-4FEF-8763-070AFC1DAD26}"/>
              </a:ext>
            </a:extLst>
          </p:cNvPr>
          <p:cNvSpPr>
            <a:spLocks noGrp="1"/>
          </p:cNvSpPr>
          <p:nvPr>
            <p:ph type="body" sz="quarter" idx="13"/>
          </p:nvPr>
        </p:nvSpPr>
        <p:spPr>
          <a:xfrm>
            <a:off x="695325" y="1390650"/>
            <a:ext cx="9051925" cy="4775199"/>
          </a:xfrm>
        </p:spPr>
        <p:txBody>
          <a:bodyPr/>
          <a:lstStyle>
            <a:lvl1pPr marL="457200" indent="-457200">
              <a:buFont typeface="+mj-lt"/>
              <a:buAutoNum type="arabicPeriod"/>
              <a:defRPr>
                <a:solidFill>
                  <a:srgbClr val="132849"/>
                </a:solidFill>
              </a:defRPr>
            </a:lvl1pPr>
            <a:lvl2pPr marL="914400" indent="-457200">
              <a:buFont typeface="+mj-lt"/>
              <a:buAutoNum type="alphaLcParenR"/>
              <a:defRPr>
                <a:solidFill>
                  <a:srgbClr val="132849"/>
                </a:solidFill>
              </a:defRPr>
            </a:lvl2pPr>
            <a:lvl3pPr marL="1371600" indent="-457200">
              <a:buFont typeface="+mj-lt"/>
              <a:buAutoNum type="romanLcPeriod"/>
              <a:defRPr>
                <a:solidFill>
                  <a:srgbClr val="132849"/>
                </a:solidFill>
              </a:defRPr>
            </a:lvl3pPr>
            <a:lvl4pPr marL="1713600" indent="-457200">
              <a:buFont typeface="+mj-lt"/>
              <a:buAutoNum type="arabicParenR"/>
              <a:defRPr>
                <a:solidFill>
                  <a:srgbClr val="132849"/>
                </a:solidFill>
              </a:defRPr>
            </a:lvl4pPr>
            <a:lvl5pPr marL="2170800" indent="-457200">
              <a:buFont typeface="+mj-lt"/>
              <a:buAutoNum type="alphaUcPeriod"/>
              <a:defRPr>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10" name="Plassholder for loddrett tekst 13">
            <a:extLst>
              <a:ext uri="{FF2B5EF4-FFF2-40B4-BE49-F238E27FC236}">
                <a16:creationId xmlns:a16="http://schemas.microsoft.com/office/drawing/2014/main" id="{90B00D12-168C-C3B9-6209-23A47DC25AAA}"/>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1" name="Plassholder for loddrett tekst 16">
            <a:extLst>
              <a:ext uri="{FF2B5EF4-FFF2-40B4-BE49-F238E27FC236}">
                <a16:creationId xmlns:a16="http://schemas.microsoft.com/office/drawing/2014/main" id="{3A9BC30D-C169-66AD-FB25-88D9AA941BFF}"/>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2" name="Platshållare för bildnummer 4">
            <a:extLst>
              <a:ext uri="{FF2B5EF4-FFF2-40B4-BE49-F238E27FC236}">
                <a16:creationId xmlns:a16="http://schemas.microsoft.com/office/drawing/2014/main" id="{01CB541C-D6AE-64CE-B8BA-BA101EE16C4E}"/>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406648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datamaskin">
    <p:bg>
      <p:bgPr>
        <a:solidFill>
          <a:srgbClr val="F5F3F0"/>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D214133D-DD29-4C9B-A568-B2D896FB5987}"/>
              </a:ext>
            </a:extLst>
          </p:cNvPr>
          <p:cNvSpPr>
            <a:spLocks noGrp="1"/>
          </p:cNvSpPr>
          <p:nvPr>
            <p:ph type="title"/>
          </p:nvPr>
        </p:nvSpPr>
        <p:spPr>
          <a:xfrm>
            <a:off x="681718" y="671286"/>
            <a:ext cx="7920000" cy="432000"/>
          </a:xfrm>
          <a:prstGeom prst="rect">
            <a:avLst/>
          </a:prstGeom>
        </p:spPr>
        <p:txBody>
          <a:bodyPr/>
          <a:lstStyle>
            <a:lvl1pPr>
              <a:defRPr sz="3600"/>
            </a:lvl1pPr>
          </a:lstStyle>
          <a:p>
            <a:r>
              <a:rPr lang="en-US"/>
              <a:t>Click to edit Master title style</a:t>
            </a:r>
            <a:endParaRPr lang="nb-NO" dirty="0"/>
          </a:p>
        </p:txBody>
      </p:sp>
      <p:pic>
        <p:nvPicPr>
          <p:cNvPr id="2" name="Picture 8">
            <a:extLst>
              <a:ext uri="{FF2B5EF4-FFF2-40B4-BE49-F238E27FC236}">
                <a16:creationId xmlns:a16="http://schemas.microsoft.com/office/drawing/2014/main" id="{4BBF87F2-66EB-CEED-1F35-2F02435D9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76676" y="1641882"/>
            <a:ext cx="7920000" cy="4522859"/>
          </a:xfrm>
          <a:prstGeom prst="rect">
            <a:avLst/>
          </a:prstGeom>
        </p:spPr>
      </p:pic>
      <p:sp>
        <p:nvSpPr>
          <p:cNvPr id="8" name="Plassholder for bilde 7">
            <a:extLst>
              <a:ext uri="{FF2B5EF4-FFF2-40B4-BE49-F238E27FC236}">
                <a16:creationId xmlns:a16="http://schemas.microsoft.com/office/drawing/2014/main" id="{31A026F1-9347-CE17-84A2-6EA2F851BE2E}"/>
              </a:ext>
            </a:extLst>
          </p:cNvPr>
          <p:cNvSpPr>
            <a:spLocks noGrp="1"/>
          </p:cNvSpPr>
          <p:nvPr>
            <p:ph type="pic" sz="quarter" idx="13" hasCustomPrompt="1"/>
          </p:nvPr>
        </p:nvSpPr>
        <p:spPr>
          <a:xfrm>
            <a:off x="4517979" y="1889125"/>
            <a:ext cx="6041192" cy="3724275"/>
          </a:xfrm>
          <a:pattFill prst="pct5">
            <a:fgClr>
              <a:srgbClr val="F5F3F0"/>
            </a:fgClr>
            <a:bgClr>
              <a:schemeClr val="bg1"/>
            </a:bgClr>
          </a:pattFill>
        </p:spPr>
        <p:txBody>
          <a:bodyPr anchor="ctr"/>
          <a:lstStyle>
            <a:lvl1pPr marL="0" indent="0" algn="ctr">
              <a:buNone/>
              <a:defRPr>
                <a:solidFill>
                  <a:srgbClr val="B7BEB3"/>
                </a:solidFill>
              </a:defRPr>
            </a:lvl1pPr>
          </a:lstStyle>
          <a:p>
            <a:r>
              <a:rPr lang="nb-NO" dirty="0"/>
              <a:t>Bilde</a:t>
            </a:r>
          </a:p>
        </p:txBody>
      </p:sp>
      <p:sp>
        <p:nvSpPr>
          <p:cNvPr id="9" name="Platshållare för text 8">
            <a:extLst>
              <a:ext uri="{FF2B5EF4-FFF2-40B4-BE49-F238E27FC236}">
                <a16:creationId xmlns:a16="http://schemas.microsoft.com/office/drawing/2014/main" id="{B9A89CD6-43EA-6273-36CF-CE1FC2B818DF}"/>
              </a:ext>
            </a:extLst>
          </p:cNvPr>
          <p:cNvSpPr>
            <a:spLocks noGrp="1"/>
          </p:cNvSpPr>
          <p:nvPr>
            <p:ph type="body" sz="quarter" idx="14"/>
          </p:nvPr>
        </p:nvSpPr>
        <p:spPr>
          <a:xfrm>
            <a:off x="695324" y="1641881"/>
            <a:ext cx="2954781" cy="3971519"/>
          </a:xfrm>
          <a:prstGeom prst="rect">
            <a:avLst/>
          </a:prstGeom>
        </p:spPr>
        <p:txBody>
          <a:bodyPr/>
          <a:lstStyle>
            <a:lvl1pPr marL="0" indent="0">
              <a:lnSpc>
                <a:spcPct val="100000"/>
              </a:lnSpc>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7" name="Plassholder for loddrett tekst 13">
            <a:extLst>
              <a:ext uri="{FF2B5EF4-FFF2-40B4-BE49-F238E27FC236}">
                <a16:creationId xmlns:a16="http://schemas.microsoft.com/office/drawing/2014/main" id="{18C53555-EAFB-6C11-D1A6-81840032E04F}"/>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8" name="Plassholder for loddrett tekst 16">
            <a:extLst>
              <a:ext uri="{FF2B5EF4-FFF2-40B4-BE49-F238E27FC236}">
                <a16:creationId xmlns:a16="http://schemas.microsoft.com/office/drawing/2014/main" id="{6212DCE0-A7F6-A5A8-8B60-2D7E243E73FB}"/>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9" name="Platshållare för bildnummer 4">
            <a:extLst>
              <a:ext uri="{FF2B5EF4-FFF2-40B4-BE49-F238E27FC236}">
                <a16:creationId xmlns:a16="http://schemas.microsoft.com/office/drawing/2014/main" id="{5825B049-43C2-6AD5-4EB5-0D7DF551794C}"/>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4835841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obil">
    <p:bg>
      <p:bgPr>
        <a:solidFill>
          <a:srgbClr val="F5F3F0"/>
        </a:solidFill>
        <a:effectLst/>
      </p:bgPr>
    </p:bg>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F8C03311-580F-722E-78C9-D212CB533A6E}"/>
              </a:ext>
            </a:extLst>
          </p:cNvPr>
          <p:cNvSpPr>
            <a:spLocks noGrp="1"/>
          </p:cNvSpPr>
          <p:nvPr>
            <p:ph type="body" idx="24" hasCustomPrompt="1"/>
          </p:nvPr>
        </p:nvSpPr>
        <p:spPr>
          <a:xfrm>
            <a:off x="6932229" y="674558"/>
            <a:ext cx="2534061" cy="5508886"/>
          </a:xfrm>
          <a:custGeom>
            <a:avLst/>
            <a:gdLst>
              <a:gd name="connsiteX0" fmla="*/ 0 w 2540834"/>
              <a:gd name="connsiteY0" fmla="*/ 423481 h 5501391"/>
              <a:gd name="connsiteX1" fmla="*/ 423481 w 2540834"/>
              <a:gd name="connsiteY1" fmla="*/ 0 h 5501391"/>
              <a:gd name="connsiteX2" fmla="*/ 2117353 w 2540834"/>
              <a:gd name="connsiteY2" fmla="*/ 0 h 5501391"/>
              <a:gd name="connsiteX3" fmla="*/ 2540834 w 2540834"/>
              <a:gd name="connsiteY3" fmla="*/ 423481 h 5501391"/>
              <a:gd name="connsiteX4" fmla="*/ 2540834 w 2540834"/>
              <a:gd name="connsiteY4" fmla="*/ 5077910 h 5501391"/>
              <a:gd name="connsiteX5" fmla="*/ 2117353 w 2540834"/>
              <a:gd name="connsiteY5" fmla="*/ 5501391 h 5501391"/>
              <a:gd name="connsiteX6" fmla="*/ 423481 w 2540834"/>
              <a:gd name="connsiteY6" fmla="*/ 5501391 h 5501391"/>
              <a:gd name="connsiteX7" fmla="*/ 0 w 2540834"/>
              <a:gd name="connsiteY7" fmla="*/ 5077910 h 5501391"/>
              <a:gd name="connsiteX8" fmla="*/ 0 w 2540834"/>
              <a:gd name="connsiteY8" fmla="*/ 423481 h 5501391"/>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117353 w 2540834"/>
              <a:gd name="connsiteY5" fmla="*/ 5501391 h 5508886"/>
              <a:gd name="connsiteX6" fmla="*/ 348530 w 2540834"/>
              <a:gd name="connsiteY6" fmla="*/ 5508886 h 5508886"/>
              <a:gd name="connsiteX7" fmla="*/ 0 w 2540834"/>
              <a:gd name="connsiteY7" fmla="*/ 5077910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117353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77314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356025 w 2540834"/>
              <a:gd name="connsiteY1" fmla="*/ 7495 h 5508886"/>
              <a:gd name="connsiteX2" fmla="*/ 2177314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722 w 2534061"/>
              <a:gd name="connsiteY0" fmla="*/ 386005 h 5508886"/>
              <a:gd name="connsiteX1" fmla="*/ 349252 w 2534061"/>
              <a:gd name="connsiteY1" fmla="*/ 7495 h 5508886"/>
              <a:gd name="connsiteX2" fmla="*/ 2170541 w 2534061"/>
              <a:gd name="connsiteY2" fmla="*/ 0 h 5508886"/>
              <a:gd name="connsiteX3" fmla="*/ 2526566 w 2534061"/>
              <a:gd name="connsiteY3" fmla="*/ 363520 h 5508886"/>
              <a:gd name="connsiteX4" fmla="*/ 2534061 w 2534061"/>
              <a:gd name="connsiteY4" fmla="*/ 5137871 h 5508886"/>
              <a:gd name="connsiteX5" fmla="*/ 2200521 w 2534061"/>
              <a:gd name="connsiteY5" fmla="*/ 5501391 h 5508886"/>
              <a:gd name="connsiteX6" fmla="*/ 341757 w 2534061"/>
              <a:gd name="connsiteY6" fmla="*/ 5508886 h 5508886"/>
              <a:gd name="connsiteX7" fmla="*/ 722 w 2534061"/>
              <a:gd name="connsiteY7" fmla="*/ 5115385 h 5508886"/>
              <a:gd name="connsiteX8" fmla="*/ 722 w 2534061"/>
              <a:gd name="connsiteY8" fmla="*/ 386005 h 550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4061" h="5508886">
                <a:moveTo>
                  <a:pt x="722" y="386005"/>
                </a:moveTo>
                <a:cubicBezTo>
                  <a:pt x="722" y="152123"/>
                  <a:pt x="115370" y="7495"/>
                  <a:pt x="349252" y="7495"/>
                </a:cubicBezTo>
                <a:lnTo>
                  <a:pt x="2170541" y="0"/>
                </a:lnTo>
                <a:cubicBezTo>
                  <a:pt x="2404423" y="0"/>
                  <a:pt x="2526566" y="129638"/>
                  <a:pt x="2526566" y="363520"/>
                </a:cubicBezTo>
                <a:cubicBezTo>
                  <a:pt x="2529064" y="1954970"/>
                  <a:pt x="2531563" y="3546421"/>
                  <a:pt x="2534061" y="5137871"/>
                </a:cubicBezTo>
                <a:cubicBezTo>
                  <a:pt x="2534061" y="5371753"/>
                  <a:pt x="2434403" y="5501391"/>
                  <a:pt x="2200521" y="5501391"/>
                </a:cubicBezTo>
                <a:lnTo>
                  <a:pt x="341757" y="5508886"/>
                </a:lnTo>
                <a:cubicBezTo>
                  <a:pt x="107875" y="5508886"/>
                  <a:pt x="722" y="5349267"/>
                  <a:pt x="722" y="5115385"/>
                </a:cubicBezTo>
                <a:cubicBezTo>
                  <a:pt x="-1776" y="3551417"/>
                  <a:pt x="3220" y="1949973"/>
                  <a:pt x="722" y="386005"/>
                </a:cubicBezTo>
                <a:close/>
              </a:path>
            </a:pathLst>
          </a:custGeom>
          <a:pattFill prst="pct5">
            <a:fgClr>
              <a:srgbClr val="F5F3F0"/>
            </a:fgClr>
            <a:bgClr>
              <a:schemeClr val="bg1"/>
            </a:bgClr>
          </a:pattFill>
        </p:spPr>
        <p:txBody>
          <a:bodyPr anchor="ctr"/>
          <a:lstStyle>
            <a:lvl1pPr marL="0" indent="0" algn="ctr">
              <a:buNone/>
              <a:defRPr/>
            </a:lvl1pPr>
          </a:lstStyle>
          <a:p>
            <a:pPr lvl="0"/>
            <a:r>
              <a:rPr lang="nb-NO" dirty="0"/>
              <a:t>Bilde</a:t>
            </a:r>
          </a:p>
        </p:txBody>
      </p:sp>
      <p:sp>
        <p:nvSpPr>
          <p:cNvPr id="47" name="Platshållare för text 8">
            <a:extLst>
              <a:ext uri="{FF2B5EF4-FFF2-40B4-BE49-F238E27FC236}">
                <a16:creationId xmlns:a16="http://schemas.microsoft.com/office/drawing/2014/main" id="{DC59E1E2-0753-924F-BA44-504CFBCC5088}"/>
              </a:ext>
            </a:extLst>
          </p:cNvPr>
          <p:cNvSpPr>
            <a:spLocks noGrp="1"/>
          </p:cNvSpPr>
          <p:nvPr>
            <p:ph type="body" sz="quarter" idx="13"/>
          </p:nvPr>
        </p:nvSpPr>
        <p:spPr>
          <a:xfrm>
            <a:off x="695324" y="2458229"/>
            <a:ext cx="4639291" cy="3088620"/>
          </a:xfrm>
          <a:prstGeom prst="rect">
            <a:avLst/>
          </a:prstGeom>
        </p:spPr>
        <p:txBody>
          <a:bodyPr/>
          <a:lstStyle>
            <a:lvl1pPr marL="0" indent="0">
              <a:lnSpc>
                <a:spcPct val="100000"/>
              </a:lnSpc>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 name="Title 1">
            <a:extLst>
              <a:ext uri="{FF2B5EF4-FFF2-40B4-BE49-F238E27FC236}">
                <a16:creationId xmlns:a16="http://schemas.microsoft.com/office/drawing/2014/main" id="{E5EEEFE5-DC2B-7646-9A3F-3A03279CC053}"/>
              </a:ext>
            </a:extLst>
          </p:cNvPr>
          <p:cNvSpPr>
            <a:spLocks noGrp="1"/>
          </p:cNvSpPr>
          <p:nvPr>
            <p:ph type="title"/>
          </p:nvPr>
        </p:nvSpPr>
        <p:spPr>
          <a:xfrm>
            <a:off x="681717" y="966220"/>
            <a:ext cx="4652897" cy="1227362"/>
          </a:xfrm>
          <a:prstGeom prst="rect">
            <a:avLst/>
          </a:prstGeom>
        </p:spPr>
        <p:txBody>
          <a:bodyPr anchor="b"/>
          <a:lstStyle>
            <a:lvl1pPr>
              <a:defRPr sz="3600">
                <a:solidFill>
                  <a:srgbClr val="132849"/>
                </a:solidFill>
              </a:defRPr>
            </a:lvl1pPr>
          </a:lstStyle>
          <a:p>
            <a:r>
              <a:rPr lang="en-US" dirty="0"/>
              <a:t>Click to edit Master title style</a:t>
            </a:r>
            <a:endParaRPr lang="nb-NO" dirty="0"/>
          </a:p>
        </p:txBody>
      </p:sp>
      <p:pic>
        <p:nvPicPr>
          <p:cNvPr id="3" name="Bilde 2" descr="Et bilde som inneholder Mobiltelefon, skjermbilde, smarttelefon, sort og hvit&#10;&#10;Automatisk generert beskrivelse">
            <a:extLst>
              <a:ext uri="{FF2B5EF4-FFF2-40B4-BE49-F238E27FC236}">
                <a16:creationId xmlns:a16="http://schemas.microsoft.com/office/drawing/2014/main" id="{E41F2526-39D9-9A73-268E-94EBB67277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3210" y="215239"/>
            <a:ext cx="4052471" cy="6449137"/>
          </a:xfrm>
          <a:prstGeom prst="rect">
            <a:avLst/>
          </a:prstGeom>
        </p:spPr>
      </p:pic>
      <p:sp>
        <p:nvSpPr>
          <p:cNvPr id="9" name="Plassholder for loddrett tekst 13">
            <a:extLst>
              <a:ext uri="{FF2B5EF4-FFF2-40B4-BE49-F238E27FC236}">
                <a16:creationId xmlns:a16="http://schemas.microsoft.com/office/drawing/2014/main" id="{9718C152-DBFA-76DC-62C6-1A4223E2218C}"/>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0" name="Plassholder for loddrett tekst 16">
            <a:extLst>
              <a:ext uri="{FF2B5EF4-FFF2-40B4-BE49-F238E27FC236}">
                <a16:creationId xmlns:a16="http://schemas.microsoft.com/office/drawing/2014/main" id="{32647063-FCE6-50D9-7A47-4289D4DB38B7}"/>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1" name="Platshållare för bildnummer 4">
            <a:extLst>
              <a:ext uri="{FF2B5EF4-FFF2-40B4-BE49-F238E27FC236}">
                <a16:creationId xmlns:a16="http://schemas.microsoft.com/office/drawing/2014/main" id="{EACFA0DC-D0A6-F8E6-7561-A21B1B6C13A0}"/>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358497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ekst og tabell">
    <p:bg>
      <p:bgPr>
        <a:solidFill>
          <a:srgbClr val="F5F3F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E9FDF052-2CF7-4153-8B68-FB57B0F2709E}"/>
              </a:ext>
            </a:extLst>
          </p:cNvPr>
          <p:cNvSpPr/>
          <p:nvPr userDrawn="1"/>
        </p:nvSpPr>
        <p:spPr>
          <a:xfrm>
            <a:off x="6096000" y="0"/>
            <a:ext cx="6096000" cy="6857143"/>
          </a:xfrm>
          <a:prstGeom prst="rect">
            <a:avLst/>
          </a:prstGeom>
          <a:solidFill>
            <a:srgbClr val="132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Rubrik 1">
            <a:extLst>
              <a:ext uri="{FF2B5EF4-FFF2-40B4-BE49-F238E27FC236}">
                <a16:creationId xmlns:a16="http://schemas.microsoft.com/office/drawing/2014/main" id="{F4B2900E-9E02-4BE3-8B06-538FB8D3E8BC}"/>
              </a:ext>
            </a:extLst>
          </p:cNvPr>
          <p:cNvSpPr>
            <a:spLocks noGrp="1"/>
          </p:cNvSpPr>
          <p:nvPr>
            <p:ph type="title"/>
          </p:nvPr>
        </p:nvSpPr>
        <p:spPr>
          <a:xfrm>
            <a:off x="679827" y="671995"/>
            <a:ext cx="4740274" cy="2206290"/>
          </a:xfrm>
          <a:prstGeom prst="rect">
            <a:avLst/>
          </a:prstGeom>
        </p:spPr>
        <p:txBody>
          <a:bodyPr anchor="b" anchorCtr="0"/>
          <a:lstStyle>
            <a:lvl1pPr>
              <a:defRPr sz="3600"/>
            </a:lvl1pPr>
          </a:lstStyle>
          <a:p>
            <a:r>
              <a:rPr lang="en-US" dirty="0"/>
              <a:t>Click to edit Master title style</a:t>
            </a:r>
            <a:endParaRPr lang="nb-NO" dirty="0"/>
          </a:p>
        </p:txBody>
      </p:sp>
      <p:sp>
        <p:nvSpPr>
          <p:cNvPr id="17" name="Platshållare för text 16">
            <a:extLst>
              <a:ext uri="{FF2B5EF4-FFF2-40B4-BE49-F238E27FC236}">
                <a16:creationId xmlns:a16="http://schemas.microsoft.com/office/drawing/2014/main" id="{A4B35BC9-B6E5-43B0-A8E6-F047D6D603D8}"/>
              </a:ext>
            </a:extLst>
          </p:cNvPr>
          <p:cNvSpPr>
            <a:spLocks noGrp="1"/>
          </p:cNvSpPr>
          <p:nvPr>
            <p:ph type="body" sz="quarter" idx="16"/>
          </p:nvPr>
        </p:nvSpPr>
        <p:spPr>
          <a:xfrm>
            <a:off x="6769768" y="657225"/>
            <a:ext cx="4726907" cy="449263"/>
          </a:xfrm>
          <a:prstGeom prst="rect">
            <a:avLst/>
          </a:prstGeom>
        </p:spPr>
        <p:txBody>
          <a:bodyPr/>
          <a:lstStyle>
            <a:lvl1pPr marL="0" indent="0">
              <a:buNone/>
              <a:defRPr sz="1800">
                <a:solidFill>
                  <a:srgbClr val="B7BEB3"/>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Platshållare för text 7">
            <a:extLst>
              <a:ext uri="{FF2B5EF4-FFF2-40B4-BE49-F238E27FC236}">
                <a16:creationId xmlns:a16="http://schemas.microsoft.com/office/drawing/2014/main" id="{7BACDF02-65EB-4B2E-9D65-E83768E701CA}"/>
              </a:ext>
            </a:extLst>
          </p:cNvPr>
          <p:cNvSpPr>
            <a:spLocks noGrp="1"/>
          </p:cNvSpPr>
          <p:nvPr>
            <p:ph type="body" sz="quarter" idx="17"/>
          </p:nvPr>
        </p:nvSpPr>
        <p:spPr>
          <a:xfrm>
            <a:off x="6769100" y="5758226"/>
            <a:ext cx="4727575" cy="972000"/>
          </a:xfrm>
          <a:prstGeom prst="rect">
            <a:avLst/>
          </a:prstGeom>
        </p:spPr>
        <p:txBody>
          <a:bodyPr/>
          <a:lstStyle>
            <a:lvl1pPr marL="0" indent="0">
              <a:spcBef>
                <a:spcPts val="0"/>
              </a:spcBef>
              <a:buNone/>
              <a:defRPr sz="1200">
                <a:solidFill>
                  <a:srgbClr val="F1F1F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200">
                <a:solidFill>
                  <a:schemeClr val="accent1"/>
                </a:solidFill>
              </a:defRPr>
            </a:lvl4pPr>
            <a:lvl5pPr marL="1828800" indent="0">
              <a:buNone/>
              <a:defRPr sz="1200">
                <a:solidFill>
                  <a:schemeClr val="accent1"/>
                </a:solidFill>
              </a:defRPr>
            </a:lvl5pPr>
          </a:lstStyle>
          <a:p>
            <a:pPr lvl="0"/>
            <a:r>
              <a:rPr lang="en-US" dirty="0"/>
              <a:t>Click to edit Master text styles</a:t>
            </a:r>
          </a:p>
        </p:txBody>
      </p:sp>
      <p:sp>
        <p:nvSpPr>
          <p:cNvPr id="4" name="Plassholder for tekst 3">
            <a:extLst>
              <a:ext uri="{FF2B5EF4-FFF2-40B4-BE49-F238E27FC236}">
                <a16:creationId xmlns:a16="http://schemas.microsoft.com/office/drawing/2014/main" id="{E41F4D85-0283-4099-8067-20995D87DB4D}"/>
              </a:ext>
            </a:extLst>
          </p:cNvPr>
          <p:cNvSpPr>
            <a:spLocks noGrp="1"/>
          </p:cNvSpPr>
          <p:nvPr>
            <p:ph type="body" sz="quarter" idx="19"/>
          </p:nvPr>
        </p:nvSpPr>
        <p:spPr>
          <a:xfrm>
            <a:off x="695323" y="3252393"/>
            <a:ext cx="4740272" cy="2550759"/>
          </a:xfrm>
        </p:spPr>
        <p:txBody>
          <a:bodyPr/>
          <a:lstStyle>
            <a:lvl1pPr marL="0" indent="0">
              <a:buNone/>
              <a:defRPr>
                <a:solidFill>
                  <a:srgbClr val="132849"/>
                </a:solidFill>
              </a:defRPr>
            </a:lvl1pPr>
            <a:lvl2pPr marL="457200" indent="0">
              <a:buNone/>
              <a:defRPr>
                <a:solidFill>
                  <a:srgbClr val="132849"/>
                </a:solidFill>
              </a:defRPr>
            </a:lvl2pPr>
            <a:lvl3pPr marL="914400" indent="0">
              <a:buNone/>
              <a:defRPr sz="1600">
                <a:solidFill>
                  <a:srgbClr val="132849"/>
                </a:solidFill>
              </a:defRPr>
            </a:lvl3pPr>
            <a:lvl4pPr marL="1371600" indent="0">
              <a:buNone/>
              <a:defRPr sz="1600">
                <a:solidFill>
                  <a:srgbClr val="132849"/>
                </a:solidFill>
              </a:defRPr>
            </a:lvl4pPr>
            <a:lvl5pPr marL="1828800" indent="0">
              <a:buNone/>
              <a:defRPr sz="1600">
                <a:solidFill>
                  <a:srgbClr val="1328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6" name="Plassholder for tabell 5">
            <a:extLst>
              <a:ext uri="{FF2B5EF4-FFF2-40B4-BE49-F238E27FC236}">
                <a16:creationId xmlns:a16="http://schemas.microsoft.com/office/drawing/2014/main" id="{6E812576-07E0-4B4A-88DB-443D22DC691D}"/>
              </a:ext>
            </a:extLst>
          </p:cNvPr>
          <p:cNvSpPr>
            <a:spLocks noGrp="1"/>
          </p:cNvSpPr>
          <p:nvPr>
            <p:ph type="tbl" sz="quarter" idx="20" hasCustomPrompt="1"/>
          </p:nvPr>
        </p:nvSpPr>
        <p:spPr>
          <a:xfrm>
            <a:off x="6769100" y="1187449"/>
            <a:ext cx="4733925" cy="4294188"/>
          </a:xfrm>
        </p:spPr>
        <p:txBody>
          <a:bodyPr/>
          <a:lstStyle>
            <a:lvl1pPr>
              <a:defRPr>
                <a:solidFill>
                  <a:srgbClr val="B7BEB3"/>
                </a:solidFill>
              </a:defRPr>
            </a:lvl1pPr>
          </a:lstStyle>
          <a:p>
            <a:r>
              <a:rPr lang="en-US" dirty="0" err="1"/>
              <a:t>Klikk</a:t>
            </a:r>
            <a:r>
              <a:rPr lang="en-US" dirty="0"/>
              <a:t> for </a:t>
            </a:r>
            <a:r>
              <a:rPr lang="en-US" dirty="0" err="1"/>
              <a:t>å</a:t>
            </a:r>
            <a:r>
              <a:rPr lang="en-US" dirty="0"/>
              <a:t> </a:t>
            </a:r>
            <a:r>
              <a:rPr lang="en-US" dirty="0" err="1"/>
              <a:t>redigere</a:t>
            </a:r>
            <a:r>
              <a:rPr lang="en-US" dirty="0"/>
              <a:t> </a:t>
            </a:r>
            <a:r>
              <a:rPr lang="en-US" dirty="0" err="1"/>
              <a:t>tabell</a:t>
            </a:r>
            <a:endParaRPr lang="nb-NO" dirty="0"/>
          </a:p>
        </p:txBody>
      </p:sp>
      <p:pic>
        <p:nvPicPr>
          <p:cNvPr id="3" name="Grafikk 2">
            <a:extLst>
              <a:ext uri="{FF2B5EF4-FFF2-40B4-BE49-F238E27FC236}">
                <a16:creationId xmlns:a16="http://schemas.microsoft.com/office/drawing/2014/main" id="{12DAAAF5-1521-C252-C4C7-F0F5044826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5" name="Plassholder for loddrett tekst 13">
            <a:extLst>
              <a:ext uri="{FF2B5EF4-FFF2-40B4-BE49-F238E27FC236}">
                <a16:creationId xmlns:a16="http://schemas.microsoft.com/office/drawing/2014/main" id="{70808A36-0E89-3D19-9039-2A3C2993B095}"/>
              </a:ext>
            </a:extLst>
          </p:cNvPr>
          <p:cNvSpPr>
            <a:spLocks noGrp="1"/>
          </p:cNvSpPr>
          <p:nvPr>
            <p:ph type="body" orient="vert" sz="quarter" idx="21"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7" name="Plassholder for loddrett tekst 16">
            <a:extLst>
              <a:ext uri="{FF2B5EF4-FFF2-40B4-BE49-F238E27FC236}">
                <a16:creationId xmlns:a16="http://schemas.microsoft.com/office/drawing/2014/main" id="{4FC4FF68-45E0-DC3E-A135-9B49D8ECE313}"/>
              </a:ext>
            </a:extLst>
          </p:cNvPr>
          <p:cNvSpPr>
            <a:spLocks noGrp="1"/>
          </p:cNvSpPr>
          <p:nvPr>
            <p:ph type="body" orient="vert" sz="quarter" idx="22"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9" name="Platshållare för bildnummer 4">
            <a:extLst>
              <a:ext uri="{FF2B5EF4-FFF2-40B4-BE49-F238E27FC236}">
                <a16:creationId xmlns:a16="http://schemas.microsoft.com/office/drawing/2014/main" id="{4345B84C-13F2-1B3A-F0FE-3D8CE2BF139D}"/>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30165233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gram 1 stk">
    <p:bg>
      <p:bgPr>
        <a:solidFill>
          <a:srgbClr val="F5F3F0"/>
        </a:solidFill>
        <a:effectLst/>
      </p:bgPr>
    </p:bg>
    <p:spTree>
      <p:nvGrpSpPr>
        <p:cNvPr id="1" name=""/>
        <p:cNvGrpSpPr/>
        <p:nvPr/>
      </p:nvGrpSpPr>
      <p:grpSpPr>
        <a:xfrm>
          <a:off x="0" y="0"/>
          <a:ext cx="0" cy="0"/>
          <a:chOff x="0" y="0"/>
          <a:chExt cx="0" cy="0"/>
        </a:xfrm>
      </p:grpSpPr>
      <p:sp>
        <p:nvSpPr>
          <p:cNvPr id="10" name="Chart Placeholder 2">
            <a:extLst>
              <a:ext uri="{FF2B5EF4-FFF2-40B4-BE49-F238E27FC236}">
                <a16:creationId xmlns:a16="http://schemas.microsoft.com/office/drawing/2014/main" id="{77B45750-F3CD-4C4E-8E2F-EA82C805E2E6}"/>
              </a:ext>
            </a:extLst>
          </p:cNvPr>
          <p:cNvSpPr>
            <a:spLocks noGrp="1"/>
          </p:cNvSpPr>
          <p:nvPr>
            <p:ph type="chart" sz="quarter" idx="18" hasCustomPrompt="1"/>
          </p:nvPr>
        </p:nvSpPr>
        <p:spPr>
          <a:xfrm>
            <a:off x="688975" y="1376363"/>
            <a:ext cx="10814050" cy="4789487"/>
          </a:xfrm>
          <a:prstGeom prst="rect">
            <a:avLst/>
          </a:prstGeom>
          <a:pattFill prst="pct5">
            <a:fgClr>
              <a:srgbClr val="F5F3F0"/>
            </a:fgClr>
            <a:bgClr>
              <a:schemeClr val="bg1"/>
            </a:bgClr>
          </a:pattFill>
        </p:spPr>
        <p:txBody>
          <a:bodyPr lIns="0" tIns="36000"/>
          <a:lstStyle>
            <a:lvl1pPr algn="l">
              <a:buFontTx/>
              <a:buNone/>
              <a:defRPr sz="1800" b="0" i="0">
                <a:solidFill>
                  <a:srgbClr val="B7BEB3"/>
                </a:solidFill>
                <a:latin typeface="Sora" pitchFamily="2" charset="0"/>
                <a:cs typeface="Sora" pitchFamily="2" charset="0"/>
              </a:defRPr>
            </a:lvl1pPr>
          </a:lstStyle>
          <a:p>
            <a:r>
              <a:rPr lang="nb-NO" dirty="0"/>
              <a:t>Chart</a:t>
            </a:r>
          </a:p>
        </p:txBody>
      </p:sp>
      <p:sp>
        <p:nvSpPr>
          <p:cNvPr id="11" name="Rubrik 5">
            <a:extLst>
              <a:ext uri="{FF2B5EF4-FFF2-40B4-BE49-F238E27FC236}">
                <a16:creationId xmlns:a16="http://schemas.microsoft.com/office/drawing/2014/main" id="{064D559D-B69D-7742-B8FD-1BEE418B61A7}"/>
              </a:ext>
            </a:extLst>
          </p:cNvPr>
          <p:cNvSpPr>
            <a:spLocks noGrp="1"/>
          </p:cNvSpPr>
          <p:nvPr>
            <p:ph type="title"/>
          </p:nvPr>
        </p:nvSpPr>
        <p:spPr>
          <a:xfrm>
            <a:off x="681718" y="660423"/>
            <a:ext cx="7920000" cy="432000"/>
          </a:xfrm>
          <a:prstGeom prst="rect">
            <a:avLst/>
          </a:prstGeom>
        </p:spPr>
        <p:txBody>
          <a:bodyPr anchor="t"/>
          <a:lstStyle>
            <a:lvl1pPr>
              <a:defRPr sz="2400"/>
            </a:lvl1pPr>
          </a:lstStyle>
          <a:p>
            <a:r>
              <a:rPr lang="en-US"/>
              <a:t>Click to edit Master title style</a:t>
            </a:r>
            <a:endParaRPr lang="nb-NO" dirty="0"/>
          </a:p>
        </p:txBody>
      </p:sp>
      <p:sp>
        <p:nvSpPr>
          <p:cNvPr id="14" name="Plassholder for loddrett tekst 13">
            <a:extLst>
              <a:ext uri="{FF2B5EF4-FFF2-40B4-BE49-F238E27FC236}">
                <a16:creationId xmlns:a16="http://schemas.microsoft.com/office/drawing/2014/main" id="{2218D378-5B55-856E-4527-57392EC1E2F0}"/>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5" name="Plassholder for loddrett tekst 16">
            <a:extLst>
              <a:ext uri="{FF2B5EF4-FFF2-40B4-BE49-F238E27FC236}">
                <a16:creationId xmlns:a16="http://schemas.microsoft.com/office/drawing/2014/main" id="{87823C26-4B1E-2129-6449-A02A4B198709}"/>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6" name="Platshållare för bildnummer 4">
            <a:extLst>
              <a:ext uri="{FF2B5EF4-FFF2-40B4-BE49-F238E27FC236}">
                <a16:creationId xmlns:a16="http://schemas.microsoft.com/office/drawing/2014/main" id="{D0418B79-8FE4-1DA0-318F-546B369B7D21}"/>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2134250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agrammer 2 stk">
    <p:bg>
      <p:bgPr>
        <a:solidFill>
          <a:srgbClr val="F5F3F0"/>
        </a:solidFill>
        <a:effectLst/>
      </p:bgPr>
    </p:bg>
    <p:spTree>
      <p:nvGrpSpPr>
        <p:cNvPr id="1" name=""/>
        <p:cNvGrpSpPr/>
        <p:nvPr/>
      </p:nvGrpSpPr>
      <p:grpSpPr>
        <a:xfrm>
          <a:off x="0" y="0"/>
          <a:ext cx="0" cy="0"/>
          <a:chOff x="0" y="0"/>
          <a:chExt cx="0" cy="0"/>
        </a:xfrm>
      </p:grpSpPr>
      <p:sp>
        <p:nvSpPr>
          <p:cNvPr id="8" name="Rubrik 5">
            <a:extLst>
              <a:ext uri="{FF2B5EF4-FFF2-40B4-BE49-F238E27FC236}">
                <a16:creationId xmlns:a16="http://schemas.microsoft.com/office/drawing/2014/main" id="{C84D7A06-113C-4548-B5D5-6561CDA17933}"/>
              </a:ext>
            </a:extLst>
          </p:cNvPr>
          <p:cNvSpPr>
            <a:spLocks noGrp="1"/>
          </p:cNvSpPr>
          <p:nvPr>
            <p:ph type="title"/>
          </p:nvPr>
        </p:nvSpPr>
        <p:spPr>
          <a:xfrm>
            <a:off x="681718" y="663415"/>
            <a:ext cx="7920000" cy="432000"/>
          </a:xfrm>
          <a:prstGeom prst="rect">
            <a:avLst/>
          </a:prstGeom>
        </p:spPr>
        <p:txBody>
          <a:bodyPr anchor="t"/>
          <a:lstStyle>
            <a:lvl1pPr>
              <a:defRPr sz="2400"/>
            </a:lvl1pPr>
          </a:lstStyle>
          <a:p>
            <a:r>
              <a:rPr lang="en-US" dirty="0"/>
              <a:t>Click to edit Master title style</a:t>
            </a:r>
            <a:endParaRPr lang="nb-NO" dirty="0"/>
          </a:p>
        </p:txBody>
      </p:sp>
      <p:sp>
        <p:nvSpPr>
          <p:cNvPr id="9" name="Chart Placeholder 12">
            <a:extLst>
              <a:ext uri="{FF2B5EF4-FFF2-40B4-BE49-F238E27FC236}">
                <a16:creationId xmlns:a16="http://schemas.microsoft.com/office/drawing/2014/main" id="{9742AAED-4E7D-834A-B2E9-F2F4D4A4FEBA}"/>
              </a:ext>
            </a:extLst>
          </p:cNvPr>
          <p:cNvSpPr>
            <a:spLocks noGrp="1"/>
          </p:cNvSpPr>
          <p:nvPr>
            <p:ph type="chart" sz="quarter" idx="15" hasCustomPrompt="1"/>
          </p:nvPr>
        </p:nvSpPr>
        <p:spPr>
          <a:xfrm>
            <a:off x="695029"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1</a:t>
            </a:r>
          </a:p>
        </p:txBody>
      </p:sp>
      <p:sp>
        <p:nvSpPr>
          <p:cNvPr id="10" name="Chart Placeholder 12">
            <a:extLst>
              <a:ext uri="{FF2B5EF4-FFF2-40B4-BE49-F238E27FC236}">
                <a16:creationId xmlns:a16="http://schemas.microsoft.com/office/drawing/2014/main" id="{84F8B28A-579E-1A4D-8246-66E415A26AFD}"/>
              </a:ext>
            </a:extLst>
          </p:cNvPr>
          <p:cNvSpPr>
            <a:spLocks noGrp="1"/>
          </p:cNvSpPr>
          <p:nvPr>
            <p:ph type="chart" sz="quarter" idx="20" hasCustomPrompt="1"/>
          </p:nvPr>
        </p:nvSpPr>
        <p:spPr>
          <a:xfrm>
            <a:off x="6099786"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2</a:t>
            </a:r>
          </a:p>
        </p:txBody>
      </p:sp>
      <p:sp>
        <p:nvSpPr>
          <p:cNvPr id="11" name="Plassholder for loddrett tekst 13">
            <a:extLst>
              <a:ext uri="{FF2B5EF4-FFF2-40B4-BE49-F238E27FC236}">
                <a16:creationId xmlns:a16="http://schemas.microsoft.com/office/drawing/2014/main" id="{B2BDFFDF-5E72-8D46-BFBD-A7A7DB2B3666}"/>
              </a:ext>
            </a:extLst>
          </p:cNvPr>
          <p:cNvSpPr>
            <a:spLocks noGrp="1"/>
          </p:cNvSpPr>
          <p:nvPr>
            <p:ph type="body" orient="vert" sz="quarter" idx="21"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2" name="Plassholder for loddrett tekst 16">
            <a:extLst>
              <a:ext uri="{FF2B5EF4-FFF2-40B4-BE49-F238E27FC236}">
                <a16:creationId xmlns:a16="http://schemas.microsoft.com/office/drawing/2014/main" id="{FACE07F9-B2AA-F8F6-E5DE-22BBBBA1E44D}"/>
              </a:ext>
            </a:extLst>
          </p:cNvPr>
          <p:cNvSpPr>
            <a:spLocks noGrp="1"/>
          </p:cNvSpPr>
          <p:nvPr>
            <p:ph type="body" orient="vert" sz="quarter" idx="22"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3" name="Platshållare för bildnummer 4">
            <a:extLst>
              <a:ext uri="{FF2B5EF4-FFF2-40B4-BE49-F238E27FC236}">
                <a16:creationId xmlns:a16="http://schemas.microsoft.com/office/drawing/2014/main" id="{F8410658-6FB3-A36C-9948-E346D5059F92}"/>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3928158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grammer - tre stk A">
    <p:bg>
      <p:bgPr>
        <a:solidFill>
          <a:srgbClr val="F5F3F0"/>
        </a:solidFill>
        <a:effectLst/>
      </p:bgPr>
    </p:bg>
    <p:spTree>
      <p:nvGrpSpPr>
        <p:cNvPr id="1" name=""/>
        <p:cNvGrpSpPr/>
        <p:nvPr/>
      </p:nvGrpSpPr>
      <p:grpSpPr>
        <a:xfrm>
          <a:off x="0" y="0"/>
          <a:ext cx="0" cy="0"/>
          <a:chOff x="0" y="0"/>
          <a:chExt cx="0" cy="0"/>
        </a:xfrm>
      </p:grpSpPr>
      <p:sp>
        <p:nvSpPr>
          <p:cNvPr id="7" name="Chart Placeholder 12">
            <a:extLst>
              <a:ext uri="{FF2B5EF4-FFF2-40B4-BE49-F238E27FC236}">
                <a16:creationId xmlns:a16="http://schemas.microsoft.com/office/drawing/2014/main" id="{FA55A5D0-0C25-A54D-8051-07A960B2EDBD}"/>
              </a:ext>
            </a:extLst>
          </p:cNvPr>
          <p:cNvSpPr>
            <a:spLocks noGrp="1"/>
          </p:cNvSpPr>
          <p:nvPr>
            <p:ph type="chart" sz="quarter" idx="15" hasCustomPrompt="1"/>
          </p:nvPr>
        </p:nvSpPr>
        <p:spPr>
          <a:xfrm>
            <a:off x="695460" y="1376362"/>
            <a:ext cx="3598591" cy="4788000"/>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1</a:t>
            </a:r>
          </a:p>
        </p:txBody>
      </p:sp>
      <p:sp>
        <p:nvSpPr>
          <p:cNvPr id="8" name="Chart Placeholder 12">
            <a:extLst>
              <a:ext uri="{FF2B5EF4-FFF2-40B4-BE49-F238E27FC236}">
                <a16:creationId xmlns:a16="http://schemas.microsoft.com/office/drawing/2014/main" id="{DF7910CB-7D54-1B46-AEC3-8FF87348A668}"/>
              </a:ext>
            </a:extLst>
          </p:cNvPr>
          <p:cNvSpPr>
            <a:spLocks noGrp="1"/>
          </p:cNvSpPr>
          <p:nvPr>
            <p:ph type="chart" sz="quarter" idx="18" hasCustomPrompt="1"/>
          </p:nvPr>
        </p:nvSpPr>
        <p:spPr>
          <a:xfrm>
            <a:off x="4301246" y="1376363"/>
            <a:ext cx="3598591" cy="4789487"/>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2</a:t>
            </a:r>
          </a:p>
        </p:txBody>
      </p:sp>
      <p:sp>
        <p:nvSpPr>
          <p:cNvPr id="9" name="Chart Placeholder 12">
            <a:extLst>
              <a:ext uri="{FF2B5EF4-FFF2-40B4-BE49-F238E27FC236}">
                <a16:creationId xmlns:a16="http://schemas.microsoft.com/office/drawing/2014/main" id="{BF1E938F-1A52-5E4A-AA60-41A87F973AB2}"/>
              </a:ext>
            </a:extLst>
          </p:cNvPr>
          <p:cNvSpPr>
            <a:spLocks noGrp="1"/>
          </p:cNvSpPr>
          <p:nvPr>
            <p:ph type="chart" sz="quarter" idx="19" hasCustomPrompt="1"/>
          </p:nvPr>
        </p:nvSpPr>
        <p:spPr>
          <a:xfrm>
            <a:off x="7907031" y="1376363"/>
            <a:ext cx="3598591" cy="4788000"/>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3</a:t>
            </a:r>
          </a:p>
        </p:txBody>
      </p:sp>
      <p:sp>
        <p:nvSpPr>
          <p:cNvPr id="12" name="Rubrik 5">
            <a:extLst>
              <a:ext uri="{FF2B5EF4-FFF2-40B4-BE49-F238E27FC236}">
                <a16:creationId xmlns:a16="http://schemas.microsoft.com/office/drawing/2014/main" id="{9417A4C4-78A6-3D40-8B96-01DC1230813D}"/>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en-US" dirty="0"/>
              <a:t>Click to edit Master title style</a:t>
            </a:r>
            <a:endParaRPr lang="nb-NO" dirty="0"/>
          </a:p>
        </p:txBody>
      </p:sp>
      <p:sp>
        <p:nvSpPr>
          <p:cNvPr id="20" name="Plassholder for loddrett tekst 13">
            <a:extLst>
              <a:ext uri="{FF2B5EF4-FFF2-40B4-BE49-F238E27FC236}">
                <a16:creationId xmlns:a16="http://schemas.microsoft.com/office/drawing/2014/main" id="{4FA68321-77DC-4B11-E168-253E4E528912}"/>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21" name="Plassholder for loddrett tekst 16">
            <a:extLst>
              <a:ext uri="{FF2B5EF4-FFF2-40B4-BE49-F238E27FC236}">
                <a16:creationId xmlns:a16="http://schemas.microsoft.com/office/drawing/2014/main" id="{0301BE00-3D51-A885-9958-6FEBE9BE9A15}"/>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22" name="Platshållare för bildnummer 4">
            <a:extLst>
              <a:ext uri="{FF2B5EF4-FFF2-40B4-BE49-F238E27FC236}">
                <a16:creationId xmlns:a16="http://schemas.microsoft.com/office/drawing/2014/main" id="{02BA743A-6459-A4C5-D77A-4C7787217CA2}"/>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1376853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agrammer 3 stk B">
    <p:bg>
      <p:bgPr>
        <a:solidFill>
          <a:srgbClr val="F5F3F0"/>
        </a:solidFill>
        <a:effectLst/>
      </p:bgPr>
    </p:bg>
    <p:spTree>
      <p:nvGrpSpPr>
        <p:cNvPr id="1" name=""/>
        <p:cNvGrpSpPr/>
        <p:nvPr/>
      </p:nvGrpSpPr>
      <p:grpSpPr>
        <a:xfrm>
          <a:off x="0" y="0"/>
          <a:ext cx="0" cy="0"/>
          <a:chOff x="0" y="0"/>
          <a:chExt cx="0" cy="0"/>
        </a:xfrm>
      </p:grpSpPr>
      <p:sp>
        <p:nvSpPr>
          <p:cNvPr id="10" name="Chart Placeholder 12">
            <a:extLst>
              <a:ext uri="{FF2B5EF4-FFF2-40B4-BE49-F238E27FC236}">
                <a16:creationId xmlns:a16="http://schemas.microsoft.com/office/drawing/2014/main" id="{01B699E0-A2E9-B047-8B87-163EC6050791}"/>
              </a:ext>
            </a:extLst>
          </p:cNvPr>
          <p:cNvSpPr>
            <a:spLocks noGrp="1"/>
          </p:cNvSpPr>
          <p:nvPr>
            <p:ph type="chart" sz="quarter" idx="15" hasCustomPrompt="1"/>
          </p:nvPr>
        </p:nvSpPr>
        <p:spPr>
          <a:xfrm>
            <a:off x="695029"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dirty="0"/>
              <a:t>Chart 1</a:t>
            </a:r>
          </a:p>
        </p:txBody>
      </p:sp>
      <p:sp>
        <p:nvSpPr>
          <p:cNvPr id="11" name="Chart Placeholder 12">
            <a:extLst>
              <a:ext uri="{FF2B5EF4-FFF2-40B4-BE49-F238E27FC236}">
                <a16:creationId xmlns:a16="http://schemas.microsoft.com/office/drawing/2014/main" id="{FA32CC36-67E6-A44D-A0D5-6F6559E5FDB7}"/>
              </a:ext>
            </a:extLst>
          </p:cNvPr>
          <p:cNvSpPr>
            <a:spLocks noGrp="1"/>
          </p:cNvSpPr>
          <p:nvPr>
            <p:ph type="chart" sz="quarter" idx="16" hasCustomPrompt="1"/>
          </p:nvPr>
        </p:nvSpPr>
        <p:spPr>
          <a:xfrm>
            <a:off x="6097883"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1</a:t>
            </a:r>
          </a:p>
        </p:txBody>
      </p:sp>
      <p:sp>
        <p:nvSpPr>
          <p:cNvPr id="12" name="Chart Placeholder 12">
            <a:extLst>
              <a:ext uri="{FF2B5EF4-FFF2-40B4-BE49-F238E27FC236}">
                <a16:creationId xmlns:a16="http://schemas.microsoft.com/office/drawing/2014/main" id="{78246BAD-3A9F-CF4B-9D5D-2A99A539320E}"/>
              </a:ext>
            </a:extLst>
          </p:cNvPr>
          <p:cNvSpPr>
            <a:spLocks noGrp="1"/>
          </p:cNvSpPr>
          <p:nvPr>
            <p:ph type="chart" sz="quarter" idx="18" hasCustomPrompt="1"/>
          </p:nvPr>
        </p:nvSpPr>
        <p:spPr>
          <a:xfrm>
            <a:off x="6097883"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3</a:t>
            </a:r>
          </a:p>
        </p:txBody>
      </p:sp>
      <p:sp>
        <p:nvSpPr>
          <p:cNvPr id="14" name="Rubrik 5">
            <a:extLst>
              <a:ext uri="{FF2B5EF4-FFF2-40B4-BE49-F238E27FC236}">
                <a16:creationId xmlns:a16="http://schemas.microsoft.com/office/drawing/2014/main" id="{52A5A894-E5AD-AE44-A59D-0C306F2464DD}"/>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en-US" dirty="0"/>
              <a:t>Click to edit Master title style</a:t>
            </a:r>
            <a:endParaRPr lang="nb-NO" dirty="0"/>
          </a:p>
        </p:txBody>
      </p:sp>
      <p:sp>
        <p:nvSpPr>
          <p:cNvPr id="15" name="Platshållare för datum 2">
            <a:extLst>
              <a:ext uri="{FF2B5EF4-FFF2-40B4-BE49-F238E27FC236}">
                <a16:creationId xmlns:a16="http://schemas.microsoft.com/office/drawing/2014/main" id="{044B8EF4-679C-BB65-CC49-2F6F3A27EEAD}"/>
              </a:ext>
            </a:extLst>
          </p:cNvPr>
          <p:cNvSpPr>
            <a:spLocks noGrp="1"/>
          </p:cNvSpPr>
          <p:nvPr>
            <p:ph type="dt" sz="half" idx="10"/>
          </p:nvPr>
        </p:nvSpPr>
        <p:spPr>
          <a:xfrm rot="16200000">
            <a:off x="11481088" y="5468187"/>
            <a:ext cx="972000" cy="180000"/>
          </a:xfrm>
        </p:spPr>
        <p:txBody>
          <a:bodyPr/>
          <a:lstStyle>
            <a:lvl1pPr>
              <a:defRPr/>
            </a:lvl1pPr>
          </a:lstStyle>
          <a:p>
            <a:fld id="{825857BD-6B43-B448-B24C-F3E8A0CADDC0}" type="datetime1">
              <a:rPr lang="nb-NO" smtClean="0"/>
              <a:pPr/>
              <a:t>16.08.2026</a:t>
            </a:fld>
            <a:endParaRPr lang="nb-NO" dirty="0"/>
          </a:p>
        </p:txBody>
      </p:sp>
      <p:sp>
        <p:nvSpPr>
          <p:cNvPr id="16" name="Platshållare för sidfot 3">
            <a:extLst>
              <a:ext uri="{FF2B5EF4-FFF2-40B4-BE49-F238E27FC236}">
                <a16:creationId xmlns:a16="http://schemas.microsoft.com/office/drawing/2014/main" id="{66D2F879-533A-5A4D-E1E7-EA4DDAB2E4D9}"/>
              </a:ext>
            </a:extLst>
          </p:cNvPr>
          <p:cNvSpPr>
            <a:spLocks noGrp="1"/>
          </p:cNvSpPr>
          <p:nvPr>
            <p:ph type="ftr" sz="quarter" idx="11"/>
          </p:nvPr>
        </p:nvSpPr>
        <p:spPr>
          <a:xfrm rot="16200000">
            <a:off x="11017072" y="3596912"/>
            <a:ext cx="1886400" cy="180000"/>
          </a:xfrm>
        </p:spPr>
        <p:txBody>
          <a:bodyPr/>
          <a:lstStyle>
            <a:lvl1pPr>
              <a:defRPr>
                <a:solidFill>
                  <a:srgbClr val="7D422F"/>
                </a:solidFill>
              </a:defRPr>
            </a:lvl1pPr>
          </a:lstStyle>
          <a:p>
            <a:r>
              <a:rPr lang="nb-NO" dirty="0"/>
              <a:t>TEMA HER</a:t>
            </a:r>
          </a:p>
        </p:txBody>
      </p:sp>
      <p:sp>
        <p:nvSpPr>
          <p:cNvPr id="17" name="Platshållare för bildnummer 4">
            <a:extLst>
              <a:ext uri="{FF2B5EF4-FFF2-40B4-BE49-F238E27FC236}">
                <a16:creationId xmlns:a16="http://schemas.microsoft.com/office/drawing/2014/main" id="{88DB7E5E-8A75-2DEC-D260-8E73AEA35F1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40198052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agrammer 4 stk">
    <p:bg>
      <p:bgPr>
        <a:solidFill>
          <a:srgbClr val="F5F3F0"/>
        </a:solidFill>
        <a:effectLst/>
      </p:bgPr>
    </p:bg>
    <p:spTree>
      <p:nvGrpSpPr>
        <p:cNvPr id="1" name=""/>
        <p:cNvGrpSpPr/>
        <p:nvPr/>
      </p:nvGrpSpPr>
      <p:grpSpPr>
        <a:xfrm>
          <a:off x="0" y="0"/>
          <a:ext cx="0" cy="0"/>
          <a:chOff x="0" y="0"/>
          <a:chExt cx="0" cy="0"/>
        </a:xfrm>
      </p:grpSpPr>
      <p:sp>
        <p:nvSpPr>
          <p:cNvPr id="14" name="Rubrik 5">
            <a:extLst>
              <a:ext uri="{FF2B5EF4-FFF2-40B4-BE49-F238E27FC236}">
                <a16:creationId xmlns:a16="http://schemas.microsoft.com/office/drawing/2014/main" id="{8E71C92B-A386-F64A-8FC0-B787EBBD7F98}"/>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en-US" dirty="0"/>
              <a:t>Click to edit Master title style</a:t>
            </a:r>
            <a:endParaRPr lang="nb-NO" dirty="0"/>
          </a:p>
        </p:txBody>
      </p:sp>
      <p:sp>
        <p:nvSpPr>
          <p:cNvPr id="15" name="Chart Placeholder 12">
            <a:extLst>
              <a:ext uri="{FF2B5EF4-FFF2-40B4-BE49-F238E27FC236}">
                <a16:creationId xmlns:a16="http://schemas.microsoft.com/office/drawing/2014/main" id="{BEAB32A2-635B-5644-8085-B5479C6CC462}"/>
              </a:ext>
            </a:extLst>
          </p:cNvPr>
          <p:cNvSpPr>
            <a:spLocks noGrp="1"/>
          </p:cNvSpPr>
          <p:nvPr>
            <p:ph type="chart" sz="quarter" idx="15" hasCustomPrompt="1"/>
          </p:nvPr>
        </p:nvSpPr>
        <p:spPr>
          <a:xfrm>
            <a:off x="688975"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1</a:t>
            </a:r>
          </a:p>
        </p:txBody>
      </p:sp>
      <p:sp>
        <p:nvSpPr>
          <p:cNvPr id="16" name="Chart Placeholder 12">
            <a:extLst>
              <a:ext uri="{FF2B5EF4-FFF2-40B4-BE49-F238E27FC236}">
                <a16:creationId xmlns:a16="http://schemas.microsoft.com/office/drawing/2014/main" id="{17D9F0B3-C06A-2E42-A711-037E4B0F2C9C}"/>
              </a:ext>
            </a:extLst>
          </p:cNvPr>
          <p:cNvSpPr>
            <a:spLocks noGrp="1"/>
          </p:cNvSpPr>
          <p:nvPr>
            <p:ph type="chart" sz="quarter" idx="16" hasCustomPrompt="1"/>
          </p:nvPr>
        </p:nvSpPr>
        <p:spPr>
          <a:xfrm>
            <a:off x="6097883"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2</a:t>
            </a:r>
          </a:p>
        </p:txBody>
      </p:sp>
      <p:sp>
        <p:nvSpPr>
          <p:cNvPr id="17" name="Chart Placeholder 12">
            <a:extLst>
              <a:ext uri="{FF2B5EF4-FFF2-40B4-BE49-F238E27FC236}">
                <a16:creationId xmlns:a16="http://schemas.microsoft.com/office/drawing/2014/main" id="{AB73352C-5A24-3C4A-B44E-6EC272017198}"/>
              </a:ext>
            </a:extLst>
          </p:cNvPr>
          <p:cNvSpPr>
            <a:spLocks noGrp="1"/>
          </p:cNvSpPr>
          <p:nvPr>
            <p:ph type="chart" sz="quarter" idx="17" hasCustomPrompt="1"/>
          </p:nvPr>
        </p:nvSpPr>
        <p:spPr>
          <a:xfrm>
            <a:off x="688975"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3</a:t>
            </a:r>
          </a:p>
        </p:txBody>
      </p:sp>
      <p:sp>
        <p:nvSpPr>
          <p:cNvPr id="18" name="Chart Placeholder 12">
            <a:extLst>
              <a:ext uri="{FF2B5EF4-FFF2-40B4-BE49-F238E27FC236}">
                <a16:creationId xmlns:a16="http://schemas.microsoft.com/office/drawing/2014/main" id="{295009AF-56A8-B446-B427-56D02048D4BE}"/>
              </a:ext>
            </a:extLst>
          </p:cNvPr>
          <p:cNvSpPr>
            <a:spLocks noGrp="1"/>
          </p:cNvSpPr>
          <p:nvPr>
            <p:ph type="chart" sz="quarter" idx="18" hasCustomPrompt="1"/>
          </p:nvPr>
        </p:nvSpPr>
        <p:spPr>
          <a:xfrm>
            <a:off x="6097883"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dirty="0"/>
              <a:t>Chart 4</a:t>
            </a:r>
          </a:p>
        </p:txBody>
      </p:sp>
      <p:sp>
        <p:nvSpPr>
          <p:cNvPr id="12" name="Platshållare för bildnummer 4">
            <a:extLst>
              <a:ext uri="{FF2B5EF4-FFF2-40B4-BE49-F238E27FC236}">
                <a16:creationId xmlns:a16="http://schemas.microsoft.com/office/drawing/2014/main" id="{69C95902-463D-93BE-BAFA-3DD7B602282C}"/>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
        <p:nvSpPr>
          <p:cNvPr id="13" name="Platshållare för datum 2">
            <a:extLst>
              <a:ext uri="{FF2B5EF4-FFF2-40B4-BE49-F238E27FC236}">
                <a16:creationId xmlns:a16="http://schemas.microsoft.com/office/drawing/2014/main" id="{47C24D86-EBA9-EC5A-0C9F-D9A349293C34}"/>
              </a:ext>
            </a:extLst>
          </p:cNvPr>
          <p:cNvSpPr>
            <a:spLocks noGrp="1"/>
          </p:cNvSpPr>
          <p:nvPr>
            <p:ph type="dt" sz="half" idx="10"/>
          </p:nvPr>
        </p:nvSpPr>
        <p:spPr>
          <a:xfrm rot="16200000">
            <a:off x="11481088" y="5468187"/>
            <a:ext cx="972000" cy="180000"/>
          </a:xfrm>
        </p:spPr>
        <p:txBody>
          <a:bodyPr/>
          <a:lstStyle>
            <a:lvl1pPr>
              <a:defRPr/>
            </a:lvl1pPr>
          </a:lstStyle>
          <a:p>
            <a:fld id="{825857BD-6B43-B448-B24C-F3E8A0CADDC0}" type="datetime1">
              <a:rPr lang="nb-NO" smtClean="0"/>
              <a:pPr/>
              <a:t>16.08.2026</a:t>
            </a:fld>
            <a:endParaRPr lang="nb-NO" dirty="0"/>
          </a:p>
        </p:txBody>
      </p:sp>
      <p:sp>
        <p:nvSpPr>
          <p:cNvPr id="19" name="Platshållare för sidfot 3">
            <a:extLst>
              <a:ext uri="{FF2B5EF4-FFF2-40B4-BE49-F238E27FC236}">
                <a16:creationId xmlns:a16="http://schemas.microsoft.com/office/drawing/2014/main" id="{A64173D5-8C84-C1AE-F1CD-599A73EB8821}"/>
              </a:ext>
            </a:extLst>
          </p:cNvPr>
          <p:cNvSpPr>
            <a:spLocks noGrp="1"/>
          </p:cNvSpPr>
          <p:nvPr>
            <p:ph type="ftr" sz="quarter" idx="11"/>
          </p:nvPr>
        </p:nvSpPr>
        <p:spPr>
          <a:xfrm rot="16200000">
            <a:off x="11017072" y="3596912"/>
            <a:ext cx="1886400" cy="180000"/>
          </a:xfrm>
        </p:spPr>
        <p:txBody>
          <a:bodyPr/>
          <a:lstStyle>
            <a:lvl1pPr>
              <a:defRPr>
                <a:solidFill>
                  <a:srgbClr val="7D422F"/>
                </a:solidFill>
              </a:defRPr>
            </a:lvl1pPr>
          </a:lstStyle>
          <a:p>
            <a:r>
              <a:rPr lang="nb-NO" dirty="0"/>
              <a:t>TEMA HER</a:t>
            </a:r>
          </a:p>
        </p:txBody>
      </p:sp>
    </p:spTree>
    <p:extLst>
      <p:ext uri="{BB962C8B-B14F-4D97-AF65-F5344CB8AC3E}">
        <p14:creationId xmlns:p14="http://schemas.microsoft.com/office/powerpoint/2010/main" val="3765537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om lys">
    <p:bg>
      <p:bgPr>
        <a:solidFill>
          <a:srgbClr val="F1F1F1"/>
        </a:solidFill>
        <a:effectLst/>
      </p:bgPr>
    </p:bg>
    <p:spTree>
      <p:nvGrpSpPr>
        <p:cNvPr id="1" name=""/>
        <p:cNvGrpSpPr/>
        <p:nvPr/>
      </p:nvGrpSpPr>
      <p:grpSpPr>
        <a:xfrm>
          <a:off x="0" y="0"/>
          <a:ext cx="0" cy="0"/>
          <a:chOff x="0" y="0"/>
          <a:chExt cx="0" cy="0"/>
        </a:xfrm>
      </p:grpSpPr>
      <p:sp>
        <p:nvSpPr>
          <p:cNvPr id="10" name="Plassholder for loddrett tekst 13">
            <a:extLst>
              <a:ext uri="{FF2B5EF4-FFF2-40B4-BE49-F238E27FC236}">
                <a16:creationId xmlns:a16="http://schemas.microsoft.com/office/drawing/2014/main" id="{7B1A925F-ED73-824B-CB7E-1818A929E7DC}"/>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7D422F"/>
                </a:solidFill>
                <a:latin typeface="Arial" panose="020B0604020202020204" pitchFamily="34" charset="0"/>
                <a:cs typeface="Arial" panose="020B0604020202020204" pitchFamily="34" charset="0"/>
              </a:defRPr>
            </a:lvl1pPr>
          </a:lstStyle>
          <a:p>
            <a:pPr lvl="0"/>
            <a:r>
              <a:rPr lang="nb-NO" dirty="0"/>
              <a:t>TEMA HER</a:t>
            </a:r>
          </a:p>
        </p:txBody>
      </p:sp>
      <p:sp>
        <p:nvSpPr>
          <p:cNvPr id="11" name="Plassholder for loddrett tekst 16">
            <a:extLst>
              <a:ext uri="{FF2B5EF4-FFF2-40B4-BE49-F238E27FC236}">
                <a16:creationId xmlns:a16="http://schemas.microsoft.com/office/drawing/2014/main" id="{81A8C367-B5F3-82F4-EFEC-B0397B372678}"/>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dirty="0"/>
          </a:p>
        </p:txBody>
      </p:sp>
      <p:sp>
        <p:nvSpPr>
          <p:cNvPr id="14" name="Platshållare för bildnummer 4">
            <a:extLst>
              <a:ext uri="{FF2B5EF4-FFF2-40B4-BE49-F238E27FC236}">
                <a16:creationId xmlns:a16="http://schemas.microsoft.com/office/drawing/2014/main" id="{2E908D37-12E2-0499-62AE-EC309CC198F8}"/>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Tree>
    <p:extLst>
      <p:ext uri="{BB962C8B-B14F-4D97-AF65-F5344CB8AC3E}">
        <p14:creationId xmlns:p14="http://schemas.microsoft.com/office/powerpoint/2010/main" val="3299315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Avslutning - Harris logo">
    <p:bg>
      <p:bgPr>
        <a:solidFill>
          <a:srgbClr val="132849"/>
        </a:solidFill>
        <a:effectLst/>
      </p:bgPr>
    </p:bg>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8A8B1E91-8F73-6D44-C3A5-B63A2FBD2F43}"/>
              </a:ext>
            </a:extLst>
          </p:cNvPr>
          <p:cNvSpPr>
            <a:spLocks noGrp="1"/>
          </p:cNvSpPr>
          <p:nvPr>
            <p:ph type="pic" sz="quarter" idx="10" hasCustomPrompt="1"/>
          </p:nvPr>
        </p:nvSpPr>
        <p:spPr>
          <a:xfrm>
            <a:off x="3030295" y="1770856"/>
            <a:ext cx="6131409" cy="3316287"/>
          </a:xfrm>
        </p:spPr>
        <p:txBody>
          <a:bodyPr anchor="ctr"/>
          <a:lstStyle>
            <a:lvl1pPr marL="0" indent="0" algn="ctr">
              <a:buNone/>
              <a:defRPr>
                <a:solidFill>
                  <a:srgbClr val="B7BEB3"/>
                </a:solidFill>
              </a:defRPr>
            </a:lvl1pPr>
          </a:lstStyle>
          <a:p>
            <a:r>
              <a:rPr lang="nb-NO" dirty="0"/>
              <a:t>Logo her</a:t>
            </a:r>
          </a:p>
        </p:txBody>
      </p:sp>
    </p:spTree>
    <p:extLst>
      <p:ext uri="{BB962C8B-B14F-4D97-AF65-F5344CB8AC3E}">
        <p14:creationId xmlns:p14="http://schemas.microsoft.com/office/powerpoint/2010/main" val="89890815"/>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blank side">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1394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6FE4203-F50B-90B8-5EED-E7EBEC9A4BB1}"/>
              </a:ext>
            </a:extLst>
          </p:cNvPr>
          <p:cNvSpPr>
            <a:spLocks noGrp="1"/>
          </p:cNvSpPr>
          <p:nvPr>
            <p:ph type="dt" sz="half" idx="10"/>
          </p:nvPr>
        </p:nvSpPr>
        <p:spPr/>
        <p:txBody>
          <a:bodyPr/>
          <a:lstStyle/>
          <a:p>
            <a:fld id="{853AC281-B73E-384A-8A81-79F40185D68A}" type="datetimeFigureOut">
              <a:rPr lang="nb-NO" smtClean="0"/>
              <a:t>16.08.2026</a:t>
            </a:fld>
            <a:endParaRPr lang="nb-NO"/>
          </a:p>
        </p:txBody>
      </p:sp>
      <p:sp>
        <p:nvSpPr>
          <p:cNvPr id="3" name="Plassholder for bunntekst 2">
            <a:extLst>
              <a:ext uri="{FF2B5EF4-FFF2-40B4-BE49-F238E27FC236}">
                <a16:creationId xmlns:a16="http://schemas.microsoft.com/office/drawing/2014/main" id="{BBCBDBE8-0910-CF33-DD27-421BAE5E494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A93F2DD6-F590-EB5F-28B0-A797792D576A}"/>
              </a:ext>
            </a:extLst>
          </p:cNvPr>
          <p:cNvSpPr>
            <a:spLocks noGrp="1"/>
          </p:cNvSpPr>
          <p:nvPr>
            <p:ph type="sldNum" sz="quarter" idx="12"/>
          </p:nvPr>
        </p:nvSpPr>
        <p:spPr/>
        <p:txBody>
          <a:bodyPr/>
          <a:lstStyle/>
          <a:p>
            <a:fld id="{AC3EC809-EAB2-ED43-B4F2-CFB8A5C4A1C1}" type="slidenum">
              <a:rPr lang="nb-NO" smtClean="0"/>
              <a:t>‹#›</a:t>
            </a:fld>
            <a:endParaRPr lang="nb-NO"/>
          </a:p>
        </p:txBody>
      </p:sp>
    </p:spTree>
    <p:extLst>
      <p:ext uri="{BB962C8B-B14F-4D97-AF65-F5344CB8AC3E}">
        <p14:creationId xmlns:p14="http://schemas.microsoft.com/office/powerpoint/2010/main" val="3164189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telside-A">
    <p:bg>
      <p:bgPr>
        <a:solidFill>
          <a:srgbClr val="132849"/>
        </a:solidFill>
        <a:effectLst/>
      </p:bgPr>
    </p:bg>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46C19E9E-1432-44BD-C707-E1BFB5ED8A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39453" y="185183"/>
            <a:ext cx="2118733" cy="1027048"/>
          </a:xfrm>
          <a:prstGeom prst="rect">
            <a:avLst/>
          </a:prstGeom>
        </p:spPr>
      </p:pic>
      <p:sp>
        <p:nvSpPr>
          <p:cNvPr id="2" name="Underrubrik 2">
            <a:extLst>
              <a:ext uri="{FF2B5EF4-FFF2-40B4-BE49-F238E27FC236}">
                <a16:creationId xmlns:a16="http://schemas.microsoft.com/office/drawing/2014/main" id="{19CBB6E3-33C4-B9DB-53B8-A769BEEDE668}"/>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B7BEB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Platshållare för text 8">
            <a:extLst>
              <a:ext uri="{FF2B5EF4-FFF2-40B4-BE49-F238E27FC236}">
                <a16:creationId xmlns:a16="http://schemas.microsoft.com/office/drawing/2014/main" id="{36D7E5CD-2676-AE04-06E6-165D7E0F752F}"/>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F1F1F1"/>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err="1"/>
              <a:t>Undertekst</a:t>
            </a:r>
            <a:r>
              <a:rPr lang="en-US"/>
              <a:t>  / </a:t>
            </a:r>
            <a:r>
              <a:rPr lang="en-US" err="1"/>
              <a:t>dato</a:t>
            </a:r>
            <a:endParaRPr lang="en-US"/>
          </a:p>
        </p:txBody>
      </p:sp>
    </p:spTree>
    <p:extLst>
      <p:ext uri="{BB962C8B-B14F-4D97-AF65-F5344CB8AC3E}">
        <p14:creationId xmlns:p14="http://schemas.microsoft.com/office/powerpoint/2010/main" val="575066074"/>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telside - B">
    <p:bg>
      <p:bgPr>
        <a:solidFill>
          <a:srgbClr val="132849"/>
        </a:solidFill>
        <a:effectLst/>
      </p:bgPr>
    </p:bg>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46C19E9E-1432-44BD-C707-E1BFB5ED8A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36350" y="94356"/>
            <a:ext cx="980210" cy="475153"/>
          </a:xfrm>
          <a:prstGeom prst="rect">
            <a:avLst/>
          </a:prstGeom>
        </p:spPr>
      </p:pic>
      <p:sp>
        <p:nvSpPr>
          <p:cNvPr id="14" name="Underrubrik 2">
            <a:extLst>
              <a:ext uri="{FF2B5EF4-FFF2-40B4-BE49-F238E27FC236}">
                <a16:creationId xmlns:a16="http://schemas.microsoft.com/office/drawing/2014/main" id="{5B4042DC-CFB5-47A9-22AE-AEA88DD1CACF}"/>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B7BEB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16" name="Platshållare för text 8">
            <a:extLst>
              <a:ext uri="{FF2B5EF4-FFF2-40B4-BE49-F238E27FC236}">
                <a16:creationId xmlns:a16="http://schemas.microsoft.com/office/drawing/2014/main" id="{B3881926-BE16-7B42-3D43-9E0A561DB054}"/>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F1F1F1"/>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err="1"/>
              <a:t>Undertekst</a:t>
            </a:r>
            <a:r>
              <a:rPr lang="en-US"/>
              <a:t>  / </a:t>
            </a:r>
            <a:r>
              <a:rPr lang="en-US" err="1"/>
              <a:t>dato</a:t>
            </a:r>
            <a:endParaRPr lang="en-US"/>
          </a:p>
        </p:txBody>
      </p:sp>
    </p:spTree>
    <p:extLst>
      <p:ext uri="{BB962C8B-B14F-4D97-AF65-F5344CB8AC3E}">
        <p14:creationId xmlns:p14="http://schemas.microsoft.com/office/powerpoint/2010/main" val="364855610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telside - C">
    <p:bg>
      <p:bgPr>
        <a:solidFill>
          <a:srgbClr val="B7BEB3"/>
        </a:solidFill>
        <a:effectLst/>
      </p:bgPr>
    </p:bg>
    <p:spTree>
      <p:nvGrpSpPr>
        <p:cNvPr id="1" name=""/>
        <p:cNvGrpSpPr/>
        <p:nvPr/>
      </p:nvGrpSpPr>
      <p:grpSpPr>
        <a:xfrm>
          <a:off x="0" y="0"/>
          <a:ext cx="0" cy="0"/>
          <a:chOff x="0" y="0"/>
          <a:chExt cx="0" cy="0"/>
        </a:xfrm>
      </p:grpSpPr>
      <p:sp>
        <p:nvSpPr>
          <p:cNvPr id="2" name="Underrubrik 2">
            <a:extLst>
              <a:ext uri="{FF2B5EF4-FFF2-40B4-BE49-F238E27FC236}">
                <a16:creationId xmlns:a16="http://schemas.microsoft.com/office/drawing/2014/main" id="{210AC0F6-1C97-1748-61AE-2162226332A0}"/>
              </a:ext>
            </a:extLst>
          </p:cNvPr>
          <p:cNvSpPr>
            <a:spLocks noGrp="1"/>
          </p:cNvSpPr>
          <p:nvPr>
            <p:ph type="subTitle" idx="1" hasCustomPrompt="1"/>
          </p:nvPr>
        </p:nvSpPr>
        <p:spPr>
          <a:xfrm>
            <a:off x="664845" y="2679229"/>
            <a:ext cx="7860030" cy="1773826"/>
          </a:xfrm>
          <a:prstGeom prst="rect">
            <a:avLst/>
          </a:prstGeom>
        </p:spPr>
        <p:txBody>
          <a:bodyPr/>
          <a:lstStyle>
            <a:lvl1pPr marL="0" indent="0" algn="l">
              <a:lnSpc>
                <a:spcPct val="90000"/>
              </a:lnSpc>
              <a:spcBef>
                <a:spcPts val="0"/>
              </a:spcBef>
              <a:spcAft>
                <a:spcPts val="0"/>
              </a:spcAft>
              <a:buNone/>
              <a:defRPr sz="6000">
                <a:solidFill>
                  <a:srgbClr val="132849"/>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7" name="Platshållare för text 8">
            <a:extLst>
              <a:ext uri="{FF2B5EF4-FFF2-40B4-BE49-F238E27FC236}">
                <a16:creationId xmlns:a16="http://schemas.microsoft.com/office/drawing/2014/main" id="{52BACC48-6876-D714-0DE3-F499166416D1}"/>
              </a:ext>
            </a:extLst>
          </p:cNvPr>
          <p:cNvSpPr>
            <a:spLocks noGrp="1"/>
          </p:cNvSpPr>
          <p:nvPr>
            <p:ph type="body" sz="quarter" idx="13" hasCustomPrompt="1"/>
          </p:nvPr>
        </p:nvSpPr>
        <p:spPr>
          <a:xfrm>
            <a:off x="695325" y="4614969"/>
            <a:ext cx="7764734" cy="878865"/>
          </a:xfrm>
          <a:prstGeom prst="rect">
            <a:avLst/>
          </a:prstGeom>
        </p:spPr>
        <p:txBody>
          <a:bodyPr numCol="1"/>
          <a:lstStyle>
            <a:lvl1pPr>
              <a:spcBef>
                <a:spcPts val="0"/>
              </a:spcBef>
              <a:spcAft>
                <a:spcPts val="600"/>
              </a:spcAft>
              <a:buFontTx/>
              <a:buNone/>
              <a:defRPr>
                <a:solidFill>
                  <a:srgbClr val="132849"/>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en-US" err="1"/>
              <a:t>Undertekst</a:t>
            </a:r>
            <a:r>
              <a:rPr lang="en-US"/>
              <a:t>  / </a:t>
            </a:r>
            <a:r>
              <a:rPr lang="en-US" err="1"/>
              <a:t>dato</a:t>
            </a:r>
            <a:endParaRPr lang="en-US"/>
          </a:p>
        </p:txBody>
      </p:sp>
    </p:spTree>
    <p:extLst>
      <p:ext uri="{BB962C8B-B14F-4D97-AF65-F5344CB8AC3E}">
        <p14:creationId xmlns:p14="http://schemas.microsoft.com/office/powerpoint/2010/main" val="5205548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tel + brødtekst">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8975" y="685800"/>
            <a:ext cx="7379292" cy="2222747"/>
          </a:xfrm>
          <a:prstGeom prst="rect">
            <a:avLst/>
          </a:prstGeom>
        </p:spPr>
        <p:txBody>
          <a:bodyPr anchor="b" anchorCtr="0"/>
          <a:lstStyle>
            <a:lvl1pPr>
              <a:defRPr sz="5000">
                <a:solidFill>
                  <a:srgbClr val="132849"/>
                </a:solidFill>
              </a:defRPr>
            </a:lvl1pPr>
          </a:lstStyle>
          <a:p>
            <a:r>
              <a:rPr lang="nb-NO"/>
              <a:t>Klikk for å redigere tittelstil</a:t>
            </a:r>
          </a:p>
        </p:txBody>
      </p:sp>
      <p:sp>
        <p:nvSpPr>
          <p:cNvPr id="5" name="Platshållare för bildnummer 4">
            <a:extLst>
              <a:ext uri="{FF2B5EF4-FFF2-40B4-BE49-F238E27FC236}">
                <a16:creationId xmlns:a16="http://schemas.microsoft.com/office/drawing/2014/main" id="{A06E47F8-3528-4498-81E5-136BCAF3B9C0}"/>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a:p>
        </p:txBody>
      </p:sp>
      <p:sp>
        <p:nvSpPr>
          <p:cNvPr id="9" name="Platshållare för text 8">
            <a:extLst>
              <a:ext uri="{FF2B5EF4-FFF2-40B4-BE49-F238E27FC236}">
                <a16:creationId xmlns:a16="http://schemas.microsoft.com/office/drawing/2014/main" id="{25012842-A95B-46C3-A3CD-CBC3E96D94B0}"/>
              </a:ext>
            </a:extLst>
          </p:cNvPr>
          <p:cNvSpPr>
            <a:spLocks noGrp="1"/>
          </p:cNvSpPr>
          <p:nvPr>
            <p:ph type="body" sz="quarter" idx="13"/>
          </p:nvPr>
        </p:nvSpPr>
        <p:spPr>
          <a:xfrm>
            <a:off x="695325" y="3227027"/>
            <a:ext cx="7379292" cy="2961048"/>
          </a:xfrm>
          <a:prstGeom prst="rect">
            <a:avLst/>
          </a:prstGeom>
        </p:spPr>
        <p:txBody>
          <a:bodyPr numCol="1"/>
          <a:lstStyle>
            <a:lvl1pPr>
              <a:spcBef>
                <a:spcPts val="0"/>
              </a:spcBef>
              <a:spcAft>
                <a:spcPts val="600"/>
              </a:spcAft>
              <a:buFontTx/>
              <a:buNone/>
              <a:defRPr>
                <a:solidFill>
                  <a:srgbClr val="132849"/>
                </a:solidFill>
              </a:defRPr>
            </a:lvl1pPr>
            <a:lvl2pPr>
              <a:buFontTx/>
              <a:buNone/>
              <a:defRPr>
                <a:solidFill>
                  <a:schemeClr val="tx1"/>
                </a:solidFill>
              </a:defRPr>
            </a:lvl2pPr>
            <a:lvl3pPr>
              <a:buFontTx/>
              <a:buNone/>
              <a:defRPr>
                <a:solidFill>
                  <a:schemeClr val="tx1"/>
                </a:solidFill>
              </a:defRPr>
            </a:lvl3pPr>
            <a:lvl4pPr>
              <a:buFontTx/>
              <a:buNone/>
              <a:defRPr>
                <a:solidFill>
                  <a:schemeClr val="tx1"/>
                </a:solidFill>
              </a:defRPr>
            </a:lvl4pPr>
            <a:lvl5pPr>
              <a:buFontTx/>
              <a:buNone/>
              <a:defRPr>
                <a:solidFill>
                  <a:schemeClr val="tx1"/>
                </a:solidFill>
              </a:defRPr>
            </a:lvl5pPr>
          </a:lstStyle>
          <a:p>
            <a:pPr lvl="0"/>
            <a:r>
              <a:rPr lang="nb-NO"/>
              <a:t>Klikk for å redigere tekststiler i malen</a:t>
            </a:r>
          </a:p>
        </p:txBody>
      </p:sp>
      <p:sp>
        <p:nvSpPr>
          <p:cNvPr id="7" name="Plassholder for loddrett tekst 13">
            <a:extLst>
              <a:ext uri="{FF2B5EF4-FFF2-40B4-BE49-F238E27FC236}">
                <a16:creationId xmlns:a16="http://schemas.microsoft.com/office/drawing/2014/main" id="{70352E10-7F49-1C27-222C-76A83FEB7F41}"/>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Sora Light" pitchFamily="2" charset="0"/>
                <a:cs typeface="Sora Light" pitchFamily="2" charset="0"/>
              </a:defRPr>
            </a:lvl1pPr>
          </a:lstStyle>
          <a:p>
            <a:pPr lvl="0"/>
            <a:r>
              <a:rPr lang="nb-NO"/>
              <a:t>TEMA HER</a:t>
            </a:r>
          </a:p>
        </p:txBody>
      </p:sp>
      <p:sp>
        <p:nvSpPr>
          <p:cNvPr id="8" name="Plassholder for loddrett tekst 16">
            <a:extLst>
              <a:ext uri="{FF2B5EF4-FFF2-40B4-BE49-F238E27FC236}">
                <a16:creationId xmlns:a16="http://schemas.microsoft.com/office/drawing/2014/main" id="{41500578-A87E-5F80-4B3C-DC832A102FFC}"/>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Sora Light" pitchFamily="2" charset="0"/>
                <a:cs typeface="Sora Light" pitchFamily="2" charset="0"/>
              </a:defRPr>
            </a:lvl1pPr>
          </a:lstStyle>
          <a:p>
            <a:pPr lvl="0"/>
            <a:fld id="{B1533AAD-7FA8-404C-8336-56975DC6914A}" type="datetime1">
              <a:rPr lang="nb-NO" smtClean="0"/>
              <a:t>08.06.2023</a:t>
            </a:fld>
            <a:endParaRPr lang="nb-NO"/>
          </a:p>
        </p:txBody>
      </p:sp>
    </p:spTree>
    <p:extLst>
      <p:ext uri="{BB962C8B-B14F-4D97-AF65-F5344CB8AC3E}">
        <p14:creationId xmlns:p14="http://schemas.microsoft.com/office/powerpoint/2010/main" val="1618573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delt - bilde til høyre">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132849"/>
                </a:solidFill>
              </a:defRPr>
            </a:lvl1pPr>
          </a:lstStyle>
          <a:p>
            <a:r>
              <a:rPr lang="nb-NO"/>
              <a:t>Klikk for å redigere tittelstil</a:t>
            </a:r>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18346977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delt - bilde til venstr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lvl1pPr>
          </a:lstStyle>
          <a:p>
            <a:r>
              <a:rPr lang="nb-NO"/>
              <a:t>Klikk for å redigere tittelstil</a:t>
            </a:r>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a:t>Bilde</a:t>
            </a:r>
          </a:p>
        </p:txBody>
      </p:sp>
      <p:sp>
        <p:nvSpPr>
          <p:cNvPr id="8" name="Plassholder for loddrett tekst 13">
            <a:extLst>
              <a:ext uri="{FF2B5EF4-FFF2-40B4-BE49-F238E27FC236}">
                <a16:creationId xmlns:a16="http://schemas.microsoft.com/office/drawing/2014/main" id="{88BB6DBF-7A3F-B4B0-430F-0B61AF946651}"/>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Sora Light" pitchFamily="2" charset="0"/>
                <a:cs typeface="Sora Light" pitchFamily="2" charset="0"/>
              </a:defRPr>
            </a:lvl1pPr>
          </a:lstStyle>
          <a:p>
            <a:pPr lvl="0"/>
            <a:r>
              <a:rPr lang="nb-NO"/>
              <a:t>TEMA HER</a:t>
            </a:r>
          </a:p>
        </p:txBody>
      </p:sp>
      <p:sp>
        <p:nvSpPr>
          <p:cNvPr id="10" name="Plassholder for loddrett tekst 16">
            <a:extLst>
              <a:ext uri="{FF2B5EF4-FFF2-40B4-BE49-F238E27FC236}">
                <a16:creationId xmlns:a16="http://schemas.microsoft.com/office/drawing/2014/main" id="{31D9BBC2-75E2-0769-1E42-89242DFECC3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Sora Light" pitchFamily="2" charset="0"/>
                <a:cs typeface="Sora Light" pitchFamily="2" charset="0"/>
              </a:defRPr>
            </a:lvl1pPr>
          </a:lstStyle>
          <a:p>
            <a:pPr lvl="0"/>
            <a:fld id="{B1533AAD-7FA8-404C-8336-56975DC6914A}" type="datetime1">
              <a:rPr lang="nb-NO" smtClean="0"/>
              <a:t>08.06.2023</a:t>
            </a:fld>
            <a:endParaRPr lang="nb-NO"/>
          </a:p>
        </p:txBody>
      </p:sp>
      <p:sp>
        <p:nvSpPr>
          <p:cNvPr id="12" name="Platshållare för bildnummer 4">
            <a:extLst>
              <a:ext uri="{FF2B5EF4-FFF2-40B4-BE49-F238E27FC236}">
                <a16:creationId xmlns:a16="http://schemas.microsoft.com/office/drawing/2014/main" id="{3BBDEFD6-06A4-96FD-FED8-4EF1511B841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14901081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odelt - bilde til høyre 2">
    <p:bg>
      <p:bgPr>
        <a:solidFill>
          <a:srgbClr val="132849"/>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B7BEB3"/>
                </a:solidFill>
              </a:defRPr>
            </a:lvl1pPr>
          </a:lstStyle>
          <a:p>
            <a:r>
              <a:rPr lang="nb-NO"/>
              <a:t>Klikk for å redigere tittelstil</a:t>
            </a:r>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F1F1F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5012863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lde til høyre lys bg">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A56A57"/>
                </a:solidFill>
              </a:defRPr>
            </a:lvl1pPr>
          </a:lstStyle>
          <a:p>
            <a:r>
              <a:rPr lang="nb-NO"/>
              <a:t>Klikk for å redigere tittelstil</a:t>
            </a:r>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latin typeface="Arial" panose="020B0604020202020204" pitchFamily="34" charset="0"/>
                <a:cs typeface="Arial" panose="020B0604020202020204" pitchFamily="34" charset="0"/>
              </a:defRPr>
            </a:lvl1pPr>
          </a:lstStyle>
          <a:p>
            <a:r>
              <a:rPr lang="nb-NO"/>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37743410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 + presentasjon 2 pers">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914400"/>
            <a:ext cx="4140000" cy="1361294"/>
          </a:xfrm>
          <a:prstGeom prst="rect">
            <a:avLst/>
          </a:prstGeom>
        </p:spPr>
        <p:txBody>
          <a:bodyPr anchor="b" anchorCtr="0"/>
          <a:lstStyle>
            <a:lvl1pPr>
              <a:defRPr sz="3600">
                <a:solidFill>
                  <a:srgbClr val="A56A57"/>
                </a:solidFill>
              </a:defRPr>
            </a:lvl1pPr>
          </a:lstStyle>
          <a:p>
            <a:r>
              <a:rPr lang="nb-NO"/>
              <a:t>Klikk for å redigere tittelstil</a:t>
            </a:r>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a:t>Bilde</a:t>
            </a:r>
          </a:p>
        </p:txBody>
      </p:sp>
      <p:sp>
        <p:nvSpPr>
          <p:cNvPr id="14" name="Plassholder for tekst 13">
            <a:extLst>
              <a:ext uri="{FF2B5EF4-FFF2-40B4-BE49-F238E27FC236}">
                <a16:creationId xmlns:a16="http://schemas.microsoft.com/office/drawing/2014/main" id="{C444C666-D9C1-84CB-3FD6-33CE856DCB4C}"/>
              </a:ext>
            </a:extLst>
          </p:cNvPr>
          <p:cNvSpPr>
            <a:spLocks noGrp="1"/>
          </p:cNvSpPr>
          <p:nvPr>
            <p:ph type="body" sz="quarter" idx="15" hasCustomPrompt="1"/>
          </p:nvPr>
        </p:nvSpPr>
        <p:spPr>
          <a:xfrm>
            <a:off x="361989" y="5724161"/>
            <a:ext cx="2108431" cy="219439"/>
          </a:xfrm>
        </p:spPr>
        <p:txBody>
          <a:bodyPr/>
          <a:lstStyle>
            <a:lvl1pPr marL="0" indent="0" algn="ctr">
              <a:buNone/>
              <a:defRPr sz="1400">
                <a:solidFill>
                  <a:srgbClr val="132849"/>
                </a:solidFill>
              </a:defRPr>
            </a:lvl1pPr>
          </a:lstStyle>
          <a:p>
            <a:pPr lvl="0"/>
            <a:r>
              <a:rPr lang="nb-NO"/>
              <a:t>Navn </a:t>
            </a:r>
            <a:r>
              <a:rPr lang="nb-NO" err="1"/>
              <a:t>Navnesen</a:t>
            </a:r>
            <a:endParaRPr lang="nb-NO"/>
          </a:p>
        </p:txBody>
      </p:sp>
      <p:sp>
        <p:nvSpPr>
          <p:cNvPr id="15" name="Plassholder for tekst 13">
            <a:extLst>
              <a:ext uri="{FF2B5EF4-FFF2-40B4-BE49-F238E27FC236}">
                <a16:creationId xmlns:a16="http://schemas.microsoft.com/office/drawing/2014/main" id="{65E2FC41-55F2-CB72-0033-6E993B02F45E}"/>
              </a:ext>
            </a:extLst>
          </p:cNvPr>
          <p:cNvSpPr>
            <a:spLocks noGrp="1"/>
          </p:cNvSpPr>
          <p:nvPr>
            <p:ph type="body" sz="quarter" idx="16" hasCustomPrompt="1"/>
          </p:nvPr>
        </p:nvSpPr>
        <p:spPr>
          <a:xfrm>
            <a:off x="361988" y="5982659"/>
            <a:ext cx="2108431" cy="210861"/>
          </a:xfrm>
        </p:spPr>
        <p:txBody>
          <a:bodyPr/>
          <a:lstStyle>
            <a:lvl1pPr marL="0" indent="0" algn="ctr">
              <a:buNone/>
              <a:defRPr sz="1050">
                <a:solidFill>
                  <a:srgbClr val="A56A57"/>
                </a:solidFill>
              </a:defRPr>
            </a:lvl1pPr>
          </a:lstStyle>
          <a:p>
            <a:pPr lvl="0"/>
            <a:r>
              <a:rPr lang="nb-NO"/>
              <a:t>Tittel</a:t>
            </a:r>
          </a:p>
        </p:txBody>
      </p:sp>
      <p:sp>
        <p:nvSpPr>
          <p:cNvPr id="16" name="Plassholder for tekst 13">
            <a:extLst>
              <a:ext uri="{FF2B5EF4-FFF2-40B4-BE49-F238E27FC236}">
                <a16:creationId xmlns:a16="http://schemas.microsoft.com/office/drawing/2014/main" id="{1E3DF5C6-F4AD-2470-A07D-F5B87D9A7535}"/>
              </a:ext>
            </a:extLst>
          </p:cNvPr>
          <p:cNvSpPr>
            <a:spLocks noGrp="1"/>
          </p:cNvSpPr>
          <p:nvPr>
            <p:ph type="body" sz="quarter" idx="17" hasCustomPrompt="1"/>
          </p:nvPr>
        </p:nvSpPr>
        <p:spPr>
          <a:xfrm>
            <a:off x="2982259" y="5724161"/>
            <a:ext cx="2108431" cy="219439"/>
          </a:xfrm>
        </p:spPr>
        <p:txBody>
          <a:bodyPr/>
          <a:lstStyle>
            <a:lvl1pPr marL="0" indent="0" algn="ctr">
              <a:buNone/>
              <a:defRPr sz="1400">
                <a:solidFill>
                  <a:srgbClr val="132849"/>
                </a:solidFill>
              </a:defRPr>
            </a:lvl1pPr>
          </a:lstStyle>
          <a:p>
            <a:pPr lvl="0"/>
            <a:r>
              <a:rPr lang="nb-NO"/>
              <a:t>Navn </a:t>
            </a:r>
            <a:r>
              <a:rPr lang="nb-NO" err="1"/>
              <a:t>Navnesen</a:t>
            </a:r>
            <a:endParaRPr lang="nb-NO"/>
          </a:p>
        </p:txBody>
      </p:sp>
      <p:sp>
        <p:nvSpPr>
          <p:cNvPr id="17" name="Plassholder for tekst 13">
            <a:extLst>
              <a:ext uri="{FF2B5EF4-FFF2-40B4-BE49-F238E27FC236}">
                <a16:creationId xmlns:a16="http://schemas.microsoft.com/office/drawing/2014/main" id="{CA523EBE-A991-0576-A4A1-4280FB934052}"/>
              </a:ext>
            </a:extLst>
          </p:cNvPr>
          <p:cNvSpPr>
            <a:spLocks noGrp="1"/>
          </p:cNvSpPr>
          <p:nvPr>
            <p:ph type="body" sz="quarter" idx="18" hasCustomPrompt="1"/>
          </p:nvPr>
        </p:nvSpPr>
        <p:spPr>
          <a:xfrm>
            <a:off x="2982258" y="5982659"/>
            <a:ext cx="2108431" cy="210861"/>
          </a:xfrm>
        </p:spPr>
        <p:txBody>
          <a:bodyPr/>
          <a:lstStyle>
            <a:lvl1pPr marL="0" indent="0" algn="ctr">
              <a:buNone/>
              <a:defRPr sz="1050">
                <a:solidFill>
                  <a:srgbClr val="A56A57"/>
                </a:solidFill>
              </a:defRPr>
            </a:lvl1pPr>
          </a:lstStyle>
          <a:p>
            <a:pPr lvl="0"/>
            <a:r>
              <a:rPr lang="nb-NO"/>
              <a:t>Tittel</a:t>
            </a:r>
          </a:p>
        </p:txBody>
      </p:sp>
      <p:sp>
        <p:nvSpPr>
          <p:cNvPr id="18" name="Platshållare för text 8">
            <a:extLst>
              <a:ext uri="{FF2B5EF4-FFF2-40B4-BE49-F238E27FC236}">
                <a16:creationId xmlns:a16="http://schemas.microsoft.com/office/drawing/2014/main" id="{21D7DFFF-5A04-A75B-B341-8627348F1BFD}"/>
              </a:ext>
            </a:extLst>
          </p:cNvPr>
          <p:cNvSpPr>
            <a:spLocks noGrp="1"/>
          </p:cNvSpPr>
          <p:nvPr>
            <p:ph type="body" sz="quarter" idx="13"/>
          </p:nvPr>
        </p:nvSpPr>
        <p:spPr>
          <a:xfrm>
            <a:off x="728863" y="2426801"/>
            <a:ext cx="4140000" cy="129076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21" name="Plassholder for bilde 19">
            <a:extLst>
              <a:ext uri="{FF2B5EF4-FFF2-40B4-BE49-F238E27FC236}">
                <a16:creationId xmlns:a16="http://schemas.microsoft.com/office/drawing/2014/main" id="{7E179D10-A9E9-BCFA-BACA-BF854FFC6BC6}"/>
              </a:ext>
            </a:extLst>
          </p:cNvPr>
          <p:cNvSpPr>
            <a:spLocks noGrp="1"/>
          </p:cNvSpPr>
          <p:nvPr>
            <p:ph type="pic" sz="quarter" idx="19"/>
          </p:nvPr>
        </p:nvSpPr>
        <p:spPr>
          <a:xfrm>
            <a:off x="640709" y="4031490"/>
            <a:ext cx="1550987" cy="1550987"/>
          </a:xfrm>
          <a:prstGeom prst="ellipse">
            <a:avLst/>
          </a:prstGeom>
          <a:pattFill prst="pct5">
            <a:fgClr>
              <a:srgbClr val="F1F1F1"/>
            </a:fgClr>
            <a:bgClr>
              <a:schemeClr val="bg1"/>
            </a:bgClr>
          </a:pattFill>
        </p:spPr>
        <p:txBody>
          <a:bodyPr anchor="ctr"/>
          <a:lstStyle>
            <a:lvl1pPr marL="0" indent="0" algn="ctr">
              <a:buNone/>
              <a:defRPr>
                <a:solidFill>
                  <a:srgbClr val="B7BEB3"/>
                </a:solidFill>
              </a:defRPr>
            </a:lvl1pPr>
          </a:lstStyle>
          <a:p>
            <a:r>
              <a:rPr lang="nb-NO"/>
              <a:t>Klikk på ikonet for å legge til et bilde</a:t>
            </a:r>
          </a:p>
        </p:txBody>
      </p:sp>
      <p:sp>
        <p:nvSpPr>
          <p:cNvPr id="22" name="Plassholder for bilde 19">
            <a:extLst>
              <a:ext uri="{FF2B5EF4-FFF2-40B4-BE49-F238E27FC236}">
                <a16:creationId xmlns:a16="http://schemas.microsoft.com/office/drawing/2014/main" id="{74302610-20CF-E7BD-321C-B147DB5CFCAA}"/>
              </a:ext>
            </a:extLst>
          </p:cNvPr>
          <p:cNvSpPr>
            <a:spLocks noGrp="1"/>
          </p:cNvSpPr>
          <p:nvPr>
            <p:ph type="pic" sz="quarter" idx="20"/>
          </p:nvPr>
        </p:nvSpPr>
        <p:spPr>
          <a:xfrm>
            <a:off x="3260979" y="4031489"/>
            <a:ext cx="1550987" cy="1550987"/>
          </a:xfrm>
          <a:prstGeom prst="ellipse">
            <a:avLst/>
          </a:prstGeom>
          <a:pattFill prst="pct5">
            <a:fgClr>
              <a:srgbClr val="F1F1F1"/>
            </a:fgClr>
            <a:bgClr>
              <a:schemeClr val="bg1"/>
            </a:bgClr>
          </a:pattFill>
        </p:spPr>
        <p:txBody>
          <a:bodyPr anchor="ctr"/>
          <a:lstStyle>
            <a:lvl1pPr marL="0" indent="0" algn="ctr">
              <a:buNone/>
              <a:defRPr>
                <a:solidFill>
                  <a:srgbClr val="B7BEB3"/>
                </a:solidFill>
              </a:defRPr>
            </a:lvl1pPr>
          </a:lstStyle>
          <a:p>
            <a:r>
              <a:rPr lang="nb-NO"/>
              <a:t>Klikk på ikonet for å legge til et bilde</a:t>
            </a:r>
          </a:p>
        </p:txBody>
      </p:sp>
    </p:spTree>
    <p:extLst>
      <p:ext uri="{BB962C8B-B14F-4D97-AF65-F5344CB8AC3E}">
        <p14:creationId xmlns:p14="http://schemas.microsoft.com/office/powerpoint/2010/main" val="30124715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lde til høyre grønn bg">
    <p:bg>
      <p:bgPr>
        <a:solidFill>
          <a:srgbClr val="B7BEB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96205" y="722339"/>
            <a:ext cx="4140000" cy="2169997"/>
          </a:xfrm>
          <a:prstGeom prst="rect">
            <a:avLst/>
          </a:prstGeom>
        </p:spPr>
        <p:txBody>
          <a:bodyPr anchor="b" anchorCtr="0"/>
          <a:lstStyle>
            <a:lvl1pPr>
              <a:defRPr sz="3600">
                <a:solidFill>
                  <a:srgbClr val="132849"/>
                </a:solidFill>
              </a:defRPr>
            </a:lvl1pPr>
          </a:lstStyle>
          <a:p>
            <a:r>
              <a:rPr lang="nb-NO"/>
              <a:t>Klikk for å redigere tittelstil</a:t>
            </a:r>
          </a:p>
        </p:txBody>
      </p:sp>
      <p:sp>
        <p:nvSpPr>
          <p:cNvPr id="5" name="Platshållare för bild 10">
            <a:extLst>
              <a:ext uri="{FF2B5EF4-FFF2-40B4-BE49-F238E27FC236}">
                <a16:creationId xmlns:a16="http://schemas.microsoft.com/office/drawing/2014/main" id="{10A26192-41E1-054C-955B-AA84A3B66921}"/>
              </a:ext>
            </a:extLst>
          </p:cNvPr>
          <p:cNvSpPr>
            <a:spLocks noGrp="1"/>
          </p:cNvSpPr>
          <p:nvPr>
            <p:ph type="pic" sz="quarter" idx="14" hasCustomPrompt="1"/>
          </p:nvPr>
        </p:nvSpPr>
        <p:spPr>
          <a:xfrm>
            <a:off x="610800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a:t>Bilde</a:t>
            </a:r>
          </a:p>
        </p:txBody>
      </p:sp>
      <p:sp>
        <p:nvSpPr>
          <p:cNvPr id="6" name="Platshållare för text 8">
            <a:extLst>
              <a:ext uri="{FF2B5EF4-FFF2-40B4-BE49-F238E27FC236}">
                <a16:creationId xmlns:a16="http://schemas.microsoft.com/office/drawing/2014/main" id="{50B29B8F-702A-ED4A-B290-2A29373BA6EE}"/>
              </a:ext>
            </a:extLst>
          </p:cNvPr>
          <p:cNvSpPr>
            <a:spLocks noGrp="1"/>
          </p:cNvSpPr>
          <p:nvPr>
            <p:ph type="body" sz="quarter" idx="13"/>
          </p:nvPr>
        </p:nvSpPr>
        <p:spPr>
          <a:xfrm>
            <a:off x="72886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9275710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Bilde til venstre mørk bg2">
    <p:bg>
      <p:bgPr>
        <a:solidFill>
          <a:srgbClr val="132849"/>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F1F1F1"/>
                </a:solidFill>
              </a:defRPr>
            </a:lvl1pPr>
          </a:lstStyle>
          <a:p>
            <a:r>
              <a:rPr lang="nb-NO"/>
              <a:t>Klikk for å redigere tittelstil</a:t>
            </a:r>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F1F1F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a:t>Bilde</a:t>
            </a:r>
          </a:p>
        </p:txBody>
      </p:sp>
      <p:pic>
        <p:nvPicPr>
          <p:cNvPr id="5" name="Grafikk 4">
            <a:extLst>
              <a:ext uri="{FF2B5EF4-FFF2-40B4-BE49-F238E27FC236}">
                <a16:creationId xmlns:a16="http://schemas.microsoft.com/office/drawing/2014/main" id="{3A227337-FB6E-67ED-4807-CC01FBCF60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6" name="Plassholder for loddrett tekst 13">
            <a:extLst>
              <a:ext uri="{FF2B5EF4-FFF2-40B4-BE49-F238E27FC236}">
                <a16:creationId xmlns:a16="http://schemas.microsoft.com/office/drawing/2014/main" id="{6502489D-F6E9-B92E-E8DF-AF9B7B71C3C8}"/>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7" name="Plassholder for loddrett tekst 16">
            <a:extLst>
              <a:ext uri="{FF2B5EF4-FFF2-40B4-BE49-F238E27FC236}">
                <a16:creationId xmlns:a16="http://schemas.microsoft.com/office/drawing/2014/main" id="{0BDEAE1F-A966-6F39-DD79-3DD017A051E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8" name="Platshållare för bildnummer 4">
            <a:extLst>
              <a:ext uri="{FF2B5EF4-FFF2-40B4-BE49-F238E27FC236}">
                <a16:creationId xmlns:a16="http://schemas.microsoft.com/office/drawing/2014/main" id="{8B92DE31-B113-860F-24E7-21847AB00A87}"/>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949527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Bilde til venstre lys grønn">
    <p:bg>
      <p:bgPr>
        <a:solidFill>
          <a:srgbClr val="B7BEB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132849"/>
                </a:solidFill>
              </a:defRPr>
            </a:lvl1pPr>
          </a:lstStyle>
          <a:p>
            <a:r>
              <a:rPr lang="nb-NO"/>
              <a:t>Klikk for å redigere tittelstil</a:t>
            </a:r>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noFill/>
                <a:latin typeface="Sora" pitchFamily="2" charset="0"/>
                <a:cs typeface="Sora" pitchFamily="2" charset="0"/>
              </a:defRPr>
            </a:lvl1pPr>
          </a:lstStyle>
          <a:p>
            <a:r>
              <a:rPr lang="nb-NO"/>
              <a:t>Bilde</a:t>
            </a:r>
          </a:p>
        </p:txBody>
      </p:sp>
      <p:pic>
        <p:nvPicPr>
          <p:cNvPr id="3" name="Grafikk 2">
            <a:extLst>
              <a:ext uri="{FF2B5EF4-FFF2-40B4-BE49-F238E27FC236}">
                <a16:creationId xmlns:a16="http://schemas.microsoft.com/office/drawing/2014/main" id="{5F7EAD45-AF04-36CE-14A3-DCA36EFF47C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8" name="Plassholder for loddrett tekst 13">
            <a:extLst>
              <a:ext uri="{FF2B5EF4-FFF2-40B4-BE49-F238E27FC236}">
                <a16:creationId xmlns:a16="http://schemas.microsoft.com/office/drawing/2014/main" id="{B4191174-2D8F-99BB-472A-7DBD9885AF93}"/>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0" name="Plassholder for loddrett tekst 16">
            <a:extLst>
              <a:ext uri="{FF2B5EF4-FFF2-40B4-BE49-F238E27FC236}">
                <a16:creationId xmlns:a16="http://schemas.microsoft.com/office/drawing/2014/main" id="{960E8F57-C883-C907-B92B-3945A5DF031C}"/>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F1F1F1"/>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2" name="Platshållare för bildnummer 4">
            <a:extLst>
              <a:ext uri="{FF2B5EF4-FFF2-40B4-BE49-F238E27FC236}">
                <a16:creationId xmlns:a16="http://schemas.microsoft.com/office/drawing/2014/main" id="{448FA347-41B0-4296-C638-91A9573A235A}"/>
              </a:ext>
            </a:extLst>
          </p:cNvPr>
          <p:cNvSpPr>
            <a:spLocks noGrp="1"/>
          </p:cNvSpPr>
          <p:nvPr>
            <p:ph type="sldNum" sz="quarter" idx="12"/>
          </p:nvPr>
        </p:nvSpPr>
        <p:spPr>
          <a:xfrm>
            <a:off x="11235127" y="6521775"/>
            <a:ext cx="795715" cy="180000"/>
          </a:xfrm>
        </p:spPr>
        <p:txBody>
          <a:bodyPr/>
          <a:lstStyle>
            <a:lvl1pPr>
              <a:defRPr b="0" i="0">
                <a:solidFill>
                  <a:srgbClr val="F1F1F1"/>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27382737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bilde til venstre lys bg">
    <p:bg>
      <p:bgPr>
        <a:solidFill>
          <a:srgbClr val="F1F1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D66F34-FFE2-44A2-BFD8-CF51F150EAE2}"/>
              </a:ext>
            </a:extLst>
          </p:cNvPr>
          <p:cNvSpPr>
            <a:spLocks noGrp="1"/>
          </p:cNvSpPr>
          <p:nvPr>
            <p:ph type="title"/>
          </p:nvPr>
        </p:nvSpPr>
        <p:spPr>
          <a:xfrm>
            <a:off x="6757493" y="722339"/>
            <a:ext cx="4140000" cy="2169997"/>
          </a:xfrm>
          <a:prstGeom prst="rect">
            <a:avLst/>
          </a:prstGeom>
        </p:spPr>
        <p:txBody>
          <a:bodyPr anchor="b" anchorCtr="0"/>
          <a:lstStyle>
            <a:lvl1pPr>
              <a:defRPr sz="3600">
                <a:solidFill>
                  <a:srgbClr val="A56A57"/>
                </a:solidFill>
              </a:defRPr>
            </a:lvl1pPr>
          </a:lstStyle>
          <a:p>
            <a:r>
              <a:rPr lang="nb-NO"/>
              <a:t>Klikk for å redigere tittelstil</a:t>
            </a:r>
          </a:p>
        </p:txBody>
      </p:sp>
      <p:sp>
        <p:nvSpPr>
          <p:cNvPr id="9" name="Platshållare för text 8">
            <a:extLst>
              <a:ext uri="{FF2B5EF4-FFF2-40B4-BE49-F238E27FC236}">
                <a16:creationId xmlns:a16="http://schemas.microsoft.com/office/drawing/2014/main" id="{66B59E1A-476D-4361-B790-FEA2645114B9}"/>
              </a:ext>
            </a:extLst>
          </p:cNvPr>
          <p:cNvSpPr>
            <a:spLocks noGrp="1"/>
          </p:cNvSpPr>
          <p:nvPr>
            <p:ph type="body" sz="quarter" idx="13"/>
          </p:nvPr>
        </p:nvSpPr>
        <p:spPr>
          <a:xfrm>
            <a:off x="6757493" y="3098800"/>
            <a:ext cx="4140000" cy="3088620"/>
          </a:xfrm>
          <a:prstGeom prst="rect">
            <a:avLst/>
          </a:prstGeom>
        </p:spPr>
        <p:txBody>
          <a:bodyPr/>
          <a:lstStyle>
            <a:lvl1pPr marL="0" indent="0">
              <a:lnSpc>
                <a:spcPct val="100000"/>
              </a:lnSpc>
              <a:spcBef>
                <a:spcPts val="0"/>
              </a:spcBef>
              <a:spcAft>
                <a:spcPts val="300"/>
              </a:spcAft>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1" name="Platshållare för bild 10">
            <a:extLst>
              <a:ext uri="{FF2B5EF4-FFF2-40B4-BE49-F238E27FC236}">
                <a16:creationId xmlns:a16="http://schemas.microsoft.com/office/drawing/2014/main" id="{F834DD2B-B953-4507-B91F-7303E9259A79}"/>
              </a:ext>
            </a:extLst>
          </p:cNvPr>
          <p:cNvSpPr>
            <a:spLocks noGrp="1"/>
          </p:cNvSpPr>
          <p:nvPr>
            <p:ph type="pic" sz="quarter" idx="14" hasCustomPrompt="1"/>
          </p:nvPr>
        </p:nvSpPr>
        <p:spPr>
          <a:xfrm>
            <a:off x="0" y="0"/>
            <a:ext cx="6084000" cy="6858000"/>
          </a:xfrm>
          <a:prstGeom prst="rect">
            <a:avLst/>
          </a:prstGeom>
          <a:pattFill prst="pct5">
            <a:fgClr>
              <a:schemeClr val="accent1"/>
            </a:fgClr>
            <a:bgClr>
              <a:schemeClr val="bg1"/>
            </a:bgClr>
          </a:pattFill>
        </p:spPr>
        <p:txBody>
          <a:bodyPr bIns="1080000" anchor="ctr" anchorCtr="0"/>
          <a:lstStyle>
            <a:lvl1pPr marL="0" indent="0" algn="ctr">
              <a:lnSpc>
                <a:spcPct val="100000"/>
              </a:lnSpc>
              <a:buNone/>
              <a:defRPr sz="1800">
                <a:solidFill>
                  <a:srgbClr val="B7BEB3"/>
                </a:solidFill>
                <a:latin typeface="Arial" panose="020B0604020202020204" pitchFamily="34" charset="0"/>
                <a:cs typeface="Arial" panose="020B0604020202020204" pitchFamily="34" charset="0"/>
              </a:defRPr>
            </a:lvl1pPr>
          </a:lstStyle>
          <a:p>
            <a:r>
              <a:rPr lang="nb-NO"/>
              <a:t>Bilde</a:t>
            </a:r>
          </a:p>
        </p:txBody>
      </p:sp>
      <p:sp>
        <p:nvSpPr>
          <p:cNvPr id="6" name="Plassholder for loddrett tekst 13">
            <a:extLst>
              <a:ext uri="{FF2B5EF4-FFF2-40B4-BE49-F238E27FC236}">
                <a16:creationId xmlns:a16="http://schemas.microsoft.com/office/drawing/2014/main" id="{B9469B2A-F115-B5FE-D70E-094E032C0F01}"/>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7" name="Plassholder for loddrett tekst 16">
            <a:extLst>
              <a:ext uri="{FF2B5EF4-FFF2-40B4-BE49-F238E27FC236}">
                <a16:creationId xmlns:a16="http://schemas.microsoft.com/office/drawing/2014/main" id="{91FED5D3-DB4D-9ADB-D1DC-6FD8B229F207}"/>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8" name="Platshållare för bildnummer 4">
            <a:extLst>
              <a:ext uri="{FF2B5EF4-FFF2-40B4-BE49-F238E27FC236}">
                <a16:creationId xmlns:a16="http://schemas.microsoft.com/office/drawing/2014/main" id="{A801BF94-FA2E-7724-293A-629A55D60A99}"/>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pic>
        <p:nvPicPr>
          <p:cNvPr id="10" name="Grafikk 9">
            <a:extLst>
              <a:ext uri="{FF2B5EF4-FFF2-40B4-BE49-F238E27FC236}">
                <a16:creationId xmlns:a16="http://schemas.microsoft.com/office/drawing/2014/main" id="{32C138DC-765C-149F-CF79-876817B393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Tree>
    <p:extLst>
      <p:ext uri="{BB962C8B-B14F-4D97-AF65-F5344CB8AC3E}">
        <p14:creationId xmlns:p14="http://schemas.microsoft.com/office/powerpoint/2010/main" val="39077307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tel + mye brødtekst">
    <p:bg>
      <p:bgPr>
        <a:solidFill>
          <a:schemeClr val="bg2"/>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FA9E134-5D6A-4B25-8A73-77D7BF92F247}"/>
              </a:ext>
            </a:extLst>
          </p:cNvPr>
          <p:cNvSpPr>
            <a:spLocks noGrp="1"/>
          </p:cNvSpPr>
          <p:nvPr>
            <p:ph type="title"/>
          </p:nvPr>
        </p:nvSpPr>
        <p:spPr>
          <a:xfrm>
            <a:off x="681718" y="671286"/>
            <a:ext cx="7920000" cy="432000"/>
          </a:xfrm>
        </p:spPr>
        <p:txBody>
          <a:bodyPr anchor="t" anchorCtr="0"/>
          <a:lstStyle>
            <a:lvl1pPr>
              <a:defRPr sz="3600"/>
            </a:lvl1pPr>
          </a:lstStyle>
          <a:p>
            <a:r>
              <a:rPr lang="nb-NO"/>
              <a:t>Klikk for å redigere tittelstil</a:t>
            </a:r>
          </a:p>
        </p:txBody>
      </p:sp>
      <p:sp>
        <p:nvSpPr>
          <p:cNvPr id="10" name="Plassholder for tekst 9">
            <a:extLst>
              <a:ext uri="{FF2B5EF4-FFF2-40B4-BE49-F238E27FC236}">
                <a16:creationId xmlns:a16="http://schemas.microsoft.com/office/drawing/2014/main" id="{CCBF9A5E-CAD9-490A-ACCB-A05C6E9A6B08}"/>
              </a:ext>
            </a:extLst>
          </p:cNvPr>
          <p:cNvSpPr>
            <a:spLocks noGrp="1"/>
          </p:cNvSpPr>
          <p:nvPr>
            <p:ph type="body" sz="quarter" idx="14"/>
          </p:nvPr>
        </p:nvSpPr>
        <p:spPr>
          <a:xfrm>
            <a:off x="681715" y="1417143"/>
            <a:ext cx="7919998" cy="4769569"/>
          </a:xfrm>
        </p:spPr>
        <p:txBody>
          <a:bodyPr/>
          <a:lstStyle>
            <a:lvl1pPr marL="0" indent="0">
              <a:buNone/>
              <a:defRPr>
                <a:solidFill>
                  <a:srgbClr val="132849"/>
                </a:solidFill>
              </a:defRPr>
            </a:lvl1pPr>
            <a:lvl2pPr marL="457200" indent="0">
              <a:buNone/>
              <a:defRPr>
                <a:solidFill>
                  <a:srgbClr val="132849"/>
                </a:solidFill>
              </a:defRPr>
            </a:lvl2pPr>
            <a:lvl3pPr marL="914400" indent="0">
              <a:buNone/>
              <a:defRPr>
                <a:solidFill>
                  <a:srgbClr val="132849"/>
                </a:solidFill>
              </a:defRPr>
            </a:lvl3pPr>
            <a:lvl4pPr marL="1371600" indent="0">
              <a:buNone/>
              <a:defRPr>
                <a:solidFill>
                  <a:srgbClr val="132849"/>
                </a:solidFill>
              </a:defRPr>
            </a:lvl4pPr>
            <a:lvl5pPr marL="1828800" indent="0">
              <a:buNone/>
              <a:defRPr>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Plassholder for loddrett tekst 13">
            <a:extLst>
              <a:ext uri="{FF2B5EF4-FFF2-40B4-BE49-F238E27FC236}">
                <a16:creationId xmlns:a16="http://schemas.microsoft.com/office/drawing/2014/main" id="{AC7B0E44-0B7B-8EBC-D31B-2CFDC94C31A4}"/>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3" name="Plassholder for loddrett tekst 16">
            <a:extLst>
              <a:ext uri="{FF2B5EF4-FFF2-40B4-BE49-F238E27FC236}">
                <a16:creationId xmlns:a16="http://schemas.microsoft.com/office/drawing/2014/main" id="{8F3E4783-2AA4-CA3C-BC95-FC8AE583DA54}"/>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4" name="Platshållare för bildnummer 4">
            <a:extLst>
              <a:ext uri="{FF2B5EF4-FFF2-40B4-BE49-F238E27FC236}">
                <a16:creationId xmlns:a16="http://schemas.microsoft.com/office/drawing/2014/main" id="{CAAA2CF8-7068-A704-3987-A3D49B2CC5D9}"/>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11269026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unktlist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79827" y="675845"/>
            <a:ext cx="7379292" cy="2222747"/>
          </a:xfrm>
          <a:prstGeom prst="rect">
            <a:avLst/>
          </a:prstGeom>
        </p:spPr>
        <p:txBody>
          <a:bodyPr anchor="b" anchorCtr="0"/>
          <a:lstStyle>
            <a:lvl1pPr>
              <a:defRPr sz="5000">
                <a:solidFill>
                  <a:srgbClr val="132849"/>
                </a:solidFill>
              </a:defRPr>
            </a:lvl1pPr>
          </a:lstStyle>
          <a:p>
            <a:r>
              <a:rPr lang="nb-NO"/>
              <a:t>Klikk for å redigere tittelstil</a:t>
            </a:r>
          </a:p>
        </p:txBody>
      </p:sp>
      <p:sp>
        <p:nvSpPr>
          <p:cNvPr id="7" name="Plassholder for tekst 6">
            <a:extLst>
              <a:ext uri="{FF2B5EF4-FFF2-40B4-BE49-F238E27FC236}">
                <a16:creationId xmlns:a16="http://schemas.microsoft.com/office/drawing/2014/main" id="{D3DDABDA-5B34-4D25-83AA-F4AF489E63B9}"/>
              </a:ext>
            </a:extLst>
          </p:cNvPr>
          <p:cNvSpPr>
            <a:spLocks noGrp="1"/>
          </p:cNvSpPr>
          <p:nvPr>
            <p:ph type="body" sz="quarter" idx="13"/>
          </p:nvPr>
        </p:nvSpPr>
        <p:spPr>
          <a:xfrm>
            <a:off x="695325" y="3227027"/>
            <a:ext cx="7379291" cy="2961048"/>
          </a:xfrm>
        </p:spPr>
        <p:txBody>
          <a:bodyPr/>
          <a:lstStyle>
            <a:lvl1pPr>
              <a:defRPr>
                <a:solidFill>
                  <a:srgbClr val="132849"/>
                </a:solidFill>
              </a:defRPr>
            </a:lvl1pPr>
            <a:lvl2pPr>
              <a:defRPr>
                <a:solidFill>
                  <a:srgbClr val="132849"/>
                </a:solidFill>
              </a:defRPr>
            </a:lvl2pPr>
            <a:lvl3pPr>
              <a:defRPr>
                <a:solidFill>
                  <a:srgbClr val="132849"/>
                </a:solidFill>
              </a:defRPr>
            </a:lvl3pPr>
            <a:lvl4pPr>
              <a:defRPr>
                <a:solidFill>
                  <a:srgbClr val="132849"/>
                </a:solidFill>
              </a:defRPr>
            </a:lvl4pPr>
            <a:lvl5pPr>
              <a:defRPr>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loddrett tekst 13">
            <a:extLst>
              <a:ext uri="{FF2B5EF4-FFF2-40B4-BE49-F238E27FC236}">
                <a16:creationId xmlns:a16="http://schemas.microsoft.com/office/drawing/2014/main" id="{2740F644-0986-F6A2-6CFB-D25028FB63D5}"/>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8" name="Plassholder for loddrett tekst 16">
            <a:extLst>
              <a:ext uri="{FF2B5EF4-FFF2-40B4-BE49-F238E27FC236}">
                <a16:creationId xmlns:a16="http://schemas.microsoft.com/office/drawing/2014/main" id="{32C07A94-77DA-A3EB-5EF2-EA3CD25D2A78}"/>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9" name="Platshållare för bildnummer 4">
            <a:extLst>
              <a:ext uri="{FF2B5EF4-FFF2-40B4-BE49-F238E27FC236}">
                <a16:creationId xmlns:a16="http://schemas.microsoft.com/office/drawing/2014/main" id="{0CECCAB4-7883-0D38-53E6-E0CC0C36123D}"/>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7927844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unktliste lang">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1718" y="671286"/>
            <a:ext cx="7920000" cy="432000"/>
          </a:xfrm>
          <a:prstGeom prst="rect">
            <a:avLst/>
          </a:prstGeom>
        </p:spPr>
        <p:txBody>
          <a:bodyPr anchor="t" anchorCtr="0"/>
          <a:lstStyle>
            <a:lvl1pPr>
              <a:defRPr sz="3600">
                <a:solidFill>
                  <a:srgbClr val="132849"/>
                </a:solidFill>
              </a:defRPr>
            </a:lvl1pPr>
          </a:lstStyle>
          <a:p>
            <a:r>
              <a:rPr lang="nb-NO"/>
              <a:t>Klikk for å redigere tittelstil</a:t>
            </a:r>
          </a:p>
        </p:txBody>
      </p:sp>
      <p:sp>
        <p:nvSpPr>
          <p:cNvPr id="7" name="Plassholder for tekst 6">
            <a:extLst>
              <a:ext uri="{FF2B5EF4-FFF2-40B4-BE49-F238E27FC236}">
                <a16:creationId xmlns:a16="http://schemas.microsoft.com/office/drawing/2014/main" id="{D3DDABDA-5B34-4D25-83AA-F4AF489E63B9}"/>
              </a:ext>
            </a:extLst>
          </p:cNvPr>
          <p:cNvSpPr>
            <a:spLocks noGrp="1"/>
          </p:cNvSpPr>
          <p:nvPr>
            <p:ph type="body" sz="quarter" idx="13"/>
          </p:nvPr>
        </p:nvSpPr>
        <p:spPr>
          <a:xfrm>
            <a:off x="695325" y="1390650"/>
            <a:ext cx="9051925" cy="4775199"/>
          </a:xfrm>
        </p:spPr>
        <p:txBody>
          <a:bodyPr/>
          <a:lstStyle>
            <a:lvl1pPr>
              <a:defRPr>
                <a:solidFill>
                  <a:srgbClr val="132849"/>
                </a:solidFill>
              </a:defRPr>
            </a:lvl1pPr>
            <a:lvl2pPr>
              <a:defRPr>
                <a:solidFill>
                  <a:srgbClr val="132849"/>
                </a:solidFill>
              </a:defRPr>
            </a:lvl2pPr>
            <a:lvl3pPr>
              <a:defRPr>
                <a:solidFill>
                  <a:srgbClr val="132849"/>
                </a:solidFill>
              </a:defRPr>
            </a:lvl3pPr>
            <a:lvl4pPr>
              <a:defRPr>
                <a:solidFill>
                  <a:srgbClr val="132849"/>
                </a:solidFill>
              </a:defRPr>
            </a:lvl4pPr>
            <a:lvl5pPr>
              <a:defRPr>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loddrett tekst 13">
            <a:extLst>
              <a:ext uri="{FF2B5EF4-FFF2-40B4-BE49-F238E27FC236}">
                <a16:creationId xmlns:a16="http://schemas.microsoft.com/office/drawing/2014/main" id="{2BD33BC8-14A4-EA3D-E806-54481142820A}"/>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1" name="Plassholder for loddrett tekst 16">
            <a:extLst>
              <a:ext uri="{FF2B5EF4-FFF2-40B4-BE49-F238E27FC236}">
                <a16:creationId xmlns:a16="http://schemas.microsoft.com/office/drawing/2014/main" id="{19F98AE4-327D-2AC1-683D-E6546D06B1BE}"/>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2" name="Platshållare för bildnummer 4">
            <a:extLst>
              <a:ext uri="{FF2B5EF4-FFF2-40B4-BE49-F238E27FC236}">
                <a16:creationId xmlns:a16="http://schemas.microsoft.com/office/drawing/2014/main" id="{60745BA9-6A82-7CD5-BBF7-59CF3FF02964}"/>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2858668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Nummerert liste">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79827" y="675845"/>
            <a:ext cx="7379292" cy="2222747"/>
          </a:xfrm>
          <a:prstGeom prst="rect">
            <a:avLst/>
          </a:prstGeom>
        </p:spPr>
        <p:txBody>
          <a:bodyPr anchor="b" anchorCtr="0"/>
          <a:lstStyle>
            <a:lvl1pPr>
              <a:defRPr sz="5000">
                <a:solidFill>
                  <a:srgbClr val="132849"/>
                </a:solidFill>
              </a:defRPr>
            </a:lvl1pPr>
          </a:lstStyle>
          <a:p>
            <a:r>
              <a:rPr lang="nb-NO"/>
              <a:t>Klikk for å redigere tittelstil</a:t>
            </a:r>
          </a:p>
        </p:txBody>
      </p:sp>
      <p:sp>
        <p:nvSpPr>
          <p:cNvPr id="7" name="Plassholder for tekst 6">
            <a:extLst>
              <a:ext uri="{FF2B5EF4-FFF2-40B4-BE49-F238E27FC236}">
                <a16:creationId xmlns:a16="http://schemas.microsoft.com/office/drawing/2014/main" id="{FFECB5B1-76FB-4FEF-8763-070AFC1DAD26}"/>
              </a:ext>
            </a:extLst>
          </p:cNvPr>
          <p:cNvSpPr>
            <a:spLocks noGrp="1"/>
          </p:cNvSpPr>
          <p:nvPr>
            <p:ph type="body" sz="quarter" idx="13"/>
          </p:nvPr>
        </p:nvSpPr>
        <p:spPr>
          <a:xfrm>
            <a:off x="695325" y="3227026"/>
            <a:ext cx="7363794" cy="2961048"/>
          </a:xfrm>
        </p:spPr>
        <p:txBody>
          <a:bodyPr/>
          <a:lstStyle>
            <a:lvl1pPr marL="457200" indent="-457200">
              <a:buFont typeface="+mj-lt"/>
              <a:buAutoNum type="arabicPeriod"/>
              <a:defRPr>
                <a:solidFill>
                  <a:srgbClr val="132849"/>
                </a:solidFill>
              </a:defRPr>
            </a:lvl1pPr>
            <a:lvl2pPr marL="914400" indent="-457200">
              <a:buFont typeface="+mj-lt"/>
              <a:buAutoNum type="arabicPeriod"/>
              <a:defRPr>
                <a:solidFill>
                  <a:srgbClr val="132849"/>
                </a:solidFill>
              </a:defRPr>
            </a:lvl2pPr>
            <a:lvl3pPr marL="1371600" indent="-457200">
              <a:buFont typeface="+mj-lt"/>
              <a:buAutoNum type="arabicPeriod"/>
              <a:defRPr>
                <a:solidFill>
                  <a:srgbClr val="132849"/>
                </a:solidFill>
              </a:defRPr>
            </a:lvl3pPr>
            <a:lvl4pPr marL="1713600" indent="-457200">
              <a:buFont typeface="+mj-lt"/>
              <a:buAutoNum type="arabicPeriod"/>
              <a:defRPr>
                <a:solidFill>
                  <a:srgbClr val="132849"/>
                </a:solidFill>
              </a:defRPr>
            </a:lvl4pPr>
            <a:lvl5pPr marL="2170800" indent="-457200">
              <a:buFont typeface="+mj-lt"/>
              <a:buAutoNum type="arabicPeriod"/>
              <a:defRPr>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loddrett tekst 13">
            <a:extLst>
              <a:ext uri="{FF2B5EF4-FFF2-40B4-BE49-F238E27FC236}">
                <a16:creationId xmlns:a16="http://schemas.microsoft.com/office/drawing/2014/main" id="{C5E23434-1E70-5943-41AB-56E6919A6869}"/>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1" name="Plassholder for loddrett tekst 16">
            <a:extLst>
              <a:ext uri="{FF2B5EF4-FFF2-40B4-BE49-F238E27FC236}">
                <a16:creationId xmlns:a16="http://schemas.microsoft.com/office/drawing/2014/main" id="{6212D9D3-CBE8-C5C1-7A2E-2142B80898EA}"/>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2" name="Platshållare för bildnummer 4">
            <a:extLst>
              <a:ext uri="{FF2B5EF4-FFF2-40B4-BE49-F238E27FC236}">
                <a16:creationId xmlns:a16="http://schemas.microsoft.com/office/drawing/2014/main" id="{A65EE189-D7C9-4B19-EBE6-5AC87A7D83A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7733803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Nummerert liste lang">
    <p:bg>
      <p:bgPr>
        <a:solidFill>
          <a:srgbClr val="F5F3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9472D3-3134-41C7-AAF0-1190A0705122}"/>
              </a:ext>
            </a:extLst>
          </p:cNvPr>
          <p:cNvSpPr>
            <a:spLocks noGrp="1"/>
          </p:cNvSpPr>
          <p:nvPr>
            <p:ph type="title"/>
          </p:nvPr>
        </p:nvSpPr>
        <p:spPr>
          <a:xfrm>
            <a:off x="681718" y="671286"/>
            <a:ext cx="7920000" cy="432000"/>
          </a:xfrm>
          <a:prstGeom prst="rect">
            <a:avLst/>
          </a:prstGeom>
        </p:spPr>
        <p:txBody>
          <a:bodyPr anchor="t" anchorCtr="0"/>
          <a:lstStyle>
            <a:lvl1pPr>
              <a:defRPr sz="3600">
                <a:solidFill>
                  <a:srgbClr val="132849"/>
                </a:solidFill>
              </a:defRPr>
            </a:lvl1pPr>
          </a:lstStyle>
          <a:p>
            <a:r>
              <a:rPr lang="nb-NO"/>
              <a:t>Klikk for å redigere tittelstil</a:t>
            </a:r>
          </a:p>
        </p:txBody>
      </p:sp>
      <p:sp>
        <p:nvSpPr>
          <p:cNvPr id="7" name="Plassholder for tekst 6">
            <a:extLst>
              <a:ext uri="{FF2B5EF4-FFF2-40B4-BE49-F238E27FC236}">
                <a16:creationId xmlns:a16="http://schemas.microsoft.com/office/drawing/2014/main" id="{FFECB5B1-76FB-4FEF-8763-070AFC1DAD26}"/>
              </a:ext>
            </a:extLst>
          </p:cNvPr>
          <p:cNvSpPr>
            <a:spLocks noGrp="1"/>
          </p:cNvSpPr>
          <p:nvPr>
            <p:ph type="body" sz="quarter" idx="13"/>
          </p:nvPr>
        </p:nvSpPr>
        <p:spPr>
          <a:xfrm>
            <a:off x="695325" y="1390650"/>
            <a:ext cx="9051925" cy="4775199"/>
          </a:xfrm>
        </p:spPr>
        <p:txBody>
          <a:bodyPr/>
          <a:lstStyle>
            <a:lvl1pPr marL="457200" indent="-457200">
              <a:buFont typeface="+mj-lt"/>
              <a:buAutoNum type="arabicPeriod"/>
              <a:defRPr>
                <a:solidFill>
                  <a:srgbClr val="132849"/>
                </a:solidFill>
              </a:defRPr>
            </a:lvl1pPr>
            <a:lvl2pPr marL="914400" indent="-457200">
              <a:buFont typeface="+mj-lt"/>
              <a:buAutoNum type="alphaLcParenR"/>
              <a:defRPr>
                <a:solidFill>
                  <a:srgbClr val="132849"/>
                </a:solidFill>
              </a:defRPr>
            </a:lvl2pPr>
            <a:lvl3pPr marL="1371600" indent="-457200">
              <a:buFont typeface="+mj-lt"/>
              <a:buAutoNum type="romanLcPeriod"/>
              <a:defRPr>
                <a:solidFill>
                  <a:srgbClr val="132849"/>
                </a:solidFill>
              </a:defRPr>
            </a:lvl3pPr>
            <a:lvl4pPr marL="1713600" indent="-457200">
              <a:buFont typeface="+mj-lt"/>
              <a:buAutoNum type="arabicParenR"/>
              <a:defRPr>
                <a:solidFill>
                  <a:srgbClr val="132849"/>
                </a:solidFill>
              </a:defRPr>
            </a:lvl4pPr>
            <a:lvl5pPr marL="2170800" indent="-457200">
              <a:buFont typeface="+mj-lt"/>
              <a:buAutoNum type="alphaUcPeriod"/>
              <a:defRPr>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loddrett tekst 13">
            <a:extLst>
              <a:ext uri="{FF2B5EF4-FFF2-40B4-BE49-F238E27FC236}">
                <a16:creationId xmlns:a16="http://schemas.microsoft.com/office/drawing/2014/main" id="{90B00D12-168C-C3B9-6209-23A47DC25AAA}"/>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1" name="Plassholder for loddrett tekst 16">
            <a:extLst>
              <a:ext uri="{FF2B5EF4-FFF2-40B4-BE49-F238E27FC236}">
                <a16:creationId xmlns:a16="http://schemas.microsoft.com/office/drawing/2014/main" id="{3A9BC30D-C169-66AD-FB25-88D9AA941BFF}"/>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2" name="Platshållare för bildnummer 4">
            <a:extLst>
              <a:ext uri="{FF2B5EF4-FFF2-40B4-BE49-F238E27FC236}">
                <a16:creationId xmlns:a16="http://schemas.microsoft.com/office/drawing/2014/main" id="{01CB541C-D6AE-64CE-B8BA-BA101EE16C4E}"/>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18894628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kst+datamaskin">
    <p:bg>
      <p:bgPr>
        <a:solidFill>
          <a:srgbClr val="F5F3F0"/>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D214133D-DD29-4C9B-A568-B2D896FB5987}"/>
              </a:ext>
            </a:extLst>
          </p:cNvPr>
          <p:cNvSpPr>
            <a:spLocks noGrp="1"/>
          </p:cNvSpPr>
          <p:nvPr>
            <p:ph type="title"/>
          </p:nvPr>
        </p:nvSpPr>
        <p:spPr>
          <a:xfrm>
            <a:off x="681718" y="671286"/>
            <a:ext cx="7920000" cy="432000"/>
          </a:xfrm>
          <a:prstGeom prst="rect">
            <a:avLst/>
          </a:prstGeom>
        </p:spPr>
        <p:txBody>
          <a:bodyPr/>
          <a:lstStyle>
            <a:lvl1pPr>
              <a:defRPr sz="3600"/>
            </a:lvl1pPr>
          </a:lstStyle>
          <a:p>
            <a:r>
              <a:rPr lang="nb-NO"/>
              <a:t>Klikk for å redigere tittelstil</a:t>
            </a:r>
          </a:p>
        </p:txBody>
      </p:sp>
      <p:pic>
        <p:nvPicPr>
          <p:cNvPr id="2" name="Picture 8">
            <a:extLst>
              <a:ext uri="{FF2B5EF4-FFF2-40B4-BE49-F238E27FC236}">
                <a16:creationId xmlns:a16="http://schemas.microsoft.com/office/drawing/2014/main" id="{4BBF87F2-66EB-CEED-1F35-2F02435D9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76676" y="1641882"/>
            <a:ext cx="7920000" cy="4522859"/>
          </a:xfrm>
          <a:prstGeom prst="rect">
            <a:avLst/>
          </a:prstGeom>
        </p:spPr>
      </p:pic>
      <p:sp>
        <p:nvSpPr>
          <p:cNvPr id="8" name="Plassholder for bilde 7">
            <a:extLst>
              <a:ext uri="{FF2B5EF4-FFF2-40B4-BE49-F238E27FC236}">
                <a16:creationId xmlns:a16="http://schemas.microsoft.com/office/drawing/2014/main" id="{31A026F1-9347-CE17-84A2-6EA2F851BE2E}"/>
              </a:ext>
            </a:extLst>
          </p:cNvPr>
          <p:cNvSpPr>
            <a:spLocks noGrp="1"/>
          </p:cNvSpPr>
          <p:nvPr>
            <p:ph type="pic" sz="quarter" idx="13" hasCustomPrompt="1"/>
          </p:nvPr>
        </p:nvSpPr>
        <p:spPr>
          <a:xfrm>
            <a:off x="4517979" y="1889125"/>
            <a:ext cx="6041192" cy="3724275"/>
          </a:xfrm>
          <a:pattFill prst="pct5">
            <a:fgClr>
              <a:srgbClr val="F5F3F0"/>
            </a:fgClr>
            <a:bgClr>
              <a:schemeClr val="bg1"/>
            </a:bgClr>
          </a:pattFill>
        </p:spPr>
        <p:txBody>
          <a:bodyPr anchor="ctr"/>
          <a:lstStyle>
            <a:lvl1pPr marL="0" indent="0" algn="ctr">
              <a:buNone/>
              <a:defRPr>
                <a:solidFill>
                  <a:srgbClr val="B7BEB3"/>
                </a:solidFill>
              </a:defRPr>
            </a:lvl1pPr>
          </a:lstStyle>
          <a:p>
            <a:r>
              <a:rPr lang="nb-NO"/>
              <a:t>Bilde</a:t>
            </a:r>
          </a:p>
        </p:txBody>
      </p:sp>
      <p:sp>
        <p:nvSpPr>
          <p:cNvPr id="9" name="Platshållare för text 8">
            <a:extLst>
              <a:ext uri="{FF2B5EF4-FFF2-40B4-BE49-F238E27FC236}">
                <a16:creationId xmlns:a16="http://schemas.microsoft.com/office/drawing/2014/main" id="{B9A89CD6-43EA-6273-36CF-CE1FC2B818DF}"/>
              </a:ext>
            </a:extLst>
          </p:cNvPr>
          <p:cNvSpPr>
            <a:spLocks noGrp="1"/>
          </p:cNvSpPr>
          <p:nvPr>
            <p:ph type="body" sz="quarter" idx="14"/>
          </p:nvPr>
        </p:nvSpPr>
        <p:spPr>
          <a:xfrm>
            <a:off x="695324" y="1641881"/>
            <a:ext cx="2954781" cy="3971519"/>
          </a:xfrm>
          <a:prstGeom prst="rect">
            <a:avLst/>
          </a:prstGeom>
        </p:spPr>
        <p:txBody>
          <a:bodyPr/>
          <a:lstStyle>
            <a:lvl1pPr marL="0" indent="0">
              <a:lnSpc>
                <a:spcPct val="100000"/>
              </a:lnSpc>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7" name="Plassholder for loddrett tekst 13">
            <a:extLst>
              <a:ext uri="{FF2B5EF4-FFF2-40B4-BE49-F238E27FC236}">
                <a16:creationId xmlns:a16="http://schemas.microsoft.com/office/drawing/2014/main" id="{18C53555-EAFB-6C11-D1A6-81840032E04F}"/>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8" name="Plassholder for loddrett tekst 16">
            <a:extLst>
              <a:ext uri="{FF2B5EF4-FFF2-40B4-BE49-F238E27FC236}">
                <a16:creationId xmlns:a16="http://schemas.microsoft.com/office/drawing/2014/main" id="{6212DCE0-A7F6-A5A8-8B60-2D7E243E73FB}"/>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9" name="Platshållare för bildnummer 4">
            <a:extLst>
              <a:ext uri="{FF2B5EF4-FFF2-40B4-BE49-F238E27FC236}">
                <a16:creationId xmlns:a16="http://schemas.microsoft.com/office/drawing/2014/main" id="{5825B049-43C2-6AD5-4EB5-0D7DF551794C}"/>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22594244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obil">
    <p:bg>
      <p:bgPr>
        <a:solidFill>
          <a:srgbClr val="F5F3F0"/>
        </a:solidFill>
        <a:effectLst/>
      </p:bgPr>
    </p:bg>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F8C03311-580F-722E-78C9-D212CB533A6E}"/>
              </a:ext>
            </a:extLst>
          </p:cNvPr>
          <p:cNvSpPr>
            <a:spLocks noGrp="1"/>
          </p:cNvSpPr>
          <p:nvPr>
            <p:ph type="body" idx="24" hasCustomPrompt="1"/>
          </p:nvPr>
        </p:nvSpPr>
        <p:spPr>
          <a:xfrm>
            <a:off x="6932229" y="674558"/>
            <a:ext cx="2534061" cy="5508886"/>
          </a:xfrm>
          <a:custGeom>
            <a:avLst/>
            <a:gdLst>
              <a:gd name="connsiteX0" fmla="*/ 0 w 2540834"/>
              <a:gd name="connsiteY0" fmla="*/ 423481 h 5501391"/>
              <a:gd name="connsiteX1" fmla="*/ 423481 w 2540834"/>
              <a:gd name="connsiteY1" fmla="*/ 0 h 5501391"/>
              <a:gd name="connsiteX2" fmla="*/ 2117353 w 2540834"/>
              <a:gd name="connsiteY2" fmla="*/ 0 h 5501391"/>
              <a:gd name="connsiteX3" fmla="*/ 2540834 w 2540834"/>
              <a:gd name="connsiteY3" fmla="*/ 423481 h 5501391"/>
              <a:gd name="connsiteX4" fmla="*/ 2540834 w 2540834"/>
              <a:gd name="connsiteY4" fmla="*/ 5077910 h 5501391"/>
              <a:gd name="connsiteX5" fmla="*/ 2117353 w 2540834"/>
              <a:gd name="connsiteY5" fmla="*/ 5501391 h 5501391"/>
              <a:gd name="connsiteX6" fmla="*/ 423481 w 2540834"/>
              <a:gd name="connsiteY6" fmla="*/ 5501391 h 5501391"/>
              <a:gd name="connsiteX7" fmla="*/ 0 w 2540834"/>
              <a:gd name="connsiteY7" fmla="*/ 5077910 h 5501391"/>
              <a:gd name="connsiteX8" fmla="*/ 0 w 2540834"/>
              <a:gd name="connsiteY8" fmla="*/ 423481 h 5501391"/>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117353 w 2540834"/>
              <a:gd name="connsiteY5" fmla="*/ 5501391 h 5508886"/>
              <a:gd name="connsiteX6" fmla="*/ 348530 w 2540834"/>
              <a:gd name="connsiteY6" fmla="*/ 5508886 h 5508886"/>
              <a:gd name="connsiteX7" fmla="*/ 0 w 2540834"/>
              <a:gd name="connsiteY7" fmla="*/ 5077910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117353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077910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40834 w 2540834"/>
              <a:gd name="connsiteY3" fmla="*/ 423481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17353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423481 w 2540834"/>
              <a:gd name="connsiteY1" fmla="*/ 0 h 5508886"/>
              <a:gd name="connsiteX2" fmla="*/ 2177314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0 w 2540834"/>
              <a:gd name="connsiteY0" fmla="*/ 423481 h 5508886"/>
              <a:gd name="connsiteX1" fmla="*/ 356025 w 2540834"/>
              <a:gd name="connsiteY1" fmla="*/ 7495 h 5508886"/>
              <a:gd name="connsiteX2" fmla="*/ 2177314 w 2540834"/>
              <a:gd name="connsiteY2" fmla="*/ 0 h 5508886"/>
              <a:gd name="connsiteX3" fmla="*/ 2533339 w 2540834"/>
              <a:gd name="connsiteY3" fmla="*/ 363520 h 5508886"/>
              <a:gd name="connsiteX4" fmla="*/ 2540834 w 2540834"/>
              <a:gd name="connsiteY4" fmla="*/ 5137871 h 5508886"/>
              <a:gd name="connsiteX5" fmla="*/ 2207294 w 2540834"/>
              <a:gd name="connsiteY5" fmla="*/ 5501391 h 5508886"/>
              <a:gd name="connsiteX6" fmla="*/ 348530 w 2540834"/>
              <a:gd name="connsiteY6" fmla="*/ 5508886 h 5508886"/>
              <a:gd name="connsiteX7" fmla="*/ 7495 w 2540834"/>
              <a:gd name="connsiteY7" fmla="*/ 5115385 h 5508886"/>
              <a:gd name="connsiteX8" fmla="*/ 0 w 2540834"/>
              <a:gd name="connsiteY8" fmla="*/ 423481 h 5508886"/>
              <a:gd name="connsiteX0" fmla="*/ 722 w 2534061"/>
              <a:gd name="connsiteY0" fmla="*/ 386005 h 5508886"/>
              <a:gd name="connsiteX1" fmla="*/ 349252 w 2534061"/>
              <a:gd name="connsiteY1" fmla="*/ 7495 h 5508886"/>
              <a:gd name="connsiteX2" fmla="*/ 2170541 w 2534061"/>
              <a:gd name="connsiteY2" fmla="*/ 0 h 5508886"/>
              <a:gd name="connsiteX3" fmla="*/ 2526566 w 2534061"/>
              <a:gd name="connsiteY3" fmla="*/ 363520 h 5508886"/>
              <a:gd name="connsiteX4" fmla="*/ 2534061 w 2534061"/>
              <a:gd name="connsiteY4" fmla="*/ 5137871 h 5508886"/>
              <a:gd name="connsiteX5" fmla="*/ 2200521 w 2534061"/>
              <a:gd name="connsiteY5" fmla="*/ 5501391 h 5508886"/>
              <a:gd name="connsiteX6" fmla="*/ 341757 w 2534061"/>
              <a:gd name="connsiteY6" fmla="*/ 5508886 h 5508886"/>
              <a:gd name="connsiteX7" fmla="*/ 722 w 2534061"/>
              <a:gd name="connsiteY7" fmla="*/ 5115385 h 5508886"/>
              <a:gd name="connsiteX8" fmla="*/ 722 w 2534061"/>
              <a:gd name="connsiteY8" fmla="*/ 386005 h 550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4061" h="5508886">
                <a:moveTo>
                  <a:pt x="722" y="386005"/>
                </a:moveTo>
                <a:cubicBezTo>
                  <a:pt x="722" y="152123"/>
                  <a:pt x="115370" y="7495"/>
                  <a:pt x="349252" y="7495"/>
                </a:cubicBezTo>
                <a:lnTo>
                  <a:pt x="2170541" y="0"/>
                </a:lnTo>
                <a:cubicBezTo>
                  <a:pt x="2404423" y="0"/>
                  <a:pt x="2526566" y="129638"/>
                  <a:pt x="2526566" y="363520"/>
                </a:cubicBezTo>
                <a:cubicBezTo>
                  <a:pt x="2529064" y="1954970"/>
                  <a:pt x="2531563" y="3546421"/>
                  <a:pt x="2534061" y="5137871"/>
                </a:cubicBezTo>
                <a:cubicBezTo>
                  <a:pt x="2534061" y="5371753"/>
                  <a:pt x="2434403" y="5501391"/>
                  <a:pt x="2200521" y="5501391"/>
                </a:cubicBezTo>
                <a:lnTo>
                  <a:pt x="341757" y="5508886"/>
                </a:lnTo>
                <a:cubicBezTo>
                  <a:pt x="107875" y="5508886"/>
                  <a:pt x="722" y="5349267"/>
                  <a:pt x="722" y="5115385"/>
                </a:cubicBezTo>
                <a:cubicBezTo>
                  <a:pt x="-1776" y="3551417"/>
                  <a:pt x="3220" y="1949973"/>
                  <a:pt x="722" y="386005"/>
                </a:cubicBezTo>
                <a:close/>
              </a:path>
            </a:pathLst>
          </a:custGeom>
          <a:pattFill prst="pct5">
            <a:fgClr>
              <a:srgbClr val="F5F3F0"/>
            </a:fgClr>
            <a:bgClr>
              <a:schemeClr val="bg1"/>
            </a:bgClr>
          </a:pattFill>
        </p:spPr>
        <p:txBody>
          <a:bodyPr anchor="ctr"/>
          <a:lstStyle>
            <a:lvl1pPr marL="0" indent="0" algn="ctr">
              <a:buNone/>
              <a:defRPr/>
            </a:lvl1pPr>
          </a:lstStyle>
          <a:p>
            <a:pPr lvl="0"/>
            <a:r>
              <a:rPr lang="nb-NO"/>
              <a:t>Bilde</a:t>
            </a:r>
          </a:p>
        </p:txBody>
      </p:sp>
      <p:sp>
        <p:nvSpPr>
          <p:cNvPr id="47" name="Platshållare för text 8">
            <a:extLst>
              <a:ext uri="{FF2B5EF4-FFF2-40B4-BE49-F238E27FC236}">
                <a16:creationId xmlns:a16="http://schemas.microsoft.com/office/drawing/2014/main" id="{DC59E1E2-0753-924F-BA44-504CFBCC5088}"/>
              </a:ext>
            </a:extLst>
          </p:cNvPr>
          <p:cNvSpPr>
            <a:spLocks noGrp="1"/>
          </p:cNvSpPr>
          <p:nvPr>
            <p:ph type="body" sz="quarter" idx="13"/>
          </p:nvPr>
        </p:nvSpPr>
        <p:spPr>
          <a:xfrm>
            <a:off x="695324" y="2458229"/>
            <a:ext cx="4639291" cy="3088620"/>
          </a:xfrm>
          <a:prstGeom prst="rect">
            <a:avLst/>
          </a:prstGeom>
        </p:spPr>
        <p:txBody>
          <a:bodyPr/>
          <a:lstStyle>
            <a:lvl1pPr marL="0" indent="0">
              <a:lnSpc>
                <a:spcPct val="100000"/>
              </a:lnSpc>
              <a:buNone/>
              <a:defRPr>
                <a:solidFill>
                  <a:srgbClr val="132849"/>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2" name="Title 1">
            <a:extLst>
              <a:ext uri="{FF2B5EF4-FFF2-40B4-BE49-F238E27FC236}">
                <a16:creationId xmlns:a16="http://schemas.microsoft.com/office/drawing/2014/main" id="{E5EEEFE5-DC2B-7646-9A3F-3A03279CC053}"/>
              </a:ext>
            </a:extLst>
          </p:cNvPr>
          <p:cNvSpPr>
            <a:spLocks noGrp="1"/>
          </p:cNvSpPr>
          <p:nvPr>
            <p:ph type="title"/>
          </p:nvPr>
        </p:nvSpPr>
        <p:spPr>
          <a:xfrm>
            <a:off x="681717" y="966220"/>
            <a:ext cx="4652897" cy="1227362"/>
          </a:xfrm>
          <a:prstGeom prst="rect">
            <a:avLst/>
          </a:prstGeom>
        </p:spPr>
        <p:txBody>
          <a:bodyPr anchor="b"/>
          <a:lstStyle>
            <a:lvl1pPr>
              <a:defRPr sz="3600">
                <a:solidFill>
                  <a:srgbClr val="132849"/>
                </a:solidFill>
              </a:defRPr>
            </a:lvl1pPr>
          </a:lstStyle>
          <a:p>
            <a:r>
              <a:rPr lang="nb-NO"/>
              <a:t>Klikk for å redigere tittelstil</a:t>
            </a:r>
          </a:p>
        </p:txBody>
      </p:sp>
      <p:pic>
        <p:nvPicPr>
          <p:cNvPr id="3" name="Bilde 2" descr="Et bilde som inneholder Mobiltelefon, skjermbilde, smarttelefon, sort og hvit&#10;&#10;Automatisk generert beskrivelse">
            <a:extLst>
              <a:ext uri="{FF2B5EF4-FFF2-40B4-BE49-F238E27FC236}">
                <a16:creationId xmlns:a16="http://schemas.microsoft.com/office/drawing/2014/main" id="{E41F2526-39D9-9A73-268E-94EBB67277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3210" y="215239"/>
            <a:ext cx="4052471" cy="6449137"/>
          </a:xfrm>
          <a:prstGeom prst="rect">
            <a:avLst/>
          </a:prstGeom>
        </p:spPr>
      </p:pic>
      <p:sp>
        <p:nvSpPr>
          <p:cNvPr id="9" name="Plassholder for loddrett tekst 13">
            <a:extLst>
              <a:ext uri="{FF2B5EF4-FFF2-40B4-BE49-F238E27FC236}">
                <a16:creationId xmlns:a16="http://schemas.microsoft.com/office/drawing/2014/main" id="{9718C152-DBFA-76DC-62C6-1A4223E2218C}"/>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0" name="Plassholder for loddrett tekst 16">
            <a:extLst>
              <a:ext uri="{FF2B5EF4-FFF2-40B4-BE49-F238E27FC236}">
                <a16:creationId xmlns:a16="http://schemas.microsoft.com/office/drawing/2014/main" id="{32647063-FCE6-50D9-7A47-4289D4DB38B7}"/>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1" name="Platshållare för bildnummer 4">
            <a:extLst>
              <a:ext uri="{FF2B5EF4-FFF2-40B4-BE49-F238E27FC236}">
                <a16:creationId xmlns:a16="http://schemas.microsoft.com/office/drawing/2014/main" id="{EACFA0DC-D0A6-F8E6-7561-A21B1B6C13A0}"/>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Sora Light" pitchFamily="2" charset="0"/>
                <a:cs typeface="Sora Light" pitchFamily="2"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10131609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ekst og tabell">
    <p:bg>
      <p:bgPr>
        <a:solidFill>
          <a:srgbClr val="F5F3F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E9FDF052-2CF7-4153-8B68-FB57B0F2709E}"/>
              </a:ext>
            </a:extLst>
          </p:cNvPr>
          <p:cNvSpPr/>
          <p:nvPr userDrawn="1"/>
        </p:nvSpPr>
        <p:spPr>
          <a:xfrm>
            <a:off x="6096000" y="0"/>
            <a:ext cx="6096000" cy="6857143"/>
          </a:xfrm>
          <a:prstGeom prst="rect">
            <a:avLst/>
          </a:prstGeom>
          <a:solidFill>
            <a:srgbClr val="132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Rubrik 1">
            <a:extLst>
              <a:ext uri="{FF2B5EF4-FFF2-40B4-BE49-F238E27FC236}">
                <a16:creationId xmlns:a16="http://schemas.microsoft.com/office/drawing/2014/main" id="{F4B2900E-9E02-4BE3-8B06-538FB8D3E8BC}"/>
              </a:ext>
            </a:extLst>
          </p:cNvPr>
          <p:cNvSpPr>
            <a:spLocks noGrp="1"/>
          </p:cNvSpPr>
          <p:nvPr>
            <p:ph type="title"/>
          </p:nvPr>
        </p:nvSpPr>
        <p:spPr>
          <a:xfrm>
            <a:off x="679827" y="671995"/>
            <a:ext cx="4740274" cy="2206290"/>
          </a:xfrm>
          <a:prstGeom prst="rect">
            <a:avLst/>
          </a:prstGeom>
        </p:spPr>
        <p:txBody>
          <a:bodyPr anchor="b" anchorCtr="0"/>
          <a:lstStyle>
            <a:lvl1pPr>
              <a:defRPr sz="3600"/>
            </a:lvl1pPr>
          </a:lstStyle>
          <a:p>
            <a:r>
              <a:rPr lang="nb-NO"/>
              <a:t>Klikk for å redigere tittelstil</a:t>
            </a:r>
          </a:p>
        </p:txBody>
      </p:sp>
      <p:sp>
        <p:nvSpPr>
          <p:cNvPr id="17" name="Platshållare för text 16">
            <a:extLst>
              <a:ext uri="{FF2B5EF4-FFF2-40B4-BE49-F238E27FC236}">
                <a16:creationId xmlns:a16="http://schemas.microsoft.com/office/drawing/2014/main" id="{A4B35BC9-B6E5-43B0-A8E6-F047D6D603D8}"/>
              </a:ext>
            </a:extLst>
          </p:cNvPr>
          <p:cNvSpPr>
            <a:spLocks noGrp="1"/>
          </p:cNvSpPr>
          <p:nvPr>
            <p:ph type="body" sz="quarter" idx="16"/>
          </p:nvPr>
        </p:nvSpPr>
        <p:spPr>
          <a:xfrm>
            <a:off x="6769768" y="657225"/>
            <a:ext cx="4726907" cy="449263"/>
          </a:xfrm>
          <a:prstGeom prst="rect">
            <a:avLst/>
          </a:prstGeom>
        </p:spPr>
        <p:txBody>
          <a:bodyPr/>
          <a:lstStyle>
            <a:lvl1pPr marL="0" indent="0">
              <a:buNone/>
              <a:defRPr sz="1800">
                <a:solidFill>
                  <a:srgbClr val="B7BEB3"/>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8" name="Platshållare för text 7">
            <a:extLst>
              <a:ext uri="{FF2B5EF4-FFF2-40B4-BE49-F238E27FC236}">
                <a16:creationId xmlns:a16="http://schemas.microsoft.com/office/drawing/2014/main" id="{7BACDF02-65EB-4B2E-9D65-E83768E701CA}"/>
              </a:ext>
            </a:extLst>
          </p:cNvPr>
          <p:cNvSpPr>
            <a:spLocks noGrp="1"/>
          </p:cNvSpPr>
          <p:nvPr>
            <p:ph type="body" sz="quarter" idx="17"/>
          </p:nvPr>
        </p:nvSpPr>
        <p:spPr>
          <a:xfrm>
            <a:off x="6769100" y="5758226"/>
            <a:ext cx="4727575" cy="972000"/>
          </a:xfrm>
          <a:prstGeom prst="rect">
            <a:avLst/>
          </a:prstGeom>
        </p:spPr>
        <p:txBody>
          <a:bodyPr/>
          <a:lstStyle>
            <a:lvl1pPr marL="0" indent="0">
              <a:spcBef>
                <a:spcPts val="0"/>
              </a:spcBef>
              <a:buNone/>
              <a:defRPr sz="1200">
                <a:solidFill>
                  <a:srgbClr val="F1F1F1"/>
                </a:solidFill>
              </a:defRPr>
            </a:lvl1pPr>
            <a:lvl2pPr marL="457200" indent="0">
              <a:buNone/>
              <a:defRPr sz="1400">
                <a:solidFill>
                  <a:schemeClr val="accent1"/>
                </a:solidFill>
              </a:defRPr>
            </a:lvl2pPr>
            <a:lvl3pPr marL="914400" indent="0">
              <a:buNone/>
              <a:defRPr sz="1400">
                <a:solidFill>
                  <a:schemeClr val="accent1"/>
                </a:solidFill>
              </a:defRPr>
            </a:lvl3pPr>
            <a:lvl4pPr marL="1371600" indent="0">
              <a:buNone/>
              <a:defRPr sz="1200">
                <a:solidFill>
                  <a:schemeClr val="accent1"/>
                </a:solidFill>
              </a:defRPr>
            </a:lvl4pPr>
            <a:lvl5pPr marL="1828800" indent="0">
              <a:buNone/>
              <a:defRPr sz="1200">
                <a:solidFill>
                  <a:schemeClr val="accent1"/>
                </a:solidFill>
              </a:defRPr>
            </a:lvl5pPr>
          </a:lstStyle>
          <a:p>
            <a:pPr lvl="0"/>
            <a:r>
              <a:rPr lang="nb-NO"/>
              <a:t>Klikk for å redigere tekststiler i malen</a:t>
            </a:r>
          </a:p>
        </p:txBody>
      </p:sp>
      <p:sp>
        <p:nvSpPr>
          <p:cNvPr id="4" name="Plassholder for tekst 3">
            <a:extLst>
              <a:ext uri="{FF2B5EF4-FFF2-40B4-BE49-F238E27FC236}">
                <a16:creationId xmlns:a16="http://schemas.microsoft.com/office/drawing/2014/main" id="{E41F4D85-0283-4099-8067-20995D87DB4D}"/>
              </a:ext>
            </a:extLst>
          </p:cNvPr>
          <p:cNvSpPr>
            <a:spLocks noGrp="1"/>
          </p:cNvSpPr>
          <p:nvPr>
            <p:ph type="body" sz="quarter" idx="19"/>
          </p:nvPr>
        </p:nvSpPr>
        <p:spPr>
          <a:xfrm>
            <a:off x="695323" y="3252393"/>
            <a:ext cx="4740272" cy="2550759"/>
          </a:xfrm>
        </p:spPr>
        <p:txBody>
          <a:bodyPr/>
          <a:lstStyle>
            <a:lvl1pPr marL="0" indent="0">
              <a:buNone/>
              <a:defRPr>
                <a:solidFill>
                  <a:srgbClr val="132849"/>
                </a:solidFill>
              </a:defRPr>
            </a:lvl1pPr>
            <a:lvl2pPr marL="457200" indent="0">
              <a:buNone/>
              <a:defRPr>
                <a:solidFill>
                  <a:srgbClr val="132849"/>
                </a:solidFill>
              </a:defRPr>
            </a:lvl2pPr>
            <a:lvl3pPr marL="914400" indent="0">
              <a:buNone/>
              <a:defRPr sz="1600">
                <a:solidFill>
                  <a:srgbClr val="132849"/>
                </a:solidFill>
              </a:defRPr>
            </a:lvl3pPr>
            <a:lvl4pPr marL="1371600" indent="0">
              <a:buNone/>
              <a:defRPr sz="1600">
                <a:solidFill>
                  <a:srgbClr val="132849"/>
                </a:solidFill>
              </a:defRPr>
            </a:lvl4pPr>
            <a:lvl5pPr marL="1828800" indent="0">
              <a:buNone/>
              <a:defRPr sz="1600">
                <a:solidFill>
                  <a:srgbClr val="132849"/>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tabell 5">
            <a:extLst>
              <a:ext uri="{FF2B5EF4-FFF2-40B4-BE49-F238E27FC236}">
                <a16:creationId xmlns:a16="http://schemas.microsoft.com/office/drawing/2014/main" id="{6E812576-07E0-4B4A-88DB-443D22DC691D}"/>
              </a:ext>
            </a:extLst>
          </p:cNvPr>
          <p:cNvSpPr>
            <a:spLocks noGrp="1"/>
          </p:cNvSpPr>
          <p:nvPr>
            <p:ph type="tbl" sz="quarter" idx="20" hasCustomPrompt="1"/>
          </p:nvPr>
        </p:nvSpPr>
        <p:spPr>
          <a:xfrm>
            <a:off x="6769100" y="1187449"/>
            <a:ext cx="4733925" cy="4294188"/>
          </a:xfrm>
        </p:spPr>
        <p:txBody>
          <a:bodyPr/>
          <a:lstStyle>
            <a:lvl1pPr>
              <a:defRPr>
                <a:solidFill>
                  <a:srgbClr val="B7BEB3"/>
                </a:solidFill>
              </a:defRPr>
            </a:lvl1pPr>
          </a:lstStyle>
          <a:p>
            <a:r>
              <a:rPr lang="en-US" err="1"/>
              <a:t>Klikk</a:t>
            </a:r>
            <a:r>
              <a:rPr lang="en-US"/>
              <a:t> for </a:t>
            </a:r>
            <a:r>
              <a:rPr lang="en-US" err="1"/>
              <a:t>å</a:t>
            </a:r>
            <a:r>
              <a:rPr lang="en-US"/>
              <a:t> </a:t>
            </a:r>
            <a:r>
              <a:rPr lang="en-US" err="1"/>
              <a:t>redigere</a:t>
            </a:r>
            <a:r>
              <a:rPr lang="en-US"/>
              <a:t> </a:t>
            </a:r>
            <a:r>
              <a:rPr lang="en-US" err="1"/>
              <a:t>tabell</a:t>
            </a:r>
            <a:endParaRPr lang="nb-NO"/>
          </a:p>
        </p:txBody>
      </p:sp>
      <p:pic>
        <p:nvPicPr>
          <p:cNvPr id="3" name="Grafikk 2">
            <a:extLst>
              <a:ext uri="{FF2B5EF4-FFF2-40B4-BE49-F238E27FC236}">
                <a16:creationId xmlns:a16="http://schemas.microsoft.com/office/drawing/2014/main" id="{12DAAAF5-1521-C252-C4C7-F0F5044826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3784" y="96334"/>
            <a:ext cx="966817" cy="468661"/>
          </a:xfrm>
          <a:prstGeom prst="rect">
            <a:avLst/>
          </a:prstGeom>
        </p:spPr>
      </p:pic>
      <p:sp>
        <p:nvSpPr>
          <p:cNvPr id="5" name="Plassholder for loddrett tekst 13">
            <a:extLst>
              <a:ext uri="{FF2B5EF4-FFF2-40B4-BE49-F238E27FC236}">
                <a16:creationId xmlns:a16="http://schemas.microsoft.com/office/drawing/2014/main" id="{70808A36-0E89-3D19-9039-2A3C2993B095}"/>
              </a:ext>
            </a:extLst>
          </p:cNvPr>
          <p:cNvSpPr>
            <a:spLocks noGrp="1"/>
          </p:cNvSpPr>
          <p:nvPr>
            <p:ph type="body" orient="vert" sz="quarter" idx="21"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7" name="Plassholder for loddrett tekst 16">
            <a:extLst>
              <a:ext uri="{FF2B5EF4-FFF2-40B4-BE49-F238E27FC236}">
                <a16:creationId xmlns:a16="http://schemas.microsoft.com/office/drawing/2014/main" id="{4FC4FF68-45E0-DC3E-A135-9B49D8ECE313}"/>
              </a:ext>
            </a:extLst>
          </p:cNvPr>
          <p:cNvSpPr>
            <a:spLocks noGrp="1"/>
          </p:cNvSpPr>
          <p:nvPr>
            <p:ph type="body" orient="vert" sz="quarter" idx="22"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9" name="Platshållare för bildnummer 4">
            <a:extLst>
              <a:ext uri="{FF2B5EF4-FFF2-40B4-BE49-F238E27FC236}">
                <a16:creationId xmlns:a16="http://schemas.microsoft.com/office/drawing/2014/main" id="{4345B84C-13F2-1B3A-F0FE-3D8CE2BF139D}"/>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2007475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agram 1 stk">
    <p:bg>
      <p:bgPr>
        <a:solidFill>
          <a:srgbClr val="F5F3F0"/>
        </a:solidFill>
        <a:effectLst/>
      </p:bgPr>
    </p:bg>
    <p:spTree>
      <p:nvGrpSpPr>
        <p:cNvPr id="1" name=""/>
        <p:cNvGrpSpPr/>
        <p:nvPr/>
      </p:nvGrpSpPr>
      <p:grpSpPr>
        <a:xfrm>
          <a:off x="0" y="0"/>
          <a:ext cx="0" cy="0"/>
          <a:chOff x="0" y="0"/>
          <a:chExt cx="0" cy="0"/>
        </a:xfrm>
      </p:grpSpPr>
      <p:sp>
        <p:nvSpPr>
          <p:cNvPr id="10" name="Chart Placeholder 2">
            <a:extLst>
              <a:ext uri="{FF2B5EF4-FFF2-40B4-BE49-F238E27FC236}">
                <a16:creationId xmlns:a16="http://schemas.microsoft.com/office/drawing/2014/main" id="{77B45750-F3CD-4C4E-8E2F-EA82C805E2E6}"/>
              </a:ext>
            </a:extLst>
          </p:cNvPr>
          <p:cNvSpPr>
            <a:spLocks noGrp="1"/>
          </p:cNvSpPr>
          <p:nvPr>
            <p:ph type="chart" sz="quarter" idx="18" hasCustomPrompt="1"/>
          </p:nvPr>
        </p:nvSpPr>
        <p:spPr>
          <a:xfrm>
            <a:off x="688975" y="1376363"/>
            <a:ext cx="10814050" cy="4789487"/>
          </a:xfrm>
          <a:prstGeom prst="rect">
            <a:avLst/>
          </a:prstGeom>
          <a:pattFill prst="pct5">
            <a:fgClr>
              <a:srgbClr val="F5F3F0"/>
            </a:fgClr>
            <a:bgClr>
              <a:schemeClr val="bg1"/>
            </a:bgClr>
          </a:pattFill>
        </p:spPr>
        <p:txBody>
          <a:bodyPr lIns="0" tIns="36000"/>
          <a:lstStyle>
            <a:lvl1pPr algn="l">
              <a:buFontTx/>
              <a:buNone/>
              <a:defRPr sz="1800" b="0" i="0">
                <a:solidFill>
                  <a:srgbClr val="B7BEB3"/>
                </a:solidFill>
                <a:latin typeface="Sora" pitchFamily="2" charset="0"/>
                <a:cs typeface="Sora" pitchFamily="2" charset="0"/>
              </a:defRPr>
            </a:lvl1pPr>
          </a:lstStyle>
          <a:p>
            <a:r>
              <a:rPr lang="nb-NO"/>
              <a:t>Chart</a:t>
            </a:r>
          </a:p>
        </p:txBody>
      </p:sp>
      <p:sp>
        <p:nvSpPr>
          <p:cNvPr id="11" name="Rubrik 5">
            <a:extLst>
              <a:ext uri="{FF2B5EF4-FFF2-40B4-BE49-F238E27FC236}">
                <a16:creationId xmlns:a16="http://schemas.microsoft.com/office/drawing/2014/main" id="{064D559D-B69D-7742-B8FD-1BEE418B61A7}"/>
              </a:ext>
            </a:extLst>
          </p:cNvPr>
          <p:cNvSpPr>
            <a:spLocks noGrp="1"/>
          </p:cNvSpPr>
          <p:nvPr>
            <p:ph type="title"/>
          </p:nvPr>
        </p:nvSpPr>
        <p:spPr>
          <a:xfrm>
            <a:off x="681718" y="660423"/>
            <a:ext cx="7920000" cy="432000"/>
          </a:xfrm>
          <a:prstGeom prst="rect">
            <a:avLst/>
          </a:prstGeom>
        </p:spPr>
        <p:txBody>
          <a:bodyPr anchor="t"/>
          <a:lstStyle>
            <a:lvl1pPr>
              <a:defRPr sz="2400"/>
            </a:lvl1pPr>
          </a:lstStyle>
          <a:p>
            <a:r>
              <a:rPr lang="nb-NO"/>
              <a:t>Klikk for å redigere tittelstil</a:t>
            </a:r>
          </a:p>
        </p:txBody>
      </p:sp>
      <p:sp>
        <p:nvSpPr>
          <p:cNvPr id="14" name="Plassholder for loddrett tekst 13">
            <a:extLst>
              <a:ext uri="{FF2B5EF4-FFF2-40B4-BE49-F238E27FC236}">
                <a16:creationId xmlns:a16="http://schemas.microsoft.com/office/drawing/2014/main" id="{2218D378-5B55-856E-4527-57392EC1E2F0}"/>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5" name="Plassholder for loddrett tekst 16">
            <a:extLst>
              <a:ext uri="{FF2B5EF4-FFF2-40B4-BE49-F238E27FC236}">
                <a16:creationId xmlns:a16="http://schemas.microsoft.com/office/drawing/2014/main" id="{87823C26-4B1E-2129-6449-A02A4B198709}"/>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6" name="Platshållare för bildnummer 4">
            <a:extLst>
              <a:ext uri="{FF2B5EF4-FFF2-40B4-BE49-F238E27FC236}">
                <a16:creationId xmlns:a16="http://schemas.microsoft.com/office/drawing/2014/main" id="{D0418B79-8FE4-1DA0-318F-546B369B7D21}"/>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3231554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agrammer 2 stk">
    <p:bg>
      <p:bgPr>
        <a:solidFill>
          <a:srgbClr val="F5F3F0"/>
        </a:solidFill>
        <a:effectLst/>
      </p:bgPr>
    </p:bg>
    <p:spTree>
      <p:nvGrpSpPr>
        <p:cNvPr id="1" name=""/>
        <p:cNvGrpSpPr/>
        <p:nvPr/>
      </p:nvGrpSpPr>
      <p:grpSpPr>
        <a:xfrm>
          <a:off x="0" y="0"/>
          <a:ext cx="0" cy="0"/>
          <a:chOff x="0" y="0"/>
          <a:chExt cx="0" cy="0"/>
        </a:xfrm>
      </p:grpSpPr>
      <p:sp>
        <p:nvSpPr>
          <p:cNvPr id="8" name="Rubrik 5">
            <a:extLst>
              <a:ext uri="{FF2B5EF4-FFF2-40B4-BE49-F238E27FC236}">
                <a16:creationId xmlns:a16="http://schemas.microsoft.com/office/drawing/2014/main" id="{C84D7A06-113C-4548-B5D5-6561CDA17933}"/>
              </a:ext>
            </a:extLst>
          </p:cNvPr>
          <p:cNvSpPr>
            <a:spLocks noGrp="1"/>
          </p:cNvSpPr>
          <p:nvPr>
            <p:ph type="title"/>
          </p:nvPr>
        </p:nvSpPr>
        <p:spPr>
          <a:xfrm>
            <a:off x="681718" y="663415"/>
            <a:ext cx="7920000" cy="432000"/>
          </a:xfrm>
          <a:prstGeom prst="rect">
            <a:avLst/>
          </a:prstGeom>
        </p:spPr>
        <p:txBody>
          <a:bodyPr anchor="t"/>
          <a:lstStyle>
            <a:lvl1pPr>
              <a:defRPr sz="2400"/>
            </a:lvl1pPr>
          </a:lstStyle>
          <a:p>
            <a:r>
              <a:rPr lang="nb-NO"/>
              <a:t>Klikk for å redigere tittelstil</a:t>
            </a:r>
          </a:p>
        </p:txBody>
      </p:sp>
      <p:sp>
        <p:nvSpPr>
          <p:cNvPr id="9" name="Chart Placeholder 12">
            <a:extLst>
              <a:ext uri="{FF2B5EF4-FFF2-40B4-BE49-F238E27FC236}">
                <a16:creationId xmlns:a16="http://schemas.microsoft.com/office/drawing/2014/main" id="{9742AAED-4E7D-834A-B2E9-F2F4D4A4FEBA}"/>
              </a:ext>
            </a:extLst>
          </p:cNvPr>
          <p:cNvSpPr>
            <a:spLocks noGrp="1"/>
          </p:cNvSpPr>
          <p:nvPr>
            <p:ph type="chart" sz="quarter" idx="15" hasCustomPrompt="1"/>
          </p:nvPr>
        </p:nvSpPr>
        <p:spPr>
          <a:xfrm>
            <a:off x="695029"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1</a:t>
            </a:r>
          </a:p>
        </p:txBody>
      </p:sp>
      <p:sp>
        <p:nvSpPr>
          <p:cNvPr id="10" name="Chart Placeholder 12">
            <a:extLst>
              <a:ext uri="{FF2B5EF4-FFF2-40B4-BE49-F238E27FC236}">
                <a16:creationId xmlns:a16="http://schemas.microsoft.com/office/drawing/2014/main" id="{84F8B28A-579E-1A4D-8246-66E415A26AFD}"/>
              </a:ext>
            </a:extLst>
          </p:cNvPr>
          <p:cNvSpPr>
            <a:spLocks noGrp="1"/>
          </p:cNvSpPr>
          <p:nvPr>
            <p:ph type="chart" sz="quarter" idx="20" hasCustomPrompt="1"/>
          </p:nvPr>
        </p:nvSpPr>
        <p:spPr>
          <a:xfrm>
            <a:off x="6099786"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2</a:t>
            </a:r>
          </a:p>
        </p:txBody>
      </p:sp>
      <p:sp>
        <p:nvSpPr>
          <p:cNvPr id="11" name="Plassholder for loddrett tekst 13">
            <a:extLst>
              <a:ext uri="{FF2B5EF4-FFF2-40B4-BE49-F238E27FC236}">
                <a16:creationId xmlns:a16="http://schemas.microsoft.com/office/drawing/2014/main" id="{B2BDFFDF-5E72-8D46-BFBD-A7A7DB2B3666}"/>
              </a:ext>
            </a:extLst>
          </p:cNvPr>
          <p:cNvSpPr>
            <a:spLocks noGrp="1"/>
          </p:cNvSpPr>
          <p:nvPr>
            <p:ph type="body" orient="vert" sz="quarter" idx="21"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2" name="Plassholder for loddrett tekst 16">
            <a:extLst>
              <a:ext uri="{FF2B5EF4-FFF2-40B4-BE49-F238E27FC236}">
                <a16:creationId xmlns:a16="http://schemas.microsoft.com/office/drawing/2014/main" id="{FACE07F9-B2AA-F8F6-E5DE-22BBBBA1E44D}"/>
              </a:ext>
            </a:extLst>
          </p:cNvPr>
          <p:cNvSpPr>
            <a:spLocks noGrp="1"/>
          </p:cNvSpPr>
          <p:nvPr>
            <p:ph type="body" orient="vert" sz="quarter" idx="22"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3" name="Platshållare för bildnummer 4">
            <a:extLst>
              <a:ext uri="{FF2B5EF4-FFF2-40B4-BE49-F238E27FC236}">
                <a16:creationId xmlns:a16="http://schemas.microsoft.com/office/drawing/2014/main" id="{F8410658-6FB3-A36C-9948-E346D5059F92}"/>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9294466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agrammer - tre stk A">
    <p:bg>
      <p:bgPr>
        <a:solidFill>
          <a:srgbClr val="F5F3F0"/>
        </a:solidFill>
        <a:effectLst/>
      </p:bgPr>
    </p:bg>
    <p:spTree>
      <p:nvGrpSpPr>
        <p:cNvPr id="1" name=""/>
        <p:cNvGrpSpPr/>
        <p:nvPr/>
      </p:nvGrpSpPr>
      <p:grpSpPr>
        <a:xfrm>
          <a:off x="0" y="0"/>
          <a:ext cx="0" cy="0"/>
          <a:chOff x="0" y="0"/>
          <a:chExt cx="0" cy="0"/>
        </a:xfrm>
      </p:grpSpPr>
      <p:sp>
        <p:nvSpPr>
          <p:cNvPr id="7" name="Chart Placeholder 12">
            <a:extLst>
              <a:ext uri="{FF2B5EF4-FFF2-40B4-BE49-F238E27FC236}">
                <a16:creationId xmlns:a16="http://schemas.microsoft.com/office/drawing/2014/main" id="{FA55A5D0-0C25-A54D-8051-07A960B2EDBD}"/>
              </a:ext>
            </a:extLst>
          </p:cNvPr>
          <p:cNvSpPr>
            <a:spLocks noGrp="1"/>
          </p:cNvSpPr>
          <p:nvPr>
            <p:ph type="chart" sz="quarter" idx="15" hasCustomPrompt="1"/>
          </p:nvPr>
        </p:nvSpPr>
        <p:spPr>
          <a:xfrm>
            <a:off x="695460" y="1376362"/>
            <a:ext cx="3598591" cy="4788000"/>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1</a:t>
            </a:r>
          </a:p>
        </p:txBody>
      </p:sp>
      <p:sp>
        <p:nvSpPr>
          <p:cNvPr id="8" name="Chart Placeholder 12">
            <a:extLst>
              <a:ext uri="{FF2B5EF4-FFF2-40B4-BE49-F238E27FC236}">
                <a16:creationId xmlns:a16="http://schemas.microsoft.com/office/drawing/2014/main" id="{DF7910CB-7D54-1B46-AEC3-8FF87348A668}"/>
              </a:ext>
            </a:extLst>
          </p:cNvPr>
          <p:cNvSpPr>
            <a:spLocks noGrp="1"/>
          </p:cNvSpPr>
          <p:nvPr>
            <p:ph type="chart" sz="quarter" idx="18" hasCustomPrompt="1"/>
          </p:nvPr>
        </p:nvSpPr>
        <p:spPr>
          <a:xfrm>
            <a:off x="4301246" y="1376363"/>
            <a:ext cx="3598591" cy="4789487"/>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2</a:t>
            </a:r>
          </a:p>
        </p:txBody>
      </p:sp>
      <p:sp>
        <p:nvSpPr>
          <p:cNvPr id="9" name="Chart Placeholder 12">
            <a:extLst>
              <a:ext uri="{FF2B5EF4-FFF2-40B4-BE49-F238E27FC236}">
                <a16:creationId xmlns:a16="http://schemas.microsoft.com/office/drawing/2014/main" id="{BF1E938F-1A52-5E4A-AA60-41A87F973AB2}"/>
              </a:ext>
            </a:extLst>
          </p:cNvPr>
          <p:cNvSpPr>
            <a:spLocks noGrp="1"/>
          </p:cNvSpPr>
          <p:nvPr>
            <p:ph type="chart" sz="quarter" idx="19" hasCustomPrompt="1"/>
          </p:nvPr>
        </p:nvSpPr>
        <p:spPr>
          <a:xfrm>
            <a:off x="7907031" y="1376363"/>
            <a:ext cx="3598591" cy="4788000"/>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3</a:t>
            </a:r>
          </a:p>
        </p:txBody>
      </p:sp>
      <p:sp>
        <p:nvSpPr>
          <p:cNvPr id="12" name="Rubrik 5">
            <a:extLst>
              <a:ext uri="{FF2B5EF4-FFF2-40B4-BE49-F238E27FC236}">
                <a16:creationId xmlns:a16="http://schemas.microsoft.com/office/drawing/2014/main" id="{9417A4C4-78A6-3D40-8B96-01DC1230813D}"/>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nb-NO"/>
              <a:t>Klikk for å redigere tittelstil</a:t>
            </a:r>
          </a:p>
        </p:txBody>
      </p:sp>
      <p:sp>
        <p:nvSpPr>
          <p:cNvPr id="20" name="Plassholder for loddrett tekst 13">
            <a:extLst>
              <a:ext uri="{FF2B5EF4-FFF2-40B4-BE49-F238E27FC236}">
                <a16:creationId xmlns:a16="http://schemas.microsoft.com/office/drawing/2014/main" id="{4FA68321-77DC-4B11-E168-253E4E528912}"/>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21" name="Plassholder for loddrett tekst 16">
            <a:extLst>
              <a:ext uri="{FF2B5EF4-FFF2-40B4-BE49-F238E27FC236}">
                <a16:creationId xmlns:a16="http://schemas.microsoft.com/office/drawing/2014/main" id="{0301BE00-3D51-A885-9958-6FEBE9BE9A15}"/>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22" name="Platshållare för bildnummer 4">
            <a:extLst>
              <a:ext uri="{FF2B5EF4-FFF2-40B4-BE49-F238E27FC236}">
                <a16:creationId xmlns:a16="http://schemas.microsoft.com/office/drawing/2014/main" id="{02BA743A-6459-A4C5-D77A-4C7787217CA2}"/>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1069335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agrammer 3 stk B">
    <p:bg>
      <p:bgPr>
        <a:solidFill>
          <a:srgbClr val="F5F3F0"/>
        </a:solidFill>
        <a:effectLst/>
      </p:bgPr>
    </p:bg>
    <p:spTree>
      <p:nvGrpSpPr>
        <p:cNvPr id="1" name=""/>
        <p:cNvGrpSpPr/>
        <p:nvPr/>
      </p:nvGrpSpPr>
      <p:grpSpPr>
        <a:xfrm>
          <a:off x="0" y="0"/>
          <a:ext cx="0" cy="0"/>
          <a:chOff x="0" y="0"/>
          <a:chExt cx="0" cy="0"/>
        </a:xfrm>
      </p:grpSpPr>
      <p:sp>
        <p:nvSpPr>
          <p:cNvPr id="10" name="Chart Placeholder 12">
            <a:extLst>
              <a:ext uri="{FF2B5EF4-FFF2-40B4-BE49-F238E27FC236}">
                <a16:creationId xmlns:a16="http://schemas.microsoft.com/office/drawing/2014/main" id="{01B699E0-A2E9-B047-8B87-163EC6050791}"/>
              </a:ext>
            </a:extLst>
          </p:cNvPr>
          <p:cNvSpPr>
            <a:spLocks noGrp="1"/>
          </p:cNvSpPr>
          <p:nvPr>
            <p:ph type="chart" sz="quarter" idx="15" hasCustomPrompt="1"/>
          </p:nvPr>
        </p:nvSpPr>
        <p:spPr>
          <a:xfrm>
            <a:off x="695029" y="1376364"/>
            <a:ext cx="5393034" cy="4792844"/>
          </a:xfrm>
          <a:prstGeom prst="rect">
            <a:avLst/>
          </a:prstGeom>
          <a:pattFill prst="pct5">
            <a:fgClr>
              <a:srgbClr val="F5F3F0"/>
            </a:fgClr>
            <a:bgClr>
              <a:schemeClr val="bg1"/>
            </a:bgClr>
          </a:pattFill>
        </p:spPr>
        <p:txBody>
          <a:bodyPr lIns="0" tIns="36000"/>
          <a:lstStyle>
            <a:lvl1pPr>
              <a:buFontTx/>
              <a:buNone/>
              <a:defRPr sz="1500">
                <a:solidFill>
                  <a:srgbClr val="B7BEB3"/>
                </a:solidFill>
                <a:latin typeface="Sora" pitchFamily="2" charset="0"/>
                <a:cs typeface="Sora" pitchFamily="2" charset="0"/>
              </a:defRPr>
            </a:lvl1pPr>
          </a:lstStyle>
          <a:p>
            <a:r>
              <a:rPr lang="nb-NO"/>
              <a:t>Chart 1</a:t>
            </a:r>
          </a:p>
        </p:txBody>
      </p:sp>
      <p:sp>
        <p:nvSpPr>
          <p:cNvPr id="11" name="Chart Placeholder 12">
            <a:extLst>
              <a:ext uri="{FF2B5EF4-FFF2-40B4-BE49-F238E27FC236}">
                <a16:creationId xmlns:a16="http://schemas.microsoft.com/office/drawing/2014/main" id="{FA32CC36-67E6-A44D-A0D5-6F6559E5FDB7}"/>
              </a:ext>
            </a:extLst>
          </p:cNvPr>
          <p:cNvSpPr>
            <a:spLocks noGrp="1"/>
          </p:cNvSpPr>
          <p:nvPr>
            <p:ph type="chart" sz="quarter" idx="16" hasCustomPrompt="1"/>
          </p:nvPr>
        </p:nvSpPr>
        <p:spPr>
          <a:xfrm>
            <a:off x="6097883"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1</a:t>
            </a:r>
          </a:p>
        </p:txBody>
      </p:sp>
      <p:sp>
        <p:nvSpPr>
          <p:cNvPr id="12" name="Chart Placeholder 12">
            <a:extLst>
              <a:ext uri="{FF2B5EF4-FFF2-40B4-BE49-F238E27FC236}">
                <a16:creationId xmlns:a16="http://schemas.microsoft.com/office/drawing/2014/main" id="{78246BAD-3A9F-CF4B-9D5D-2A99A539320E}"/>
              </a:ext>
            </a:extLst>
          </p:cNvPr>
          <p:cNvSpPr>
            <a:spLocks noGrp="1"/>
          </p:cNvSpPr>
          <p:nvPr>
            <p:ph type="chart" sz="quarter" idx="18" hasCustomPrompt="1"/>
          </p:nvPr>
        </p:nvSpPr>
        <p:spPr>
          <a:xfrm>
            <a:off x="6097883"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3</a:t>
            </a:r>
          </a:p>
        </p:txBody>
      </p:sp>
      <p:sp>
        <p:nvSpPr>
          <p:cNvPr id="14" name="Rubrik 5">
            <a:extLst>
              <a:ext uri="{FF2B5EF4-FFF2-40B4-BE49-F238E27FC236}">
                <a16:creationId xmlns:a16="http://schemas.microsoft.com/office/drawing/2014/main" id="{52A5A894-E5AD-AE44-A59D-0C306F2464DD}"/>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nb-NO"/>
              <a:t>Klikk for å redigere tittelstil</a:t>
            </a:r>
          </a:p>
        </p:txBody>
      </p:sp>
      <p:sp>
        <p:nvSpPr>
          <p:cNvPr id="15" name="Platshållare för datum 2">
            <a:extLst>
              <a:ext uri="{FF2B5EF4-FFF2-40B4-BE49-F238E27FC236}">
                <a16:creationId xmlns:a16="http://schemas.microsoft.com/office/drawing/2014/main" id="{044B8EF4-679C-BB65-CC49-2F6F3A27EEAD}"/>
              </a:ext>
            </a:extLst>
          </p:cNvPr>
          <p:cNvSpPr>
            <a:spLocks noGrp="1"/>
          </p:cNvSpPr>
          <p:nvPr>
            <p:ph type="dt" sz="half" idx="10"/>
          </p:nvPr>
        </p:nvSpPr>
        <p:spPr>
          <a:xfrm rot="16200000">
            <a:off x="11481088" y="5468187"/>
            <a:ext cx="972000" cy="180000"/>
          </a:xfrm>
        </p:spPr>
        <p:txBody>
          <a:bodyPr/>
          <a:lstStyle>
            <a:lvl1pPr>
              <a:defRPr/>
            </a:lvl1pPr>
          </a:lstStyle>
          <a:p>
            <a:fld id="{825857BD-6B43-B448-B24C-F3E8A0CADDC0}" type="datetime1">
              <a:rPr lang="nb-NO" smtClean="0"/>
              <a:pPr/>
              <a:t>16.08.2026</a:t>
            </a:fld>
            <a:endParaRPr lang="nb-NO"/>
          </a:p>
        </p:txBody>
      </p:sp>
      <p:sp>
        <p:nvSpPr>
          <p:cNvPr id="16" name="Platshållare för sidfot 3">
            <a:extLst>
              <a:ext uri="{FF2B5EF4-FFF2-40B4-BE49-F238E27FC236}">
                <a16:creationId xmlns:a16="http://schemas.microsoft.com/office/drawing/2014/main" id="{66D2F879-533A-5A4D-E1E7-EA4DDAB2E4D9}"/>
              </a:ext>
            </a:extLst>
          </p:cNvPr>
          <p:cNvSpPr>
            <a:spLocks noGrp="1"/>
          </p:cNvSpPr>
          <p:nvPr>
            <p:ph type="ftr" sz="quarter" idx="11"/>
          </p:nvPr>
        </p:nvSpPr>
        <p:spPr>
          <a:xfrm rot="16200000">
            <a:off x="11017072" y="3596912"/>
            <a:ext cx="1886400" cy="180000"/>
          </a:xfrm>
        </p:spPr>
        <p:txBody>
          <a:bodyPr/>
          <a:lstStyle/>
          <a:p>
            <a:r>
              <a:rPr lang="nb-NO"/>
              <a:t>TEMA HER</a:t>
            </a:r>
          </a:p>
        </p:txBody>
      </p:sp>
      <p:sp>
        <p:nvSpPr>
          <p:cNvPr id="17" name="Platshållare för bildnummer 4">
            <a:extLst>
              <a:ext uri="{FF2B5EF4-FFF2-40B4-BE49-F238E27FC236}">
                <a16:creationId xmlns:a16="http://schemas.microsoft.com/office/drawing/2014/main" id="{88DB7E5E-8A75-2DEC-D260-8E73AEA35F13}"/>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7594495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agrammer 4 stk">
    <p:bg>
      <p:bgPr>
        <a:solidFill>
          <a:srgbClr val="F5F3F0"/>
        </a:solidFill>
        <a:effectLst/>
      </p:bgPr>
    </p:bg>
    <p:spTree>
      <p:nvGrpSpPr>
        <p:cNvPr id="1" name=""/>
        <p:cNvGrpSpPr/>
        <p:nvPr/>
      </p:nvGrpSpPr>
      <p:grpSpPr>
        <a:xfrm>
          <a:off x="0" y="0"/>
          <a:ext cx="0" cy="0"/>
          <a:chOff x="0" y="0"/>
          <a:chExt cx="0" cy="0"/>
        </a:xfrm>
      </p:grpSpPr>
      <p:sp>
        <p:nvSpPr>
          <p:cNvPr id="14" name="Rubrik 5">
            <a:extLst>
              <a:ext uri="{FF2B5EF4-FFF2-40B4-BE49-F238E27FC236}">
                <a16:creationId xmlns:a16="http://schemas.microsoft.com/office/drawing/2014/main" id="{8E71C92B-A386-F64A-8FC0-B787EBBD7F98}"/>
              </a:ext>
            </a:extLst>
          </p:cNvPr>
          <p:cNvSpPr>
            <a:spLocks noGrp="1"/>
          </p:cNvSpPr>
          <p:nvPr>
            <p:ph type="title"/>
          </p:nvPr>
        </p:nvSpPr>
        <p:spPr>
          <a:xfrm>
            <a:off x="681718" y="660424"/>
            <a:ext cx="7920000" cy="432000"/>
          </a:xfrm>
          <a:prstGeom prst="rect">
            <a:avLst/>
          </a:prstGeom>
        </p:spPr>
        <p:txBody>
          <a:bodyPr anchor="t"/>
          <a:lstStyle>
            <a:lvl1pPr>
              <a:defRPr sz="2400">
                <a:solidFill>
                  <a:srgbClr val="132849"/>
                </a:solidFill>
              </a:defRPr>
            </a:lvl1pPr>
          </a:lstStyle>
          <a:p>
            <a:r>
              <a:rPr lang="nb-NO"/>
              <a:t>Klikk for å redigere tittelstil</a:t>
            </a:r>
          </a:p>
        </p:txBody>
      </p:sp>
      <p:sp>
        <p:nvSpPr>
          <p:cNvPr id="15" name="Chart Placeholder 12">
            <a:extLst>
              <a:ext uri="{FF2B5EF4-FFF2-40B4-BE49-F238E27FC236}">
                <a16:creationId xmlns:a16="http://schemas.microsoft.com/office/drawing/2014/main" id="{BEAB32A2-635B-5644-8085-B5479C6CC462}"/>
              </a:ext>
            </a:extLst>
          </p:cNvPr>
          <p:cNvSpPr>
            <a:spLocks noGrp="1"/>
          </p:cNvSpPr>
          <p:nvPr>
            <p:ph type="chart" sz="quarter" idx="15" hasCustomPrompt="1"/>
          </p:nvPr>
        </p:nvSpPr>
        <p:spPr>
          <a:xfrm>
            <a:off x="688975"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1</a:t>
            </a:r>
          </a:p>
        </p:txBody>
      </p:sp>
      <p:sp>
        <p:nvSpPr>
          <p:cNvPr id="16" name="Chart Placeholder 12">
            <a:extLst>
              <a:ext uri="{FF2B5EF4-FFF2-40B4-BE49-F238E27FC236}">
                <a16:creationId xmlns:a16="http://schemas.microsoft.com/office/drawing/2014/main" id="{17D9F0B3-C06A-2E42-A711-037E4B0F2C9C}"/>
              </a:ext>
            </a:extLst>
          </p:cNvPr>
          <p:cNvSpPr>
            <a:spLocks noGrp="1"/>
          </p:cNvSpPr>
          <p:nvPr>
            <p:ph type="chart" sz="quarter" idx="16" hasCustomPrompt="1"/>
          </p:nvPr>
        </p:nvSpPr>
        <p:spPr>
          <a:xfrm>
            <a:off x="6097883" y="1380236"/>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2</a:t>
            </a:r>
          </a:p>
        </p:txBody>
      </p:sp>
      <p:sp>
        <p:nvSpPr>
          <p:cNvPr id="17" name="Chart Placeholder 12">
            <a:extLst>
              <a:ext uri="{FF2B5EF4-FFF2-40B4-BE49-F238E27FC236}">
                <a16:creationId xmlns:a16="http://schemas.microsoft.com/office/drawing/2014/main" id="{AB73352C-5A24-3C4A-B44E-6EC272017198}"/>
              </a:ext>
            </a:extLst>
          </p:cNvPr>
          <p:cNvSpPr>
            <a:spLocks noGrp="1"/>
          </p:cNvSpPr>
          <p:nvPr>
            <p:ph type="chart" sz="quarter" idx="17" hasCustomPrompt="1"/>
          </p:nvPr>
        </p:nvSpPr>
        <p:spPr>
          <a:xfrm>
            <a:off x="688975"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3</a:t>
            </a:r>
          </a:p>
        </p:txBody>
      </p:sp>
      <p:sp>
        <p:nvSpPr>
          <p:cNvPr id="18" name="Chart Placeholder 12">
            <a:extLst>
              <a:ext uri="{FF2B5EF4-FFF2-40B4-BE49-F238E27FC236}">
                <a16:creationId xmlns:a16="http://schemas.microsoft.com/office/drawing/2014/main" id="{295009AF-56A8-B446-B427-56D02048D4BE}"/>
              </a:ext>
            </a:extLst>
          </p:cNvPr>
          <p:cNvSpPr>
            <a:spLocks noGrp="1"/>
          </p:cNvSpPr>
          <p:nvPr>
            <p:ph type="chart" sz="quarter" idx="18" hasCustomPrompt="1"/>
          </p:nvPr>
        </p:nvSpPr>
        <p:spPr>
          <a:xfrm>
            <a:off x="6097883" y="3786007"/>
            <a:ext cx="5399088" cy="2383200"/>
          </a:xfrm>
          <a:prstGeom prst="rect">
            <a:avLst/>
          </a:prstGeom>
          <a:pattFill prst="pct5">
            <a:fgClr>
              <a:srgbClr val="F5F3F0"/>
            </a:fgClr>
            <a:bgClr>
              <a:schemeClr val="bg1"/>
            </a:bgClr>
          </a:pattFill>
        </p:spPr>
        <p:txBody>
          <a:bodyPr lIns="0" tIns="36000"/>
          <a:lstStyle>
            <a:lvl1pPr>
              <a:buFontTx/>
              <a:buNone/>
              <a:defRPr sz="1500" b="0" i="0">
                <a:solidFill>
                  <a:srgbClr val="B7BEB3"/>
                </a:solidFill>
                <a:latin typeface="Sora" pitchFamily="2" charset="0"/>
                <a:cs typeface="Sora" pitchFamily="2" charset="0"/>
              </a:defRPr>
            </a:lvl1pPr>
          </a:lstStyle>
          <a:p>
            <a:r>
              <a:rPr lang="nb-NO"/>
              <a:t>Chart 4</a:t>
            </a:r>
          </a:p>
        </p:txBody>
      </p:sp>
      <p:sp>
        <p:nvSpPr>
          <p:cNvPr id="12" name="Platshållare för bildnummer 4">
            <a:extLst>
              <a:ext uri="{FF2B5EF4-FFF2-40B4-BE49-F238E27FC236}">
                <a16:creationId xmlns:a16="http://schemas.microsoft.com/office/drawing/2014/main" id="{69C95902-463D-93BE-BAFA-3DD7B602282C}"/>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
        <p:nvSpPr>
          <p:cNvPr id="13" name="Platshållare för datum 2">
            <a:extLst>
              <a:ext uri="{FF2B5EF4-FFF2-40B4-BE49-F238E27FC236}">
                <a16:creationId xmlns:a16="http://schemas.microsoft.com/office/drawing/2014/main" id="{47C24D86-EBA9-EC5A-0C9F-D9A349293C34}"/>
              </a:ext>
            </a:extLst>
          </p:cNvPr>
          <p:cNvSpPr>
            <a:spLocks noGrp="1"/>
          </p:cNvSpPr>
          <p:nvPr>
            <p:ph type="dt" sz="half" idx="10"/>
          </p:nvPr>
        </p:nvSpPr>
        <p:spPr>
          <a:xfrm rot="16200000">
            <a:off x="11481088" y="5468187"/>
            <a:ext cx="972000" cy="180000"/>
          </a:xfrm>
        </p:spPr>
        <p:txBody>
          <a:bodyPr/>
          <a:lstStyle>
            <a:lvl1pPr>
              <a:defRPr/>
            </a:lvl1pPr>
          </a:lstStyle>
          <a:p>
            <a:fld id="{825857BD-6B43-B448-B24C-F3E8A0CADDC0}" type="datetime1">
              <a:rPr lang="nb-NO" smtClean="0"/>
              <a:pPr/>
              <a:t>16.08.2026</a:t>
            </a:fld>
            <a:endParaRPr lang="nb-NO"/>
          </a:p>
        </p:txBody>
      </p:sp>
      <p:sp>
        <p:nvSpPr>
          <p:cNvPr id="19" name="Platshållare för sidfot 3">
            <a:extLst>
              <a:ext uri="{FF2B5EF4-FFF2-40B4-BE49-F238E27FC236}">
                <a16:creationId xmlns:a16="http://schemas.microsoft.com/office/drawing/2014/main" id="{A64173D5-8C84-C1AE-F1CD-599A73EB8821}"/>
              </a:ext>
            </a:extLst>
          </p:cNvPr>
          <p:cNvSpPr>
            <a:spLocks noGrp="1"/>
          </p:cNvSpPr>
          <p:nvPr>
            <p:ph type="ftr" sz="quarter" idx="11"/>
          </p:nvPr>
        </p:nvSpPr>
        <p:spPr>
          <a:xfrm rot="16200000">
            <a:off x="11017072" y="3596912"/>
            <a:ext cx="1886400" cy="180000"/>
          </a:xfrm>
        </p:spPr>
        <p:txBody>
          <a:bodyPr/>
          <a:lstStyle/>
          <a:p>
            <a:r>
              <a:rPr lang="nb-NO"/>
              <a:t>TEMA HER</a:t>
            </a:r>
          </a:p>
        </p:txBody>
      </p:sp>
    </p:spTree>
    <p:extLst>
      <p:ext uri="{BB962C8B-B14F-4D97-AF65-F5344CB8AC3E}">
        <p14:creationId xmlns:p14="http://schemas.microsoft.com/office/powerpoint/2010/main" val="3912457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om lys">
    <p:bg>
      <p:bgPr>
        <a:solidFill>
          <a:srgbClr val="F1F1F1"/>
        </a:solidFill>
        <a:effectLst/>
      </p:bgPr>
    </p:bg>
    <p:spTree>
      <p:nvGrpSpPr>
        <p:cNvPr id="1" name=""/>
        <p:cNvGrpSpPr/>
        <p:nvPr/>
      </p:nvGrpSpPr>
      <p:grpSpPr>
        <a:xfrm>
          <a:off x="0" y="0"/>
          <a:ext cx="0" cy="0"/>
          <a:chOff x="0" y="0"/>
          <a:chExt cx="0" cy="0"/>
        </a:xfrm>
      </p:grpSpPr>
      <p:sp>
        <p:nvSpPr>
          <p:cNvPr id="10" name="Plassholder for loddrett tekst 13">
            <a:extLst>
              <a:ext uri="{FF2B5EF4-FFF2-40B4-BE49-F238E27FC236}">
                <a16:creationId xmlns:a16="http://schemas.microsoft.com/office/drawing/2014/main" id="{7B1A925F-ED73-824B-CB7E-1818A929E7DC}"/>
              </a:ext>
            </a:extLst>
          </p:cNvPr>
          <p:cNvSpPr>
            <a:spLocks noGrp="1"/>
          </p:cNvSpPr>
          <p:nvPr>
            <p:ph type="body" orient="vert" sz="quarter" idx="20" hasCustomPrompt="1"/>
          </p:nvPr>
        </p:nvSpPr>
        <p:spPr>
          <a:xfrm rot="10800000">
            <a:off x="11894318" y="2751146"/>
            <a:ext cx="155954" cy="1886400"/>
          </a:xfrm>
        </p:spPr>
        <p:txBody>
          <a:bodyPr vert="eaVert"/>
          <a:lstStyle>
            <a:lvl1pPr marL="0" indent="0" algn="r">
              <a:buNone/>
              <a:defRPr sz="1000" b="0" i="0">
                <a:solidFill>
                  <a:srgbClr val="A56A57"/>
                </a:solidFill>
                <a:latin typeface="Arial" panose="020B0604020202020204" pitchFamily="34" charset="0"/>
                <a:cs typeface="Arial" panose="020B0604020202020204" pitchFamily="34" charset="0"/>
              </a:defRPr>
            </a:lvl1pPr>
          </a:lstStyle>
          <a:p>
            <a:pPr lvl="0"/>
            <a:r>
              <a:rPr lang="nb-NO"/>
              <a:t>TEMA HER</a:t>
            </a:r>
          </a:p>
        </p:txBody>
      </p:sp>
      <p:sp>
        <p:nvSpPr>
          <p:cNvPr id="11" name="Plassholder for loddrett tekst 16">
            <a:extLst>
              <a:ext uri="{FF2B5EF4-FFF2-40B4-BE49-F238E27FC236}">
                <a16:creationId xmlns:a16="http://schemas.microsoft.com/office/drawing/2014/main" id="{81A8C367-B5F3-82F4-EFEC-B0397B372678}"/>
              </a:ext>
            </a:extLst>
          </p:cNvPr>
          <p:cNvSpPr>
            <a:spLocks noGrp="1"/>
          </p:cNvSpPr>
          <p:nvPr>
            <p:ph type="body" orient="vert" sz="quarter" idx="21" hasCustomPrompt="1"/>
          </p:nvPr>
        </p:nvSpPr>
        <p:spPr>
          <a:xfrm rot="10800000">
            <a:off x="11894318" y="5182175"/>
            <a:ext cx="155954" cy="862012"/>
          </a:xfrm>
        </p:spPr>
        <p:txBody>
          <a:bodyPr vert="eaVert"/>
          <a:lstStyle>
            <a:lvl1pPr marL="0" indent="0">
              <a:buNone/>
              <a:defRPr sz="1000" b="0" i="0">
                <a:solidFill>
                  <a:srgbClr val="B7BEB3"/>
                </a:solidFill>
                <a:latin typeface="Arial" panose="020B0604020202020204" pitchFamily="34" charset="0"/>
                <a:cs typeface="Arial" panose="020B0604020202020204" pitchFamily="34" charset="0"/>
              </a:defRPr>
            </a:lvl1pPr>
          </a:lstStyle>
          <a:p>
            <a:pPr lvl="0"/>
            <a:fld id="{B1533AAD-7FA8-404C-8336-56975DC6914A}" type="datetime1">
              <a:rPr lang="nb-NO" smtClean="0"/>
              <a:t>08.06.2023</a:t>
            </a:fld>
            <a:endParaRPr lang="nb-NO"/>
          </a:p>
        </p:txBody>
      </p:sp>
      <p:sp>
        <p:nvSpPr>
          <p:cNvPr id="14" name="Platshållare för bildnummer 4">
            <a:extLst>
              <a:ext uri="{FF2B5EF4-FFF2-40B4-BE49-F238E27FC236}">
                <a16:creationId xmlns:a16="http://schemas.microsoft.com/office/drawing/2014/main" id="{2E908D37-12E2-0499-62AE-EC309CC198F8}"/>
              </a:ext>
            </a:extLst>
          </p:cNvPr>
          <p:cNvSpPr>
            <a:spLocks noGrp="1"/>
          </p:cNvSpPr>
          <p:nvPr>
            <p:ph type="sldNum" sz="quarter" idx="12"/>
          </p:nvPr>
        </p:nvSpPr>
        <p:spPr>
          <a:xfrm>
            <a:off x="11235127" y="6521775"/>
            <a:ext cx="795715" cy="180000"/>
          </a:xfrm>
        </p:spPr>
        <p:txBody>
          <a:bodyPr/>
          <a:lstStyle>
            <a:lvl1pPr>
              <a:defRPr b="0" i="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Tree>
    <p:extLst>
      <p:ext uri="{BB962C8B-B14F-4D97-AF65-F5344CB8AC3E}">
        <p14:creationId xmlns:p14="http://schemas.microsoft.com/office/powerpoint/2010/main" val="30869754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vslutning - Harris logo">
    <p:bg>
      <p:bgPr>
        <a:solidFill>
          <a:srgbClr val="132849"/>
        </a:solidFill>
        <a:effectLst/>
      </p:bgPr>
    </p:bg>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8A8B1E91-8F73-6D44-C3A5-B63A2FBD2F43}"/>
              </a:ext>
            </a:extLst>
          </p:cNvPr>
          <p:cNvSpPr>
            <a:spLocks noGrp="1"/>
          </p:cNvSpPr>
          <p:nvPr>
            <p:ph type="pic" sz="quarter" idx="10" hasCustomPrompt="1"/>
          </p:nvPr>
        </p:nvSpPr>
        <p:spPr>
          <a:xfrm>
            <a:off x="3030295" y="1770856"/>
            <a:ext cx="6131409" cy="3316287"/>
          </a:xfrm>
        </p:spPr>
        <p:txBody>
          <a:bodyPr anchor="ctr"/>
          <a:lstStyle>
            <a:lvl1pPr marL="0" indent="0" algn="ctr">
              <a:buNone/>
              <a:defRPr>
                <a:solidFill>
                  <a:srgbClr val="B7BEB3"/>
                </a:solidFill>
              </a:defRPr>
            </a:lvl1pPr>
          </a:lstStyle>
          <a:p>
            <a:r>
              <a:rPr lang="nb-NO"/>
              <a:t>Logo her</a:t>
            </a:r>
          </a:p>
        </p:txBody>
      </p:sp>
    </p:spTree>
    <p:extLst>
      <p:ext uri="{BB962C8B-B14F-4D97-AF65-F5344CB8AC3E}">
        <p14:creationId xmlns:p14="http://schemas.microsoft.com/office/powerpoint/2010/main" val="368823858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image" Target="../media/image2.sv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theme" Target="../theme/theme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6A748BE-294C-E171-9EC1-072D230532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F0A132DD-CE74-FB87-BBB7-F61803BA6C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14932C8-FD6A-013F-9484-1763C81879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565AE1-310E-47A2-B310-062FF6CBF41E}" type="datetimeFigureOut">
              <a:rPr lang="nb-NO" smtClean="0"/>
              <a:t>16.08.2026</a:t>
            </a:fld>
            <a:endParaRPr lang="nb-NO"/>
          </a:p>
        </p:txBody>
      </p:sp>
      <p:sp>
        <p:nvSpPr>
          <p:cNvPr id="5" name="Plassholder for bunntekst 4">
            <a:extLst>
              <a:ext uri="{FF2B5EF4-FFF2-40B4-BE49-F238E27FC236}">
                <a16:creationId xmlns:a16="http://schemas.microsoft.com/office/drawing/2014/main" id="{AF24CAD2-884C-D24D-2710-CA0B053094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608B4669-5BC3-C42E-9F79-987428DE87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6F06EB-FE34-4161-9EC3-CD4F533E3539}" type="slidenum">
              <a:rPr lang="nb-NO" smtClean="0"/>
              <a:t>‹#›</a:t>
            </a:fld>
            <a:endParaRPr lang="nb-NO"/>
          </a:p>
        </p:txBody>
      </p:sp>
    </p:spTree>
    <p:extLst>
      <p:ext uri="{BB962C8B-B14F-4D97-AF65-F5344CB8AC3E}">
        <p14:creationId xmlns:p14="http://schemas.microsoft.com/office/powerpoint/2010/main" val="118681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0" r:id="rId12"/>
    <p:sldLayoutId id="214748369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rot="16200000">
            <a:off x="11481088" y="5468187"/>
            <a:ext cx="972000" cy="180000"/>
          </a:xfrm>
          <a:prstGeom prst="rect">
            <a:avLst/>
          </a:prstGeom>
        </p:spPr>
        <p:txBody>
          <a:bodyPr vert="horz" lIns="0" tIns="0" rIns="0" bIns="0" rtlCol="0" anchor="ctr" anchorCtr="0">
            <a:noAutofit/>
          </a:bodyPr>
          <a:lstStyle>
            <a:lvl1pPr algn="l">
              <a:defRPr sz="1000" b="0" i="0">
                <a:solidFill>
                  <a:srgbClr val="B7BEB3"/>
                </a:solidFill>
                <a:latin typeface="Arial" panose="020B0604020202020204" pitchFamily="34" charset="0"/>
                <a:cs typeface="Arial" panose="020B0604020202020204" pitchFamily="34" charset="0"/>
              </a:defRPr>
            </a:lvl1pPr>
          </a:lstStyle>
          <a:p>
            <a:fld id="{ED3AA637-8B2B-8A4C-820F-90555BD2B34A}" type="datetime1">
              <a:rPr lang="nb-NO" smtClean="0"/>
              <a:pPr/>
              <a:t>16.08.2026</a:t>
            </a:fld>
            <a:endParaRPr lang="nb-NO" dirty="0"/>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rot="16200000">
            <a:off x="11017072" y="3596912"/>
            <a:ext cx="1886400" cy="180000"/>
          </a:xfrm>
          <a:prstGeom prst="rect">
            <a:avLst/>
          </a:prstGeom>
        </p:spPr>
        <p:txBody>
          <a:bodyPr vert="horz" lIns="0" tIns="0" rIns="0" bIns="0" rtlCol="0" anchor="ctr" anchorCtr="0">
            <a:noAutofit/>
          </a:bodyPr>
          <a:lstStyle>
            <a:lvl1pPr algn="r">
              <a:defRPr lang="en-GB" sz="1000" b="0" i="0" kern="1200" cap="all" baseline="0" smtClean="0">
                <a:solidFill>
                  <a:srgbClr val="7D422F"/>
                </a:solidFill>
                <a:latin typeface="Arial" panose="020B0604020202020204" pitchFamily="34" charset="0"/>
                <a:ea typeface="+mn-ea"/>
                <a:cs typeface="Arial" panose="020B0604020202020204" pitchFamily="34" charset="0"/>
              </a:defRPr>
            </a:lvl1pPr>
          </a:lstStyle>
          <a:p>
            <a:r>
              <a:rPr lang="nb-NO" dirty="0"/>
              <a:t>Tema her</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9287643" y="6521775"/>
            <a:ext cx="2743200" cy="180000"/>
          </a:xfrm>
          <a:prstGeom prst="rect">
            <a:avLst/>
          </a:prstGeom>
        </p:spPr>
        <p:txBody>
          <a:bodyPr vert="horz" lIns="0" tIns="0" rIns="0" bIns="0" rtlCol="0" anchor="b">
            <a:noAutofit/>
          </a:bodyPr>
          <a:lstStyle>
            <a:lvl1pPr algn="r">
              <a:defRPr sz="100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dirty="0"/>
          </a:p>
        </p:txBody>
      </p:sp>
      <p:sp>
        <p:nvSpPr>
          <p:cNvPr id="8" name="Plassholder for tittel 7">
            <a:extLst>
              <a:ext uri="{FF2B5EF4-FFF2-40B4-BE49-F238E27FC236}">
                <a16:creationId xmlns:a16="http://schemas.microsoft.com/office/drawing/2014/main" id="{F7F4A3A2-069C-485C-BBF1-984B9DA27677}"/>
              </a:ext>
            </a:extLst>
          </p:cNvPr>
          <p:cNvSpPr>
            <a:spLocks noGrp="1"/>
          </p:cNvSpPr>
          <p:nvPr>
            <p:ph type="title"/>
          </p:nvPr>
        </p:nvSpPr>
        <p:spPr>
          <a:xfrm>
            <a:off x="681718" y="1376363"/>
            <a:ext cx="6633482" cy="1500107"/>
          </a:xfrm>
          <a:prstGeom prst="rect">
            <a:avLst/>
          </a:prstGeom>
        </p:spPr>
        <p:txBody>
          <a:bodyPr vert="horz" lIns="0" tIns="0" rIns="0" bIns="0" rtlCol="0" anchor="b" anchorCtr="0">
            <a:noAutofit/>
          </a:bodyPr>
          <a:lstStyle/>
          <a:p>
            <a:r>
              <a:rPr lang="nb-NO" dirty="0"/>
              <a:t>Klikk for å redigere tittelstil</a:t>
            </a:r>
          </a:p>
        </p:txBody>
      </p:sp>
      <p:sp>
        <p:nvSpPr>
          <p:cNvPr id="9" name="Plassholder for tekst 8">
            <a:extLst>
              <a:ext uri="{FF2B5EF4-FFF2-40B4-BE49-F238E27FC236}">
                <a16:creationId xmlns:a16="http://schemas.microsoft.com/office/drawing/2014/main" id="{A5099F40-52B7-4D43-8814-CC5326E4829B}"/>
              </a:ext>
            </a:extLst>
          </p:cNvPr>
          <p:cNvSpPr>
            <a:spLocks noGrp="1"/>
          </p:cNvSpPr>
          <p:nvPr>
            <p:ph type="body" idx="1"/>
          </p:nvPr>
        </p:nvSpPr>
        <p:spPr>
          <a:xfrm>
            <a:off x="703050" y="3260879"/>
            <a:ext cx="6633482" cy="2929725"/>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1" name="Grafikk 10">
            <a:extLst>
              <a:ext uri="{FF2B5EF4-FFF2-40B4-BE49-F238E27FC236}">
                <a16:creationId xmlns:a16="http://schemas.microsoft.com/office/drawing/2014/main" id="{01A20BAF-2AF7-2A09-42DF-2EE65A3F98B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1136350" y="94356"/>
            <a:ext cx="980210" cy="475153"/>
          </a:xfrm>
          <a:prstGeom prst="rect">
            <a:avLst/>
          </a:prstGeom>
        </p:spPr>
      </p:pic>
    </p:spTree>
    <p:extLst>
      <p:ext uri="{BB962C8B-B14F-4D97-AF65-F5344CB8AC3E}">
        <p14:creationId xmlns:p14="http://schemas.microsoft.com/office/powerpoint/2010/main" val="2617023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721" r:id="rId30"/>
  </p:sldLayoutIdLst>
  <p:hf hdr="0" ftr="0" dt="0"/>
  <p:txStyles>
    <p:titleStyle>
      <a:lvl1pPr algn="l" defTabSz="914400" rtl="0" eaLnBrk="1" latinLnBrk="0" hangingPunct="1">
        <a:lnSpc>
          <a:spcPct val="90000"/>
        </a:lnSpc>
        <a:spcBef>
          <a:spcPct val="0"/>
        </a:spcBef>
        <a:buNone/>
        <a:defRPr lang="sv-SE" sz="5000" b="0" i="0" kern="1200" dirty="0">
          <a:solidFill>
            <a:srgbClr val="13284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15">
          <p15:clr>
            <a:srgbClr val="F26B43"/>
          </p15:clr>
        </p15:guide>
        <p15:guide id="4" pos="767">
          <p15:clr>
            <a:srgbClr val="F26B43"/>
          </p15:clr>
        </p15:guide>
        <p15:guide id="5" pos="1531">
          <p15:clr>
            <a:srgbClr val="F26B43"/>
          </p15:clr>
        </p15:guide>
        <p15:guide id="6" pos="2301">
          <p15:clr>
            <a:srgbClr val="F26B43"/>
          </p15:clr>
        </p15:guide>
        <p15:guide id="7" pos="3067">
          <p15:clr>
            <a:srgbClr val="F26B43"/>
          </p15:clr>
        </p15:guide>
        <p15:guide id="8" pos="3835">
          <p15:clr>
            <a:srgbClr val="F26B43"/>
          </p15:clr>
        </p15:guide>
        <p15:guide id="9" pos="4608">
          <p15:clr>
            <a:srgbClr val="F26B43"/>
          </p15:clr>
        </p15:guide>
        <p15:guide id="10" pos="5370">
          <p15:clr>
            <a:srgbClr val="F26B43"/>
          </p15:clr>
        </p15:guide>
        <p15:guide id="11" pos="6140">
          <p15:clr>
            <a:srgbClr val="F26B43"/>
          </p15:clr>
        </p15:guide>
        <p15:guide id="12" pos="6912">
          <p15:clr>
            <a:srgbClr val="F26B43"/>
          </p15:clr>
        </p15:guide>
        <p15:guide id="13" pos="7566">
          <p15:clr>
            <a:srgbClr val="F26B43"/>
          </p15:clr>
        </p15:guide>
        <p15:guide id="14" orient="horz">
          <p15:clr>
            <a:srgbClr val="F26B43"/>
          </p15:clr>
        </p15:guide>
        <p15:guide id="15" orient="horz" pos="4320">
          <p15:clr>
            <a:srgbClr val="F26B43"/>
          </p15:clr>
        </p15:guide>
        <p15:guide id="16" orient="horz" pos="113">
          <p15:clr>
            <a:srgbClr val="F26B43"/>
          </p15:clr>
        </p15:guide>
        <p15:guide id="17" orient="horz" pos="432">
          <p15:clr>
            <a:srgbClr val="F26B43"/>
          </p15:clr>
        </p15:guide>
        <p15:guide id="18" orient="horz" pos="867">
          <p15:clr>
            <a:srgbClr val="F26B43"/>
          </p15:clr>
        </p15:guide>
        <p15:guide id="19" orient="horz" pos="1298">
          <p15:clr>
            <a:srgbClr val="F26B43"/>
          </p15:clr>
        </p15:guide>
        <p15:guide id="20" orient="horz" pos="1729">
          <p15:clr>
            <a:srgbClr val="F26B43"/>
          </p15:clr>
        </p15:guide>
        <p15:guide id="21" orient="horz" pos="2183">
          <p15:clr>
            <a:srgbClr val="F26B43"/>
          </p15:clr>
        </p15:guide>
        <p15:guide id="22" orient="horz" pos="2591">
          <p15:clr>
            <a:srgbClr val="F26B43"/>
          </p15:clr>
        </p15:guide>
        <p15:guide id="23" orient="horz" pos="3022">
          <p15:clr>
            <a:srgbClr val="F26B43"/>
          </p15:clr>
        </p15:guide>
        <p15:guide id="24" orient="horz" pos="3453">
          <p15:clr>
            <a:srgbClr val="F26B43"/>
          </p15:clr>
        </p15:guide>
        <p15:guide id="25" orient="horz" pos="3884">
          <p15:clr>
            <a:srgbClr val="F26B43"/>
          </p15:clr>
        </p15:guide>
        <p15:guide id="26" orient="horz" pos="4204">
          <p15:clr>
            <a:srgbClr val="F26B43"/>
          </p15:clr>
        </p15:guide>
        <p15:guide id="27" pos="434">
          <p15:clr>
            <a:srgbClr val="F26B43"/>
          </p15:clr>
        </p15:guide>
        <p15:guide id="28" pos="724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rot="16200000">
            <a:off x="11481088" y="5468187"/>
            <a:ext cx="972000" cy="180000"/>
          </a:xfrm>
          <a:prstGeom prst="rect">
            <a:avLst/>
          </a:prstGeom>
        </p:spPr>
        <p:txBody>
          <a:bodyPr vert="horz" lIns="0" tIns="0" rIns="0" bIns="0" rtlCol="0" anchor="ctr" anchorCtr="0">
            <a:noAutofit/>
          </a:bodyPr>
          <a:lstStyle>
            <a:lvl1pPr algn="l">
              <a:defRPr sz="1000" b="0" i="0">
                <a:solidFill>
                  <a:srgbClr val="B7BEB3"/>
                </a:solidFill>
                <a:latin typeface="Arial" panose="020B0604020202020204" pitchFamily="34" charset="0"/>
                <a:cs typeface="Arial" panose="020B0604020202020204" pitchFamily="34" charset="0"/>
              </a:defRPr>
            </a:lvl1pPr>
          </a:lstStyle>
          <a:p>
            <a:fld id="{ED3AA637-8B2B-8A4C-820F-90555BD2B34A}" type="datetime1">
              <a:rPr lang="nb-NO" smtClean="0"/>
              <a:pPr/>
              <a:t>16.08.2026</a:t>
            </a:fld>
            <a:endParaRPr lang="nb-NO"/>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rot="16200000">
            <a:off x="11017072" y="3596912"/>
            <a:ext cx="1886400" cy="180000"/>
          </a:xfrm>
          <a:prstGeom prst="rect">
            <a:avLst/>
          </a:prstGeom>
        </p:spPr>
        <p:txBody>
          <a:bodyPr vert="horz" lIns="0" tIns="0" rIns="0" bIns="0" rtlCol="0" anchor="ctr" anchorCtr="0">
            <a:noAutofit/>
          </a:bodyPr>
          <a:lstStyle>
            <a:lvl1pPr algn="r">
              <a:defRPr lang="en-GB" sz="1000" b="0" i="0" kern="1200" cap="all" baseline="0" smtClean="0">
                <a:solidFill>
                  <a:srgbClr val="A56A57"/>
                </a:solidFill>
                <a:latin typeface="Arial" panose="020B0604020202020204" pitchFamily="34" charset="0"/>
                <a:ea typeface="+mn-ea"/>
                <a:cs typeface="Arial" panose="020B0604020202020204" pitchFamily="34" charset="0"/>
              </a:defRPr>
            </a:lvl1pPr>
          </a:lstStyle>
          <a:p>
            <a:r>
              <a:rPr lang="nb-NO"/>
              <a:t>Tema her</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9287643" y="6521775"/>
            <a:ext cx="2743200" cy="180000"/>
          </a:xfrm>
          <a:prstGeom prst="rect">
            <a:avLst/>
          </a:prstGeom>
        </p:spPr>
        <p:txBody>
          <a:bodyPr vert="horz" lIns="0" tIns="0" rIns="0" bIns="0" rtlCol="0" anchor="b">
            <a:noAutofit/>
          </a:bodyPr>
          <a:lstStyle>
            <a:lvl1pPr algn="r">
              <a:defRPr sz="1000">
                <a:solidFill>
                  <a:srgbClr val="B7BEB3"/>
                </a:solidFill>
                <a:latin typeface="Arial" panose="020B0604020202020204" pitchFamily="34" charset="0"/>
                <a:cs typeface="Arial" panose="020B0604020202020204" pitchFamily="34" charset="0"/>
              </a:defRPr>
            </a:lvl1pPr>
          </a:lstStyle>
          <a:p>
            <a:fld id="{AE086683-F536-42AB-ABBC-F4803DFE8DBC}" type="slidenum">
              <a:rPr lang="nb-NO" smtClean="0"/>
              <a:pPr/>
              <a:t>‹#›</a:t>
            </a:fld>
            <a:endParaRPr lang="nb-NO"/>
          </a:p>
        </p:txBody>
      </p:sp>
      <p:sp>
        <p:nvSpPr>
          <p:cNvPr id="8" name="Plassholder for tittel 7">
            <a:extLst>
              <a:ext uri="{FF2B5EF4-FFF2-40B4-BE49-F238E27FC236}">
                <a16:creationId xmlns:a16="http://schemas.microsoft.com/office/drawing/2014/main" id="{F7F4A3A2-069C-485C-BBF1-984B9DA27677}"/>
              </a:ext>
            </a:extLst>
          </p:cNvPr>
          <p:cNvSpPr>
            <a:spLocks noGrp="1"/>
          </p:cNvSpPr>
          <p:nvPr>
            <p:ph type="title"/>
          </p:nvPr>
        </p:nvSpPr>
        <p:spPr>
          <a:xfrm>
            <a:off x="681718" y="1376363"/>
            <a:ext cx="6633482" cy="1500107"/>
          </a:xfrm>
          <a:prstGeom prst="rect">
            <a:avLst/>
          </a:prstGeom>
        </p:spPr>
        <p:txBody>
          <a:bodyPr vert="horz" lIns="0" tIns="0" rIns="0" bIns="0" rtlCol="0" anchor="b" anchorCtr="0">
            <a:noAutofit/>
          </a:bodyPr>
          <a:lstStyle/>
          <a:p>
            <a:r>
              <a:rPr lang="nb-NO"/>
              <a:t>Klikk for å redigere tittelstil</a:t>
            </a:r>
          </a:p>
        </p:txBody>
      </p:sp>
      <p:sp>
        <p:nvSpPr>
          <p:cNvPr id="9" name="Plassholder for tekst 8">
            <a:extLst>
              <a:ext uri="{FF2B5EF4-FFF2-40B4-BE49-F238E27FC236}">
                <a16:creationId xmlns:a16="http://schemas.microsoft.com/office/drawing/2014/main" id="{A5099F40-52B7-4D43-8814-CC5326E4829B}"/>
              </a:ext>
            </a:extLst>
          </p:cNvPr>
          <p:cNvSpPr>
            <a:spLocks noGrp="1"/>
          </p:cNvSpPr>
          <p:nvPr>
            <p:ph type="body" idx="1"/>
          </p:nvPr>
        </p:nvSpPr>
        <p:spPr>
          <a:xfrm>
            <a:off x="703050" y="3260879"/>
            <a:ext cx="6633482" cy="2929725"/>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1" name="Grafikk 10">
            <a:extLst>
              <a:ext uri="{FF2B5EF4-FFF2-40B4-BE49-F238E27FC236}">
                <a16:creationId xmlns:a16="http://schemas.microsoft.com/office/drawing/2014/main" id="{01A20BAF-2AF7-2A09-42DF-2EE65A3F98B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11136350" y="94356"/>
            <a:ext cx="980210" cy="475153"/>
          </a:xfrm>
          <a:prstGeom prst="rect">
            <a:avLst/>
          </a:prstGeom>
        </p:spPr>
      </p:pic>
    </p:spTree>
    <p:extLst>
      <p:ext uri="{BB962C8B-B14F-4D97-AF65-F5344CB8AC3E}">
        <p14:creationId xmlns:p14="http://schemas.microsoft.com/office/powerpoint/2010/main" val="346522838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Lst>
  <p:hf hdr="0" ftr="0" dt="0"/>
  <p:txStyles>
    <p:titleStyle>
      <a:lvl1pPr algn="l" defTabSz="914400" rtl="0" eaLnBrk="1" latinLnBrk="0" hangingPunct="1">
        <a:lnSpc>
          <a:spcPct val="90000"/>
        </a:lnSpc>
        <a:spcBef>
          <a:spcPct val="0"/>
        </a:spcBef>
        <a:buNone/>
        <a:defRPr lang="sv-SE" sz="5000" b="0" i="0" kern="1200" dirty="0">
          <a:solidFill>
            <a:srgbClr val="13284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15">
          <p15:clr>
            <a:srgbClr val="F26B43"/>
          </p15:clr>
        </p15:guide>
        <p15:guide id="4" pos="767">
          <p15:clr>
            <a:srgbClr val="F26B43"/>
          </p15:clr>
        </p15:guide>
        <p15:guide id="5" pos="1531">
          <p15:clr>
            <a:srgbClr val="F26B43"/>
          </p15:clr>
        </p15:guide>
        <p15:guide id="6" pos="2301">
          <p15:clr>
            <a:srgbClr val="F26B43"/>
          </p15:clr>
        </p15:guide>
        <p15:guide id="7" pos="3067">
          <p15:clr>
            <a:srgbClr val="F26B43"/>
          </p15:clr>
        </p15:guide>
        <p15:guide id="8" pos="3835">
          <p15:clr>
            <a:srgbClr val="F26B43"/>
          </p15:clr>
        </p15:guide>
        <p15:guide id="9" pos="4608">
          <p15:clr>
            <a:srgbClr val="F26B43"/>
          </p15:clr>
        </p15:guide>
        <p15:guide id="10" pos="5370">
          <p15:clr>
            <a:srgbClr val="F26B43"/>
          </p15:clr>
        </p15:guide>
        <p15:guide id="11" pos="6140">
          <p15:clr>
            <a:srgbClr val="F26B43"/>
          </p15:clr>
        </p15:guide>
        <p15:guide id="12" pos="6912">
          <p15:clr>
            <a:srgbClr val="F26B43"/>
          </p15:clr>
        </p15:guide>
        <p15:guide id="13" pos="7566">
          <p15:clr>
            <a:srgbClr val="F26B43"/>
          </p15:clr>
        </p15:guide>
        <p15:guide id="14" orient="horz">
          <p15:clr>
            <a:srgbClr val="F26B43"/>
          </p15:clr>
        </p15:guide>
        <p15:guide id="15" orient="horz" pos="4320">
          <p15:clr>
            <a:srgbClr val="F26B43"/>
          </p15:clr>
        </p15:guide>
        <p15:guide id="16" orient="horz" pos="113">
          <p15:clr>
            <a:srgbClr val="F26B43"/>
          </p15:clr>
        </p15:guide>
        <p15:guide id="17" orient="horz" pos="432">
          <p15:clr>
            <a:srgbClr val="F26B43"/>
          </p15:clr>
        </p15:guide>
        <p15:guide id="18" orient="horz" pos="867">
          <p15:clr>
            <a:srgbClr val="F26B43"/>
          </p15:clr>
        </p15:guide>
        <p15:guide id="19" orient="horz" pos="1298">
          <p15:clr>
            <a:srgbClr val="F26B43"/>
          </p15:clr>
        </p15:guide>
        <p15:guide id="20" orient="horz" pos="1729">
          <p15:clr>
            <a:srgbClr val="F26B43"/>
          </p15:clr>
        </p15:guide>
        <p15:guide id="21" orient="horz" pos="2183">
          <p15:clr>
            <a:srgbClr val="F26B43"/>
          </p15:clr>
        </p15:guide>
        <p15:guide id="22" orient="horz" pos="2591">
          <p15:clr>
            <a:srgbClr val="F26B43"/>
          </p15:clr>
        </p15:guide>
        <p15:guide id="23" orient="horz" pos="3022">
          <p15:clr>
            <a:srgbClr val="F26B43"/>
          </p15:clr>
        </p15:guide>
        <p15:guide id="24" orient="horz" pos="3453">
          <p15:clr>
            <a:srgbClr val="F26B43"/>
          </p15:clr>
        </p15:guide>
        <p15:guide id="25" orient="horz" pos="3884">
          <p15:clr>
            <a:srgbClr val="F26B43"/>
          </p15:clr>
        </p15:guide>
        <p15:guide id="26" orient="horz" pos="4204">
          <p15:clr>
            <a:srgbClr val="F26B43"/>
          </p15:clr>
        </p15:guide>
        <p15:guide id="27" pos="434">
          <p15:clr>
            <a:srgbClr val="F26B43"/>
          </p15:clr>
        </p15:guide>
        <p15:guide id="28" pos="724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6.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6.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image" Target="../media/image50.tmp"/><Relationship Id="rId1" Type="http://schemas.openxmlformats.org/officeDocument/2006/relationships/slideLayout" Target="../slideLayouts/slideLayout43.xml"/><Relationship Id="rId6" Type="http://schemas.openxmlformats.org/officeDocument/2006/relationships/image" Target="../media/image54.png"/><Relationship Id="rId5" Type="http://schemas.openxmlformats.org/officeDocument/2006/relationships/image" Target="../media/image53.tmp"/><Relationship Id="rId4" Type="http://schemas.openxmlformats.org/officeDocument/2006/relationships/image" Target="../media/image52.tmp"/></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0.xml"/><Relationship Id="rId7" Type="http://schemas.openxmlformats.org/officeDocument/2006/relationships/image" Target="../media/image6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5D9DEFD3-CDB3-BC6F-50C3-5F84A5DAD9C3}"/>
              </a:ext>
            </a:extLst>
          </p:cNvPr>
          <p:cNvSpPr>
            <a:spLocks noGrp="1"/>
          </p:cNvSpPr>
          <p:nvPr>
            <p:ph type="subTitle" idx="1"/>
          </p:nvPr>
        </p:nvSpPr>
        <p:spPr>
          <a:xfrm>
            <a:off x="664844" y="2679229"/>
            <a:ext cx="9276597" cy="1773826"/>
          </a:xfrm>
        </p:spPr>
        <p:txBody>
          <a:bodyPr/>
          <a:lstStyle/>
          <a:p>
            <a:r>
              <a:rPr lang="nb-NO" dirty="0"/>
              <a:t>Ny KPA – nye muligheter</a:t>
            </a:r>
          </a:p>
        </p:txBody>
      </p:sp>
      <p:sp>
        <p:nvSpPr>
          <p:cNvPr id="3" name="Plassholder for tekst 2">
            <a:extLst>
              <a:ext uri="{FF2B5EF4-FFF2-40B4-BE49-F238E27FC236}">
                <a16:creationId xmlns:a16="http://schemas.microsoft.com/office/drawing/2014/main" id="{6F3233DC-CCFE-EE29-A6D7-BEC156FF124E}"/>
              </a:ext>
            </a:extLst>
          </p:cNvPr>
          <p:cNvSpPr>
            <a:spLocks noGrp="1"/>
          </p:cNvSpPr>
          <p:nvPr>
            <p:ph type="body" sz="quarter" idx="13"/>
          </p:nvPr>
        </p:nvSpPr>
        <p:spPr>
          <a:xfrm>
            <a:off x="664844" y="4654158"/>
            <a:ext cx="7764734" cy="878865"/>
          </a:xfrm>
        </p:spPr>
        <p:txBody>
          <a:bodyPr>
            <a:normAutofit lnSpcReduction="10000"/>
          </a:bodyPr>
          <a:lstStyle/>
          <a:p>
            <a:r>
              <a:rPr lang="nb-NO" dirty="0"/>
              <a:t>Bergen Næringsråd – Harris Advokatfirma AS</a:t>
            </a:r>
          </a:p>
          <a:p>
            <a:r>
              <a:rPr lang="nb-NO" dirty="0"/>
              <a:t>17. august 2026</a:t>
            </a:r>
          </a:p>
        </p:txBody>
      </p:sp>
    </p:spTree>
    <p:extLst>
      <p:ext uri="{BB962C8B-B14F-4D97-AF65-F5344CB8AC3E}">
        <p14:creationId xmlns:p14="http://schemas.microsoft.com/office/powerpoint/2010/main" val="90776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Tre menneske tall">
            <a:extLst>
              <a:ext uri="{FF2B5EF4-FFF2-40B4-BE49-F238E27FC236}">
                <a16:creationId xmlns:a16="http://schemas.microsoft.com/office/drawing/2014/main" id="{D4DCE857-0304-471A-A06A-47245BF7F0D0}"/>
              </a:ext>
            </a:extLst>
          </p:cNvPr>
          <p:cNvPicPr>
            <a:picLocks noChangeAspect="1"/>
          </p:cNvPicPr>
          <p:nvPr/>
        </p:nvPicPr>
        <p:blipFill>
          <a:blip r:embed="rId3"/>
          <a:stretch>
            <a:fillRect/>
          </a:stretch>
        </p:blipFill>
        <p:spPr>
          <a:xfrm>
            <a:off x="0" y="0"/>
            <a:ext cx="12192000" cy="7365883"/>
          </a:xfrm>
          <a:prstGeom prst="rect">
            <a:avLst/>
          </a:prstGeom>
        </p:spPr>
      </p:pic>
      <p:sp>
        <p:nvSpPr>
          <p:cNvPr id="2" name="Plassholder for tekst 1">
            <a:extLst>
              <a:ext uri="{FF2B5EF4-FFF2-40B4-BE49-F238E27FC236}">
                <a16:creationId xmlns:a16="http://schemas.microsoft.com/office/drawing/2014/main" id="{98CFE1F9-8CE1-4DFD-B7EB-89310C20188A}"/>
              </a:ext>
            </a:extLst>
          </p:cNvPr>
          <p:cNvSpPr>
            <a:spLocks noGrp="1"/>
          </p:cNvSpPr>
          <p:nvPr>
            <p:ph type="body" sz="quarter" idx="4294967295"/>
          </p:nvPr>
        </p:nvSpPr>
        <p:spPr>
          <a:xfrm>
            <a:off x="6096000" y="2107800"/>
            <a:ext cx="6657474" cy="4310062"/>
          </a:xfrm>
          <a:prstGeom prst="rect">
            <a:avLst/>
          </a:prstGeom>
        </p:spPr>
        <p:txBody>
          <a:bodyPr/>
          <a:lstStyle/>
          <a:p>
            <a:pPr marL="0" indent="0">
              <a:buNone/>
            </a:pPr>
            <a:endParaRPr lang="nb-NO" dirty="0">
              <a:solidFill>
                <a:srgbClr val="132849"/>
              </a:solidFill>
              <a:latin typeface="Arial" panose="020B0604020202020204" pitchFamily="34" charset="0"/>
              <a:cs typeface="Arial" panose="020B0604020202020204" pitchFamily="34" charset="0"/>
            </a:endParaRPr>
          </a:p>
          <a:p>
            <a:pPr marL="0" indent="0">
              <a:buNone/>
            </a:pPr>
            <a:r>
              <a:rPr lang="nb-NO" sz="4400" dirty="0">
                <a:solidFill>
                  <a:srgbClr val="132849"/>
                </a:solidFill>
                <a:latin typeface="Arial" panose="020B0604020202020204" pitchFamily="34" charset="0"/>
                <a:cs typeface="Arial" panose="020B0604020202020204" pitchFamily="34" charset="0"/>
              </a:rPr>
              <a:t>HVORFOR SKAL VI SNAKKE OM DETTE ?</a:t>
            </a:r>
          </a:p>
        </p:txBody>
      </p:sp>
      <p:pic>
        <p:nvPicPr>
          <p:cNvPr id="7" name="Bilde 6" descr="Et bilde som inneholder tekst&#10;&#10;Automatisk generert beskrivelse">
            <a:extLst>
              <a:ext uri="{FF2B5EF4-FFF2-40B4-BE49-F238E27FC236}">
                <a16:creationId xmlns:a16="http://schemas.microsoft.com/office/drawing/2014/main" id="{49DE954F-19E7-454D-AC99-BBD10C1FD9FC}"/>
              </a:ext>
            </a:extLst>
          </p:cNvPr>
          <p:cNvPicPr>
            <a:picLocks noChangeAspect="1"/>
          </p:cNvPicPr>
          <p:nvPr/>
        </p:nvPicPr>
        <p:blipFill>
          <a:blip r:embed="rId4"/>
          <a:stretch>
            <a:fillRect/>
          </a:stretch>
        </p:blipFill>
        <p:spPr>
          <a:xfrm>
            <a:off x="10440000" y="180000"/>
            <a:ext cx="1519999" cy="684000"/>
          </a:xfrm>
          <a:prstGeom prst="rect">
            <a:avLst/>
          </a:prstGeom>
        </p:spPr>
      </p:pic>
    </p:spTree>
    <p:extLst>
      <p:ext uri="{BB962C8B-B14F-4D97-AF65-F5344CB8AC3E}">
        <p14:creationId xmlns:p14="http://schemas.microsoft.com/office/powerpoint/2010/main" val="111906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631326-C458-D0E0-0DF8-ACA9520D587D}"/>
              </a:ext>
            </a:extLst>
          </p:cNvPr>
          <p:cNvSpPr>
            <a:spLocks noGrp="1"/>
          </p:cNvSpPr>
          <p:nvPr>
            <p:ph type="title"/>
          </p:nvPr>
        </p:nvSpPr>
        <p:spPr>
          <a:xfrm>
            <a:off x="696205" y="722340"/>
            <a:ext cx="4140000" cy="1048588"/>
          </a:xfrm>
        </p:spPr>
        <p:txBody>
          <a:bodyPr anchor="b">
            <a:normAutofit/>
          </a:bodyPr>
          <a:lstStyle/>
          <a:p>
            <a:r>
              <a:rPr lang="nb-NO" dirty="0"/>
              <a:t>Status </a:t>
            </a:r>
          </a:p>
        </p:txBody>
      </p:sp>
      <p:pic>
        <p:nvPicPr>
          <p:cNvPr id="9" name="Bilde 8">
            <a:extLst>
              <a:ext uri="{FF2B5EF4-FFF2-40B4-BE49-F238E27FC236}">
                <a16:creationId xmlns:a16="http://schemas.microsoft.com/office/drawing/2014/main" id="{B604361E-728B-48CA-B8C7-7B0E5B7DB600}"/>
              </a:ext>
            </a:extLst>
          </p:cNvPr>
          <p:cNvPicPr>
            <a:picLocks noChangeAspect="1"/>
          </p:cNvPicPr>
          <p:nvPr/>
        </p:nvPicPr>
        <p:blipFill>
          <a:blip r:embed="rId3"/>
          <a:stretch>
            <a:fillRect/>
          </a:stretch>
        </p:blipFill>
        <p:spPr>
          <a:xfrm>
            <a:off x="7339967" y="0"/>
            <a:ext cx="4852033" cy="6858000"/>
          </a:xfrm>
          <a:prstGeom prst="rect">
            <a:avLst/>
          </a:prstGeom>
          <a:noFill/>
        </p:spPr>
      </p:pic>
      <p:pic>
        <p:nvPicPr>
          <p:cNvPr id="6" name="Bilde 5">
            <a:extLst>
              <a:ext uri="{FF2B5EF4-FFF2-40B4-BE49-F238E27FC236}">
                <a16:creationId xmlns:a16="http://schemas.microsoft.com/office/drawing/2014/main" id="{A3E5CEC2-E2AA-E9D2-1D72-7C4D62AE2F07}"/>
              </a:ext>
            </a:extLst>
          </p:cNvPr>
          <p:cNvPicPr>
            <a:picLocks noChangeAspect="1"/>
          </p:cNvPicPr>
          <p:nvPr/>
        </p:nvPicPr>
        <p:blipFill>
          <a:blip r:embed="rId4"/>
          <a:stretch>
            <a:fillRect/>
          </a:stretch>
        </p:blipFill>
        <p:spPr>
          <a:xfrm>
            <a:off x="0" y="2746143"/>
            <a:ext cx="7315785" cy="2647660"/>
          </a:xfrm>
          <a:prstGeom prst="rect">
            <a:avLst/>
          </a:prstGeom>
        </p:spPr>
      </p:pic>
      <p:sp>
        <p:nvSpPr>
          <p:cNvPr id="7" name="Pil: ned 6">
            <a:extLst>
              <a:ext uri="{FF2B5EF4-FFF2-40B4-BE49-F238E27FC236}">
                <a16:creationId xmlns:a16="http://schemas.microsoft.com/office/drawing/2014/main" id="{4E7E86E6-BBA1-8444-AC2F-61319CE031B6}"/>
              </a:ext>
            </a:extLst>
          </p:cNvPr>
          <p:cNvSpPr/>
          <p:nvPr/>
        </p:nvSpPr>
        <p:spPr>
          <a:xfrm rot="10800000">
            <a:off x="4881023" y="5413951"/>
            <a:ext cx="488138" cy="680644"/>
          </a:xfrm>
          <a:prstGeom prst="downArrow">
            <a:avLst/>
          </a:prstGeom>
          <a:solidFill>
            <a:srgbClr val="38579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1917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E35526-DCB3-00C1-F798-6C4D3ECB30F9}"/>
              </a:ext>
            </a:extLst>
          </p:cNvPr>
          <p:cNvSpPr>
            <a:spLocks noGrp="1"/>
          </p:cNvSpPr>
          <p:nvPr>
            <p:ph type="title"/>
          </p:nvPr>
        </p:nvSpPr>
        <p:spPr/>
        <p:txBody>
          <a:bodyPr/>
          <a:lstStyle/>
          <a:p>
            <a:r>
              <a:rPr lang="nb-NO" dirty="0"/>
              <a:t>Rammeverk</a:t>
            </a:r>
          </a:p>
        </p:txBody>
      </p:sp>
      <p:sp>
        <p:nvSpPr>
          <p:cNvPr id="3" name="Plassholder for tekst 2">
            <a:extLst>
              <a:ext uri="{FF2B5EF4-FFF2-40B4-BE49-F238E27FC236}">
                <a16:creationId xmlns:a16="http://schemas.microsoft.com/office/drawing/2014/main" id="{5592DFE9-7252-AC50-8B1A-85C945E29E6C}"/>
              </a:ext>
            </a:extLst>
          </p:cNvPr>
          <p:cNvSpPr>
            <a:spLocks noGrp="1"/>
          </p:cNvSpPr>
          <p:nvPr>
            <p:ph type="body" sz="quarter" idx="13"/>
          </p:nvPr>
        </p:nvSpPr>
        <p:spPr>
          <a:xfrm>
            <a:off x="681718" y="1580874"/>
            <a:ext cx="6896953" cy="4387199"/>
          </a:xfrm>
        </p:spPr>
        <p:txBody>
          <a:bodyPr/>
          <a:lstStyle/>
          <a:p>
            <a:pPr algn="l" rtl="0" fontAlgn="base">
              <a:buFont typeface="Arial" panose="020B0604020202020204" pitchFamily="34" charset="0"/>
              <a:buChar char="•"/>
            </a:pPr>
            <a:r>
              <a:rPr lang="nb-NO" sz="1800" b="0" i="0" u="none" strike="noStrike" dirty="0">
                <a:solidFill>
                  <a:srgbClr val="132849"/>
                </a:solidFill>
                <a:effectLst/>
              </a:rPr>
              <a:t>FN </a:t>
            </a:r>
            <a:r>
              <a:rPr lang="nb-NO" sz="1800" b="0" i="0" u="none" strike="noStrike" dirty="0" err="1">
                <a:solidFill>
                  <a:srgbClr val="132849"/>
                </a:solidFill>
                <a:effectLst/>
              </a:rPr>
              <a:t>bærekraftsmål</a:t>
            </a:r>
            <a:r>
              <a:rPr lang="nb-NO" sz="1800" b="0" i="0" dirty="0">
                <a:solidFill>
                  <a:srgbClr val="FEFFFF"/>
                </a:solidFill>
                <a:effectLst/>
              </a:rPr>
              <a:t>​</a:t>
            </a:r>
            <a:endParaRPr lang="nb-NO" b="0" i="0" dirty="0">
              <a:solidFill>
                <a:srgbClr val="FEFFFF"/>
              </a:solidFill>
              <a:effectLst/>
            </a:endParaRPr>
          </a:p>
          <a:p>
            <a:pPr algn="l" rtl="0" fontAlgn="base">
              <a:buFont typeface="Arial" panose="020B0604020202020204" pitchFamily="34" charset="0"/>
              <a:buChar char="•"/>
            </a:pPr>
            <a:r>
              <a:rPr lang="nb-NO" sz="1800" b="0" i="0" u="none" strike="noStrike" dirty="0">
                <a:solidFill>
                  <a:srgbClr val="132849"/>
                </a:solidFill>
                <a:effectLst/>
              </a:rPr>
              <a:t>Nasjonale forventninger til regional og kommunal planlegging</a:t>
            </a:r>
          </a:p>
          <a:p>
            <a:pPr lvl="1" fontAlgn="base">
              <a:buFont typeface="Arial" panose="020B0604020202020204" pitchFamily="34" charset="0"/>
              <a:buChar char="•"/>
            </a:pPr>
            <a:r>
              <a:rPr lang="nb-NO" b="0" i="0" dirty="0">
                <a:solidFill>
                  <a:schemeClr val="tx1"/>
                </a:solidFill>
                <a:effectLst/>
              </a:rPr>
              <a:t>Samfunnssikkerhet og beredskap</a:t>
            </a:r>
            <a:r>
              <a:rPr lang="en-US" b="0" i="0" dirty="0">
                <a:solidFill>
                  <a:schemeClr val="tx1"/>
                </a:solidFill>
                <a:effectLst/>
              </a:rPr>
              <a:t>​</a:t>
            </a:r>
          </a:p>
          <a:p>
            <a:pPr algn="l" rtl="0" fontAlgn="base">
              <a:buFont typeface="Arial" panose="020B0604020202020204" pitchFamily="34" charset="0"/>
              <a:buChar char="•"/>
            </a:pPr>
            <a:r>
              <a:rPr lang="nb-NO" sz="1800" b="0" i="0" u="none" strike="noStrike" dirty="0">
                <a:solidFill>
                  <a:srgbClr val="132849"/>
                </a:solidFill>
                <a:effectLst/>
              </a:rPr>
              <a:t>Regional areal- og transportplan</a:t>
            </a:r>
            <a:r>
              <a:rPr lang="en-US" sz="1800" b="0" i="0" dirty="0">
                <a:solidFill>
                  <a:srgbClr val="FEFFFF"/>
                </a:solidFill>
                <a:effectLst/>
              </a:rPr>
              <a:t>​</a:t>
            </a:r>
            <a:endParaRPr lang="en-US" b="0" i="0" dirty="0">
              <a:solidFill>
                <a:srgbClr val="FEFFFF"/>
              </a:solidFill>
              <a:effectLst/>
            </a:endParaRPr>
          </a:p>
          <a:p>
            <a:pPr algn="l" rtl="0" fontAlgn="base">
              <a:buFont typeface="Arial" panose="020B0604020202020204" pitchFamily="34" charset="0"/>
              <a:buChar char="•"/>
            </a:pPr>
            <a:r>
              <a:rPr lang="nb-NO" sz="1800" b="0" i="0" u="none" strike="noStrike" dirty="0">
                <a:solidFill>
                  <a:srgbClr val="132849"/>
                </a:solidFill>
                <a:effectLst/>
              </a:rPr>
              <a:t>Byvekstavtale</a:t>
            </a:r>
            <a:r>
              <a:rPr lang="en-US" sz="1800" b="0" i="0" dirty="0">
                <a:solidFill>
                  <a:srgbClr val="FEFFFF"/>
                </a:solidFill>
                <a:effectLst/>
              </a:rPr>
              <a:t>​</a:t>
            </a:r>
            <a:endParaRPr lang="en-US" b="0" i="0" dirty="0">
              <a:solidFill>
                <a:srgbClr val="FEFFFF"/>
              </a:solidFill>
              <a:effectLst/>
            </a:endParaRPr>
          </a:p>
          <a:p>
            <a:pPr algn="l" rtl="0" fontAlgn="base">
              <a:buFont typeface="Arial" panose="020B0604020202020204" pitchFamily="34" charset="0"/>
              <a:buChar char="•"/>
            </a:pPr>
            <a:r>
              <a:rPr lang="nb-NO" sz="1800" b="0" i="0" u="none" strike="noStrike" dirty="0">
                <a:solidFill>
                  <a:srgbClr val="132849"/>
                </a:solidFill>
                <a:effectLst/>
              </a:rPr>
              <a:t>Statsforvalteren</a:t>
            </a:r>
            <a:r>
              <a:rPr lang="en-US" sz="1800" b="0" i="0" dirty="0">
                <a:solidFill>
                  <a:srgbClr val="FEFFFF"/>
                </a:solidFill>
                <a:effectLst/>
              </a:rPr>
              <a:t>​</a:t>
            </a:r>
            <a:endParaRPr lang="en-US" b="0" i="0" dirty="0">
              <a:solidFill>
                <a:srgbClr val="FEFFFF"/>
              </a:solidFill>
              <a:effectLst/>
            </a:endParaRPr>
          </a:p>
          <a:p>
            <a:pPr algn="l" rtl="0" fontAlgn="base">
              <a:buFont typeface="Arial" panose="020B0604020202020204" pitchFamily="34" charset="0"/>
              <a:buChar char="•"/>
            </a:pPr>
            <a:r>
              <a:rPr lang="nb-NO" sz="1800" b="0" i="0" u="none" strike="noStrike" dirty="0">
                <a:solidFill>
                  <a:srgbClr val="132849"/>
                </a:solidFill>
                <a:effectLst/>
              </a:rPr>
              <a:t>Statens Vegvesen</a:t>
            </a:r>
            <a:r>
              <a:rPr lang="en-US" sz="1800" b="0" i="0" dirty="0">
                <a:solidFill>
                  <a:srgbClr val="FEFFFF"/>
                </a:solidFill>
                <a:effectLst/>
              </a:rPr>
              <a:t>​</a:t>
            </a:r>
            <a:endParaRPr lang="en-US" b="0" i="0" dirty="0">
              <a:solidFill>
                <a:srgbClr val="FEFFFF"/>
              </a:solidFill>
              <a:effectLst/>
            </a:endParaRPr>
          </a:p>
          <a:p>
            <a:pPr algn="l" rtl="0" fontAlgn="base">
              <a:buFont typeface="Arial" panose="020B0604020202020204" pitchFamily="34" charset="0"/>
              <a:buChar char="•"/>
            </a:pPr>
            <a:r>
              <a:rPr lang="nb-NO" sz="1800" b="0" i="0" u="none" strike="noStrike" dirty="0">
                <a:solidFill>
                  <a:srgbClr val="132849"/>
                </a:solidFill>
                <a:effectLst/>
              </a:rPr>
              <a:t>Hurdalsplattformen</a:t>
            </a:r>
            <a:endParaRPr lang="en-US" b="0" i="0" dirty="0">
              <a:solidFill>
                <a:srgbClr val="FEFFFF"/>
              </a:solidFill>
              <a:effectLst/>
            </a:endParaRPr>
          </a:p>
          <a:p>
            <a:pPr marL="0" indent="0">
              <a:buNone/>
            </a:pPr>
            <a:endParaRPr lang="nb-NO" dirty="0"/>
          </a:p>
        </p:txBody>
      </p:sp>
      <p:sp>
        <p:nvSpPr>
          <p:cNvPr id="6" name="Plassholder for lysbildenummer 5">
            <a:extLst>
              <a:ext uri="{FF2B5EF4-FFF2-40B4-BE49-F238E27FC236}">
                <a16:creationId xmlns:a16="http://schemas.microsoft.com/office/drawing/2014/main" id="{A8DE33E3-C185-8874-67B9-850B3AC889F4}"/>
              </a:ext>
            </a:extLst>
          </p:cNvPr>
          <p:cNvSpPr>
            <a:spLocks noGrp="1"/>
          </p:cNvSpPr>
          <p:nvPr>
            <p:ph type="sldNum" sz="quarter" idx="12"/>
          </p:nvPr>
        </p:nvSpPr>
        <p:spPr/>
        <p:txBody>
          <a:bodyPr/>
          <a:lstStyle/>
          <a:p>
            <a:fld id="{AE086683-F536-42AB-ABBC-F4803DFE8DBC}" type="slidenum">
              <a:rPr lang="nb-NO" smtClean="0"/>
              <a:pPr/>
              <a:t>4</a:t>
            </a:fld>
            <a:endParaRPr lang="nb-NO" dirty="0"/>
          </a:p>
        </p:txBody>
      </p:sp>
      <p:pic>
        <p:nvPicPr>
          <p:cNvPr id="2050" name="Picture 2">
            <a:extLst>
              <a:ext uri="{FF2B5EF4-FFF2-40B4-BE49-F238E27FC236}">
                <a16:creationId xmlns:a16="http://schemas.microsoft.com/office/drawing/2014/main" id="{15367893-938D-0D78-1238-9EB388943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209" y="2185261"/>
            <a:ext cx="4107633" cy="378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48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14AE26-43AD-B82E-F9A8-2057DACC01F8}"/>
              </a:ext>
            </a:extLst>
          </p:cNvPr>
          <p:cNvSpPr>
            <a:spLocks noGrp="1"/>
          </p:cNvSpPr>
          <p:nvPr>
            <p:ph type="title"/>
          </p:nvPr>
        </p:nvSpPr>
        <p:spPr>
          <a:xfrm>
            <a:off x="6757493" y="722340"/>
            <a:ext cx="4140000" cy="1394560"/>
          </a:xfrm>
        </p:spPr>
        <p:txBody>
          <a:bodyPr anchor="b">
            <a:normAutofit/>
          </a:bodyPr>
          <a:lstStyle/>
          <a:p>
            <a:r>
              <a:rPr lang="nb-NO" dirty="0"/>
              <a:t>Ambisjonene, jf. planprogrammet</a:t>
            </a:r>
          </a:p>
        </p:txBody>
      </p:sp>
      <p:sp>
        <p:nvSpPr>
          <p:cNvPr id="3" name="Plassholder for tekst 2">
            <a:extLst>
              <a:ext uri="{FF2B5EF4-FFF2-40B4-BE49-F238E27FC236}">
                <a16:creationId xmlns:a16="http://schemas.microsoft.com/office/drawing/2014/main" id="{E3E3E790-D90F-1B28-D90D-4628CBE9C46D}"/>
              </a:ext>
            </a:extLst>
          </p:cNvPr>
          <p:cNvSpPr>
            <a:spLocks noGrp="1"/>
          </p:cNvSpPr>
          <p:nvPr>
            <p:ph type="body" sz="quarter" idx="13"/>
          </p:nvPr>
        </p:nvSpPr>
        <p:spPr>
          <a:xfrm>
            <a:off x="6684033" y="2524561"/>
            <a:ext cx="4140000" cy="3088620"/>
          </a:xfrm>
        </p:spPr>
        <p:txBody>
          <a:bodyPr>
            <a:normAutofit/>
          </a:bodyPr>
          <a:lstStyle/>
          <a:p>
            <a:pPr>
              <a:lnSpc>
                <a:spcPct val="90000"/>
              </a:lnSpc>
            </a:pPr>
            <a:endParaRPr lang="nb-NO" sz="1700" i="1" dirty="0"/>
          </a:p>
          <a:p>
            <a:pPr>
              <a:lnSpc>
                <a:spcPct val="90000"/>
              </a:lnSpc>
            </a:pPr>
            <a:r>
              <a:rPr lang="nb-NO" sz="1700" i="1" dirty="0"/>
              <a:t>«De politiske ambisjonene er at KPA skal legge til rette for: </a:t>
            </a:r>
          </a:p>
          <a:p>
            <a:pPr>
              <a:lnSpc>
                <a:spcPct val="90000"/>
              </a:lnSpc>
            </a:pPr>
            <a:endParaRPr lang="nb-NO" sz="1700" i="1" dirty="0"/>
          </a:p>
          <a:p>
            <a:pPr marL="285750" indent="-285750">
              <a:lnSpc>
                <a:spcPct val="90000"/>
              </a:lnSpc>
              <a:buFont typeface="Arial" panose="020B0604020202020204" pitchFamily="34" charset="0"/>
              <a:buChar char="•"/>
            </a:pPr>
            <a:r>
              <a:rPr lang="nb-NO" sz="1700" i="1" dirty="0"/>
              <a:t>flere boliger, </a:t>
            </a:r>
          </a:p>
          <a:p>
            <a:pPr marL="285750" indent="-285750">
              <a:lnSpc>
                <a:spcPct val="90000"/>
              </a:lnSpc>
              <a:buFont typeface="Arial" panose="020B0604020202020204" pitchFamily="34" charset="0"/>
              <a:buChar char="•"/>
            </a:pPr>
            <a:endParaRPr lang="nb-NO" sz="1700" i="1" dirty="0"/>
          </a:p>
          <a:p>
            <a:pPr marL="285750" indent="-285750">
              <a:lnSpc>
                <a:spcPct val="90000"/>
              </a:lnSpc>
              <a:buFont typeface="Arial" panose="020B0604020202020204" pitchFamily="34" charset="0"/>
              <a:buChar char="•"/>
            </a:pPr>
            <a:r>
              <a:rPr lang="nb-NO" sz="1700" i="1" dirty="0"/>
              <a:t>mer næringsutvikling, </a:t>
            </a:r>
          </a:p>
          <a:p>
            <a:pPr marL="285750" indent="-285750">
              <a:lnSpc>
                <a:spcPct val="90000"/>
              </a:lnSpc>
              <a:buFont typeface="Arial" panose="020B0604020202020204" pitchFamily="34" charset="0"/>
              <a:buChar char="•"/>
            </a:pPr>
            <a:endParaRPr lang="nb-NO" sz="1700" i="1" dirty="0"/>
          </a:p>
          <a:p>
            <a:pPr marL="285750" indent="-285750">
              <a:lnSpc>
                <a:spcPct val="90000"/>
              </a:lnSpc>
              <a:buFont typeface="Arial" panose="020B0604020202020204" pitchFamily="34" charset="0"/>
              <a:buChar char="•"/>
            </a:pPr>
            <a:r>
              <a:rPr lang="nb-NO" sz="1700" i="1" dirty="0"/>
              <a:t>raskere saksbehandling, </a:t>
            </a:r>
          </a:p>
          <a:p>
            <a:pPr marL="285750" indent="-285750">
              <a:lnSpc>
                <a:spcPct val="90000"/>
              </a:lnSpc>
              <a:buFont typeface="Arial" panose="020B0604020202020204" pitchFamily="34" charset="0"/>
              <a:buChar char="•"/>
            </a:pPr>
            <a:endParaRPr lang="nb-NO" sz="1700" i="1" dirty="0"/>
          </a:p>
          <a:p>
            <a:pPr marL="285750" indent="-285750">
              <a:lnSpc>
                <a:spcPct val="90000"/>
              </a:lnSpc>
              <a:buFont typeface="Arial" panose="020B0604020202020204" pitchFamily="34" charset="0"/>
              <a:buChar char="•"/>
            </a:pPr>
            <a:r>
              <a:rPr lang="nb-NO" sz="1700" i="1" dirty="0"/>
              <a:t>fortetting med lavere konfliktnivå.»</a:t>
            </a:r>
          </a:p>
          <a:p>
            <a:pPr>
              <a:lnSpc>
                <a:spcPct val="90000"/>
              </a:lnSpc>
            </a:pPr>
            <a:endParaRPr lang="nb-NO" sz="1700" dirty="0"/>
          </a:p>
        </p:txBody>
      </p:sp>
      <p:pic>
        <p:nvPicPr>
          <p:cNvPr id="11" name="Bilde 10">
            <a:extLst>
              <a:ext uri="{FF2B5EF4-FFF2-40B4-BE49-F238E27FC236}">
                <a16:creationId xmlns:a16="http://schemas.microsoft.com/office/drawing/2014/main" id="{9C1B449F-45F1-3E15-CDCE-27972912CC54}"/>
              </a:ext>
            </a:extLst>
          </p:cNvPr>
          <p:cNvPicPr>
            <a:picLocks noChangeAspect="1"/>
          </p:cNvPicPr>
          <p:nvPr/>
        </p:nvPicPr>
        <p:blipFill>
          <a:blip r:embed="rId3"/>
          <a:stretch>
            <a:fillRect/>
          </a:stretch>
        </p:blipFill>
        <p:spPr>
          <a:xfrm>
            <a:off x="470250" y="0"/>
            <a:ext cx="5143499" cy="6858000"/>
          </a:xfrm>
          <a:prstGeom prst="rect">
            <a:avLst/>
          </a:prstGeom>
          <a:noFill/>
        </p:spPr>
      </p:pic>
      <p:sp>
        <p:nvSpPr>
          <p:cNvPr id="24" name="Vertical Text Placeholder 4">
            <a:extLst>
              <a:ext uri="{FF2B5EF4-FFF2-40B4-BE49-F238E27FC236}">
                <a16:creationId xmlns:a16="http://schemas.microsoft.com/office/drawing/2014/main" id="{02358B74-8F2B-16A6-D774-5A19788E4DB6}"/>
              </a:ext>
            </a:extLst>
          </p:cNvPr>
          <p:cNvSpPr>
            <a:spLocks noGrp="1"/>
          </p:cNvSpPr>
          <p:nvPr>
            <p:ph type="body" orient="vert" sz="quarter" idx="20"/>
          </p:nvPr>
        </p:nvSpPr>
        <p:spPr>
          <a:xfrm rot="10800000">
            <a:off x="11894318" y="2751146"/>
            <a:ext cx="155954" cy="1886400"/>
          </a:xfrm>
        </p:spPr>
        <p:txBody>
          <a:bodyPr/>
          <a:lstStyle/>
          <a:p>
            <a:endParaRPr lang="en-US"/>
          </a:p>
        </p:txBody>
      </p:sp>
      <p:sp>
        <p:nvSpPr>
          <p:cNvPr id="26" name="Vertical Text Placeholder 5">
            <a:extLst>
              <a:ext uri="{FF2B5EF4-FFF2-40B4-BE49-F238E27FC236}">
                <a16:creationId xmlns:a16="http://schemas.microsoft.com/office/drawing/2014/main" id="{74FA147D-AA13-65A0-4629-631207D10FE0}"/>
              </a:ext>
            </a:extLst>
          </p:cNvPr>
          <p:cNvSpPr>
            <a:spLocks noGrp="1"/>
          </p:cNvSpPr>
          <p:nvPr>
            <p:ph type="body" orient="vert" sz="quarter" idx="21"/>
          </p:nvPr>
        </p:nvSpPr>
        <p:spPr>
          <a:xfrm rot="10800000">
            <a:off x="11894318" y="5182175"/>
            <a:ext cx="155954" cy="862012"/>
          </a:xfrm>
        </p:spPr>
        <p:txBody>
          <a:bodyPr/>
          <a:lstStyle/>
          <a:p>
            <a:endParaRPr lang="en-US"/>
          </a:p>
        </p:txBody>
      </p:sp>
      <p:sp>
        <p:nvSpPr>
          <p:cNvPr id="7" name="Plassholder for lysbildenummer 6">
            <a:extLst>
              <a:ext uri="{FF2B5EF4-FFF2-40B4-BE49-F238E27FC236}">
                <a16:creationId xmlns:a16="http://schemas.microsoft.com/office/drawing/2014/main" id="{6BCCD461-7EC2-03CE-4F80-89A639275D6E}"/>
              </a:ext>
            </a:extLst>
          </p:cNvPr>
          <p:cNvSpPr>
            <a:spLocks noGrp="1"/>
          </p:cNvSpPr>
          <p:nvPr>
            <p:ph type="sldNum" sz="quarter" idx="12"/>
          </p:nvPr>
        </p:nvSpPr>
        <p:spPr>
          <a:xfrm>
            <a:off x="11235127" y="6521775"/>
            <a:ext cx="795715" cy="180000"/>
          </a:xfrm>
        </p:spPr>
        <p:txBody>
          <a:bodyPr anchor="b">
            <a:normAutofit/>
          </a:bodyPr>
          <a:lstStyle/>
          <a:p>
            <a:pPr>
              <a:spcAft>
                <a:spcPts val="600"/>
              </a:spcAft>
            </a:pPr>
            <a:fld id="{AE086683-F536-42AB-ABBC-F4803DFE8DBC}" type="slidenum">
              <a:rPr lang="nb-NO" smtClean="0"/>
              <a:pPr>
                <a:spcAft>
                  <a:spcPts val="600"/>
                </a:spcAft>
              </a:pPr>
              <a:t>5</a:t>
            </a:fld>
            <a:endParaRPr lang="nb-NO"/>
          </a:p>
        </p:txBody>
      </p:sp>
    </p:spTree>
    <p:extLst>
      <p:ext uri="{BB962C8B-B14F-4D97-AF65-F5344CB8AC3E}">
        <p14:creationId xmlns:p14="http://schemas.microsoft.com/office/powerpoint/2010/main" val="364752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150561-0248-5C61-B8F0-A1C77C1DF0DD}"/>
              </a:ext>
            </a:extLst>
          </p:cNvPr>
          <p:cNvSpPr>
            <a:spLocks noGrp="1"/>
          </p:cNvSpPr>
          <p:nvPr>
            <p:ph type="title"/>
          </p:nvPr>
        </p:nvSpPr>
        <p:spPr>
          <a:xfrm>
            <a:off x="696204" y="722340"/>
            <a:ext cx="4548895" cy="661960"/>
          </a:xfrm>
        </p:spPr>
        <p:txBody>
          <a:bodyPr/>
          <a:lstStyle/>
          <a:p>
            <a:r>
              <a:rPr lang="nb-NO" dirty="0"/>
              <a:t>Innspill fra næringen</a:t>
            </a:r>
          </a:p>
        </p:txBody>
      </p:sp>
      <p:pic>
        <p:nvPicPr>
          <p:cNvPr id="6" name="Bilde 5">
            <a:extLst>
              <a:ext uri="{FF2B5EF4-FFF2-40B4-BE49-F238E27FC236}">
                <a16:creationId xmlns:a16="http://schemas.microsoft.com/office/drawing/2014/main" id="{6BE772AD-FB40-2C3F-6F76-DE9AFD59B504}"/>
              </a:ext>
            </a:extLst>
          </p:cNvPr>
          <p:cNvPicPr>
            <a:picLocks noChangeAspect="1"/>
          </p:cNvPicPr>
          <p:nvPr/>
        </p:nvPicPr>
        <p:blipFill>
          <a:blip r:embed="rId3"/>
          <a:stretch>
            <a:fillRect/>
          </a:stretch>
        </p:blipFill>
        <p:spPr>
          <a:xfrm>
            <a:off x="5651164" y="110954"/>
            <a:ext cx="6540836" cy="6636091"/>
          </a:xfrm>
          <a:prstGeom prst="rect">
            <a:avLst/>
          </a:prstGeom>
        </p:spPr>
      </p:pic>
      <p:pic>
        <p:nvPicPr>
          <p:cNvPr id="5" name="Bilde 4">
            <a:extLst>
              <a:ext uri="{FF2B5EF4-FFF2-40B4-BE49-F238E27FC236}">
                <a16:creationId xmlns:a16="http://schemas.microsoft.com/office/drawing/2014/main" id="{F3111B92-27B6-E1D3-0186-AB3706D6C7A3}"/>
              </a:ext>
            </a:extLst>
          </p:cNvPr>
          <p:cNvPicPr>
            <a:picLocks noChangeAspect="1"/>
          </p:cNvPicPr>
          <p:nvPr/>
        </p:nvPicPr>
        <p:blipFill>
          <a:blip r:embed="rId4"/>
          <a:stretch>
            <a:fillRect/>
          </a:stretch>
        </p:blipFill>
        <p:spPr>
          <a:xfrm>
            <a:off x="0" y="1885859"/>
            <a:ext cx="6318693" cy="3372110"/>
          </a:xfrm>
          <a:prstGeom prst="rect">
            <a:avLst/>
          </a:prstGeom>
        </p:spPr>
      </p:pic>
    </p:spTree>
    <p:extLst>
      <p:ext uri="{BB962C8B-B14F-4D97-AF65-F5344CB8AC3E}">
        <p14:creationId xmlns:p14="http://schemas.microsoft.com/office/powerpoint/2010/main" val="423441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8FEEA-B1CB-D278-D963-1ACB87CE279B}"/>
            </a:ext>
          </a:extLst>
        </p:cNvPr>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FC01A40F-F1BB-6D09-4E43-3AFF4AC75D96}"/>
              </a:ext>
            </a:extLst>
          </p:cNvPr>
          <p:cNvSpPr>
            <a:spLocks noGrp="1"/>
          </p:cNvSpPr>
          <p:nvPr>
            <p:ph type="body" sz="quarter" idx="13"/>
          </p:nvPr>
        </p:nvSpPr>
        <p:spPr>
          <a:xfrm>
            <a:off x="831497" y="1223346"/>
            <a:ext cx="10157631" cy="3088620"/>
          </a:xfrm>
        </p:spPr>
        <p:txBody>
          <a:bodyPr/>
          <a:lstStyle/>
          <a:p>
            <a:pPr lvl="0"/>
            <a:r>
              <a:rPr lang="nb-NO" sz="2500" b="1" dirty="0"/>
              <a:t>SOMB 2025/716</a:t>
            </a:r>
          </a:p>
          <a:p>
            <a:pPr lvl="0"/>
            <a:endParaRPr lang="nb-NO" sz="2500" b="1" i="1" dirty="0"/>
          </a:p>
          <a:p>
            <a:pPr lvl="0"/>
            <a:r>
              <a:rPr lang="nb-NO" sz="2500" b="1" i="1" dirty="0"/>
              <a:t>Generelle føringer om tolking og utforming av bestemmelser </a:t>
            </a:r>
            <a:endParaRPr lang="nb-NO" sz="2500" b="1" dirty="0"/>
          </a:p>
          <a:p>
            <a:endParaRPr lang="nb-NO" i="1" dirty="0"/>
          </a:p>
          <a:p>
            <a:pPr lvl="0"/>
            <a:r>
              <a:rPr lang="nb-NO" dirty="0"/>
              <a:t>Krav som blir stilt skal være absolutte </a:t>
            </a:r>
            <a:r>
              <a:rPr lang="nb-NO" dirty="0">
                <a:solidFill>
                  <a:schemeClr val="bg1"/>
                </a:solidFill>
              </a:rPr>
              <a:t>og </a:t>
            </a:r>
            <a:r>
              <a:rPr lang="nb-NO" dirty="0">
                <a:solidFill>
                  <a:schemeClr val="accent3"/>
                </a:solidFill>
              </a:rPr>
              <a:t>ikke skjønnsbaserte</a:t>
            </a:r>
          </a:p>
          <a:p>
            <a:pPr lvl="0"/>
            <a:endParaRPr lang="nb-NO" dirty="0"/>
          </a:p>
          <a:p>
            <a:pPr lvl="0"/>
            <a:r>
              <a:rPr lang="nb-NO" dirty="0"/>
              <a:t>Bestemmelsene må utformes i </a:t>
            </a:r>
            <a:r>
              <a:rPr lang="nb-NO" dirty="0">
                <a:solidFill>
                  <a:schemeClr val="accent3"/>
                </a:solidFill>
              </a:rPr>
              <a:t>«skal»-form</a:t>
            </a:r>
          </a:p>
          <a:p>
            <a:pPr lvl="0"/>
            <a:endParaRPr lang="nb-NO" dirty="0"/>
          </a:p>
          <a:p>
            <a:pPr lvl="0"/>
            <a:r>
              <a:rPr lang="nb-NO" dirty="0"/>
              <a:t>Forbuds- og plankrav må vise til </a:t>
            </a:r>
            <a:r>
              <a:rPr lang="nb-NO" dirty="0">
                <a:solidFill>
                  <a:schemeClr val="accent3"/>
                </a:solidFill>
              </a:rPr>
              <a:t>forhold som kan kvantifiseres eller dokumenteres</a:t>
            </a:r>
            <a:r>
              <a:rPr lang="nb-NO" dirty="0"/>
              <a:t>. De kan ikke inneha 1) skjønnsmomenter, 2) henvise til uttalelser fra sektororgan eller til vurderinger/avklaringer som skal foretas av andre organ</a:t>
            </a:r>
          </a:p>
        </p:txBody>
      </p:sp>
    </p:spTree>
    <p:extLst>
      <p:ext uri="{BB962C8B-B14F-4D97-AF65-F5344CB8AC3E}">
        <p14:creationId xmlns:p14="http://schemas.microsoft.com/office/powerpoint/2010/main" val="4039051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29A341-E8EE-EE2B-2B70-5F27940B324A}"/>
              </a:ext>
            </a:extLst>
          </p:cNvPr>
          <p:cNvSpPr>
            <a:spLocks noGrp="1"/>
          </p:cNvSpPr>
          <p:nvPr>
            <p:ph type="title"/>
          </p:nvPr>
        </p:nvSpPr>
        <p:spPr>
          <a:xfrm>
            <a:off x="644908" y="0"/>
            <a:ext cx="7379292" cy="1084634"/>
          </a:xfrm>
        </p:spPr>
        <p:txBody>
          <a:bodyPr/>
          <a:lstStyle/>
          <a:p>
            <a:r>
              <a:rPr lang="nb-NO" dirty="0"/>
              <a:t>Kartet / sonene forblir</a:t>
            </a:r>
          </a:p>
        </p:txBody>
      </p:sp>
      <p:sp>
        <p:nvSpPr>
          <p:cNvPr id="3" name="Plassholder for lysbildenummer 2">
            <a:extLst>
              <a:ext uri="{FF2B5EF4-FFF2-40B4-BE49-F238E27FC236}">
                <a16:creationId xmlns:a16="http://schemas.microsoft.com/office/drawing/2014/main" id="{0D94FCD5-5749-1F43-D689-9476F980FEF7}"/>
              </a:ext>
            </a:extLst>
          </p:cNvPr>
          <p:cNvSpPr>
            <a:spLocks noGrp="1"/>
          </p:cNvSpPr>
          <p:nvPr>
            <p:ph type="sldNum" sz="quarter" idx="12"/>
          </p:nvPr>
        </p:nvSpPr>
        <p:spPr/>
        <p:txBody>
          <a:bodyPr/>
          <a:lstStyle/>
          <a:p>
            <a:fld id="{AE086683-F536-42AB-ABBC-F4803DFE8DBC}" type="slidenum">
              <a:rPr lang="nb-NO" smtClean="0"/>
              <a:pPr/>
              <a:t>8</a:t>
            </a:fld>
            <a:endParaRPr lang="nb-NO" dirty="0"/>
          </a:p>
        </p:txBody>
      </p:sp>
      <p:sp>
        <p:nvSpPr>
          <p:cNvPr id="5" name="Plassholder for loddrett tekst 4">
            <a:extLst>
              <a:ext uri="{FF2B5EF4-FFF2-40B4-BE49-F238E27FC236}">
                <a16:creationId xmlns:a16="http://schemas.microsoft.com/office/drawing/2014/main" id="{2F7ED684-77B9-7642-0BCD-2E7425B9EF6F}"/>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DCB92984-5735-970E-1865-C48FCD15EF55}"/>
              </a:ext>
            </a:extLst>
          </p:cNvPr>
          <p:cNvSpPr>
            <a:spLocks noGrp="1"/>
          </p:cNvSpPr>
          <p:nvPr>
            <p:ph type="body" orient="vert" sz="quarter" idx="21"/>
          </p:nvPr>
        </p:nvSpPr>
        <p:spPr/>
        <p:txBody>
          <a:bodyPr/>
          <a:lstStyle/>
          <a:p>
            <a:endParaRPr lang="nb-NO"/>
          </a:p>
        </p:txBody>
      </p:sp>
      <p:pic>
        <p:nvPicPr>
          <p:cNvPr id="8" name="Bilde 7">
            <a:extLst>
              <a:ext uri="{FF2B5EF4-FFF2-40B4-BE49-F238E27FC236}">
                <a16:creationId xmlns:a16="http://schemas.microsoft.com/office/drawing/2014/main" id="{CBCF8F16-DE10-AA55-7C36-F91ECD9F254E}"/>
              </a:ext>
            </a:extLst>
          </p:cNvPr>
          <p:cNvPicPr>
            <a:picLocks noChangeAspect="1"/>
          </p:cNvPicPr>
          <p:nvPr/>
        </p:nvPicPr>
        <p:blipFill>
          <a:blip r:embed="rId3"/>
          <a:stretch>
            <a:fillRect/>
          </a:stretch>
        </p:blipFill>
        <p:spPr>
          <a:xfrm>
            <a:off x="1529839" y="1481179"/>
            <a:ext cx="2698726" cy="5040596"/>
          </a:xfrm>
          <a:prstGeom prst="rect">
            <a:avLst/>
          </a:prstGeom>
        </p:spPr>
      </p:pic>
      <p:pic>
        <p:nvPicPr>
          <p:cNvPr id="10" name="Bilde 9">
            <a:extLst>
              <a:ext uri="{FF2B5EF4-FFF2-40B4-BE49-F238E27FC236}">
                <a16:creationId xmlns:a16="http://schemas.microsoft.com/office/drawing/2014/main" id="{6A3B642E-3EC2-DDA1-CC34-6E57B9FB2F48}"/>
              </a:ext>
            </a:extLst>
          </p:cNvPr>
          <p:cNvPicPr>
            <a:picLocks noChangeAspect="1"/>
          </p:cNvPicPr>
          <p:nvPr/>
        </p:nvPicPr>
        <p:blipFill>
          <a:blip r:embed="rId4"/>
          <a:stretch>
            <a:fillRect/>
          </a:stretch>
        </p:blipFill>
        <p:spPr>
          <a:xfrm>
            <a:off x="6176920" y="1151590"/>
            <a:ext cx="5302523" cy="5550185"/>
          </a:xfrm>
          <a:prstGeom prst="rect">
            <a:avLst/>
          </a:prstGeom>
        </p:spPr>
      </p:pic>
    </p:spTree>
    <p:extLst>
      <p:ext uri="{BB962C8B-B14F-4D97-AF65-F5344CB8AC3E}">
        <p14:creationId xmlns:p14="http://schemas.microsoft.com/office/powerpoint/2010/main" val="1410995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E001397-4BFE-3AF0-7449-265EC5410939}"/>
              </a:ext>
            </a:extLst>
          </p:cNvPr>
          <p:cNvSpPr>
            <a:spLocks noGrp="1"/>
          </p:cNvSpPr>
          <p:nvPr>
            <p:ph type="title"/>
          </p:nvPr>
        </p:nvSpPr>
        <p:spPr>
          <a:xfrm>
            <a:off x="6757493" y="722339"/>
            <a:ext cx="4140000" cy="758989"/>
          </a:xfrm>
        </p:spPr>
        <p:txBody>
          <a:bodyPr/>
          <a:lstStyle/>
          <a:p>
            <a:r>
              <a:rPr lang="en-US" dirty="0" err="1"/>
              <a:t>Byfortettingssoner</a:t>
            </a:r>
            <a:endParaRPr lang="en-US" dirty="0"/>
          </a:p>
        </p:txBody>
      </p:sp>
      <p:sp>
        <p:nvSpPr>
          <p:cNvPr id="15" name="Text Placeholder 2">
            <a:extLst>
              <a:ext uri="{FF2B5EF4-FFF2-40B4-BE49-F238E27FC236}">
                <a16:creationId xmlns:a16="http://schemas.microsoft.com/office/drawing/2014/main" id="{D03DD143-104D-E0F2-A0BB-4E80D0BE5B5A}"/>
              </a:ext>
            </a:extLst>
          </p:cNvPr>
          <p:cNvSpPr>
            <a:spLocks noGrp="1"/>
          </p:cNvSpPr>
          <p:nvPr>
            <p:ph type="body" sz="quarter" idx="13"/>
          </p:nvPr>
        </p:nvSpPr>
        <p:spPr>
          <a:xfrm>
            <a:off x="6757493" y="1884690"/>
            <a:ext cx="4140000" cy="3088620"/>
          </a:xfrm>
        </p:spPr>
        <p:txBody>
          <a:bodyPr/>
          <a:lstStyle/>
          <a:p>
            <a:r>
              <a:rPr lang="en-US" dirty="0"/>
              <a:t>Høy </a:t>
            </a:r>
            <a:r>
              <a:rPr lang="en-US" dirty="0" err="1"/>
              <a:t>utnyttelse</a:t>
            </a:r>
            <a:endParaRPr lang="en-US" dirty="0"/>
          </a:p>
          <a:p>
            <a:endParaRPr lang="en-US" dirty="0"/>
          </a:p>
          <a:p>
            <a:r>
              <a:rPr lang="en-US" dirty="0"/>
              <a:t>Tette </a:t>
            </a:r>
            <a:r>
              <a:rPr lang="en-US" dirty="0" err="1"/>
              <a:t>bomiljø</a:t>
            </a:r>
            <a:r>
              <a:rPr lang="en-US" dirty="0"/>
              <a:t> </a:t>
            </a:r>
          </a:p>
          <a:p>
            <a:endParaRPr lang="en-US" dirty="0"/>
          </a:p>
          <a:p>
            <a:r>
              <a:rPr lang="nb-NO" dirty="0"/>
              <a:t>Stor variasjon i boligtyper og bygningstypologi.</a:t>
            </a:r>
            <a:endParaRPr lang="en-US" dirty="0"/>
          </a:p>
        </p:txBody>
      </p:sp>
      <p:sp>
        <p:nvSpPr>
          <p:cNvPr id="19" name="Vertical Text Placeholder 5">
            <a:extLst>
              <a:ext uri="{FF2B5EF4-FFF2-40B4-BE49-F238E27FC236}">
                <a16:creationId xmlns:a16="http://schemas.microsoft.com/office/drawing/2014/main" id="{E485115A-8C15-2ED5-D00D-4C9B6E1F6B53}"/>
              </a:ext>
            </a:extLst>
          </p:cNvPr>
          <p:cNvSpPr>
            <a:spLocks noGrp="1"/>
          </p:cNvSpPr>
          <p:nvPr>
            <p:ph type="body" orient="vert" sz="quarter" idx="21"/>
          </p:nvPr>
        </p:nvSpPr>
        <p:spPr>
          <a:xfrm rot="10800000">
            <a:off x="11894318" y="5182175"/>
            <a:ext cx="155954" cy="862012"/>
          </a:xfrm>
        </p:spPr>
        <p:txBody>
          <a:bodyPr/>
          <a:lstStyle/>
          <a:p>
            <a:endParaRPr lang="en-US"/>
          </a:p>
        </p:txBody>
      </p:sp>
      <p:sp>
        <p:nvSpPr>
          <p:cNvPr id="3" name="Plassholder for lysbildenummer 2">
            <a:extLst>
              <a:ext uri="{FF2B5EF4-FFF2-40B4-BE49-F238E27FC236}">
                <a16:creationId xmlns:a16="http://schemas.microsoft.com/office/drawing/2014/main" id="{D1088998-32F3-7955-9047-F9CA4B5679FD}"/>
              </a:ext>
            </a:extLst>
          </p:cNvPr>
          <p:cNvSpPr>
            <a:spLocks noGrp="1"/>
          </p:cNvSpPr>
          <p:nvPr>
            <p:ph type="sldNum" sz="quarter" idx="12"/>
          </p:nvPr>
        </p:nvSpPr>
        <p:spPr>
          <a:xfrm>
            <a:off x="11235127" y="6521775"/>
            <a:ext cx="795715" cy="180000"/>
          </a:xfrm>
        </p:spPr>
        <p:txBody>
          <a:bodyPr anchor="b">
            <a:normAutofit/>
          </a:bodyPr>
          <a:lstStyle/>
          <a:p>
            <a:pPr>
              <a:spcAft>
                <a:spcPts val="600"/>
              </a:spcAft>
            </a:pPr>
            <a:fld id="{AE086683-F536-42AB-ABBC-F4803DFE8DBC}" type="slidenum">
              <a:rPr lang="nb-NO" smtClean="0"/>
              <a:pPr>
                <a:spcAft>
                  <a:spcPts val="600"/>
                </a:spcAft>
              </a:pPr>
              <a:t>9</a:t>
            </a:fld>
            <a:endParaRPr lang="nb-NO"/>
          </a:p>
        </p:txBody>
      </p:sp>
      <p:pic>
        <p:nvPicPr>
          <p:cNvPr id="2" name="Bilde 4">
            <a:extLst>
              <a:ext uri="{FF2B5EF4-FFF2-40B4-BE49-F238E27FC236}">
                <a16:creationId xmlns:a16="http://schemas.microsoft.com/office/drawing/2014/main" id="{832E43EF-5FF5-B82F-CD10-16C63D1927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8002" y="4277221"/>
            <a:ext cx="6149586" cy="167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e 4">
            <a:extLst>
              <a:ext uri="{FF2B5EF4-FFF2-40B4-BE49-F238E27FC236}">
                <a16:creationId xmlns:a16="http://schemas.microsoft.com/office/drawing/2014/main" id="{64F016EB-018D-E9BC-E60B-3986E4EA5C6C}"/>
              </a:ext>
            </a:extLst>
          </p:cNvPr>
          <p:cNvPicPr>
            <a:picLocks noChangeAspect="1"/>
          </p:cNvPicPr>
          <p:nvPr/>
        </p:nvPicPr>
        <p:blipFill>
          <a:blip r:embed="rId4"/>
          <a:stretch>
            <a:fillRect/>
          </a:stretch>
        </p:blipFill>
        <p:spPr>
          <a:xfrm>
            <a:off x="594976" y="824498"/>
            <a:ext cx="5370841" cy="5128547"/>
          </a:xfrm>
          <a:prstGeom prst="rect">
            <a:avLst/>
          </a:prstGeom>
        </p:spPr>
      </p:pic>
    </p:spTree>
    <p:extLst>
      <p:ext uri="{BB962C8B-B14F-4D97-AF65-F5344CB8AC3E}">
        <p14:creationId xmlns:p14="http://schemas.microsoft.com/office/powerpoint/2010/main" val="2035623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D42CA2DD-C354-F81B-2F98-EB7E1E03E683}"/>
              </a:ext>
            </a:extLst>
          </p:cNvPr>
          <p:cNvPicPr>
            <a:picLocks noChangeAspect="1"/>
          </p:cNvPicPr>
          <p:nvPr/>
        </p:nvPicPr>
        <p:blipFill>
          <a:blip r:embed="rId3"/>
          <a:stretch>
            <a:fillRect/>
          </a:stretch>
        </p:blipFill>
        <p:spPr>
          <a:xfrm>
            <a:off x="1432315" y="2709466"/>
            <a:ext cx="8666358" cy="3740914"/>
          </a:xfrm>
          <a:prstGeom prst="rect">
            <a:avLst/>
          </a:prstGeom>
        </p:spPr>
      </p:pic>
      <p:sp>
        <p:nvSpPr>
          <p:cNvPr id="3" name="Plassholder for tekst 2">
            <a:extLst>
              <a:ext uri="{FF2B5EF4-FFF2-40B4-BE49-F238E27FC236}">
                <a16:creationId xmlns:a16="http://schemas.microsoft.com/office/drawing/2014/main" id="{8A4FCF92-FF68-8139-4081-4FAE2869D62D}"/>
              </a:ext>
            </a:extLst>
          </p:cNvPr>
          <p:cNvSpPr>
            <a:spLocks noGrp="1"/>
          </p:cNvSpPr>
          <p:nvPr>
            <p:ph type="body" sz="quarter" idx="13"/>
          </p:nvPr>
        </p:nvSpPr>
        <p:spPr>
          <a:xfrm>
            <a:off x="1262605" y="224356"/>
            <a:ext cx="5887373" cy="3088620"/>
          </a:xfrm>
        </p:spPr>
        <p:txBody>
          <a:bodyPr/>
          <a:lstStyle/>
          <a:p>
            <a:r>
              <a:rPr lang="nb-NO" b="1" dirty="0"/>
              <a:t>ØVRIG BYGGESSONE</a:t>
            </a:r>
          </a:p>
          <a:p>
            <a:endParaRPr lang="nb-NO" sz="500" dirty="0"/>
          </a:p>
          <a:p>
            <a:r>
              <a:rPr lang="nb-NO" dirty="0"/>
              <a:t>§ 16-4-2: «</a:t>
            </a:r>
            <a:r>
              <a:rPr lang="nb-NO" i="1" dirty="0"/>
              <a:t>Det kan etableres ene- og tomannsboliger, </a:t>
            </a:r>
            <a:r>
              <a:rPr lang="nb-NO" b="1" i="1" dirty="0"/>
              <a:t>med tilhørende sekundærleiligheter. </a:t>
            </a:r>
            <a:r>
              <a:rPr lang="nb-NO" i="1" strike="sngStrike" dirty="0"/>
              <a:t>Det skal ikke etableres nye bygg med mer enn 3 boenheter.»</a:t>
            </a:r>
          </a:p>
          <a:p>
            <a:endParaRPr lang="nb-NO" sz="500" dirty="0"/>
          </a:p>
          <a:p>
            <a:r>
              <a:rPr lang="nb-NO" dirty="0"/>
              <a:t>§ 16.4.6: «</a:t>
            </a:r>
            <a:r>
              <a:rPr lang="nb-NO" i="1" dirty="0"/>
              <a:t>Grad av utnytting skal være maks. </a:t>
            </a:r>
            <a:r>
              <a:rPr lang="nb-NO" b="1" i="1" dirty="0"/>
              <a:t>50</a:t>
            </a:r>
            <a:r>
              <a:rPr lang="nb-NO" i="1" dirty="0"/>
              <a:t> </a:t>
            </a:r>
            <a:r>
              <a:rPr lang="nb-NO" i="1" strike="sngStrike" dirty="0"/>
              <a:t>45</a:t>
            </a:r>
            <a:r>
              <a:rPr lang="nb-NO" i="1" dirty="0"/>
              <a:t> % BRA.»</a:t>
            </a:r>
          </a:p>
          <a:p>
            <a:endParaRPr lang="nb-NO" sz="500" i="1" dirty="0"/>
          </a:p>
          <a:p>
            <a:r>
              <a:rPr lang="nb-NO" dirty="0"/>
              <a:t>Forbud mot «</a:t>
            </a:r>
            <a:r>
              <a:rPr lang="nb-NO" i="1" dirty="0"/>
              <a:t>vesentlig nybygging» </a:t>
            </a:r>
            <a:r>
              <a:rPr lang="nb-NO" dirty="0"/>
              <a:t>→ fjernet  </a:t>
            </a:r>
          </a:p>
          <a:p>
            <a:endParaRPr lang="nb-NO" dirty="0"/>
          </a:p>
          <a:p>
            <a:endParaRPr lang="nb-NO" dirty="0"/>
          </a:p>
          <a:p>
            <a:endParaRPr lang="nb-NO" dirty="0"/>
          </a:p>
          <a:p>
            <a:endParaRPr lang="nb-NO" dirty="0"/>
          </a:p>
        </p:txBody>
      </p:sp>
      <p:sp>
        <p:nvSpPr>
          <p:cNvPr id="5" name="Plassholder for loddrett tekst 4">
            <a:extLst>
              <a:ext uri="{FF2B5EF4-FFF2-40B4-BE49-F238E27FC236}">
                <a16:creationId xmlns:a16="http://schemas.microsoft.com/office/drawing/2014/main" id="{5C540E65-135C-1729-761F-89AFF420236A}"/>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586EB2DE-B337-B883-3F8F-467EC79B0FC8}"/>
              </a:ext>
            </a:extLst>
          </p:cNvPr>
          <p:cNvSpPr>
            <a:spLocks noGrp="1"/>
          </p:cNvSpPr>
          <p:nvPr>
            <p:ph type="body" orient="vert" sz="quarter" idx="21"/>
          </p:nvPr>
        </p:nvSpPr>
        <p:spPr/>
        <p:txBody>
          <a:bodyPr/>
          <a:lstStyle/>
          <a:p>
            <a:endParaRPr lang="nb-NO"/>
          </a:p>
        </p:txBody>
      </p:sp>
      <p:sp>
        <p:nvSpPr>
          <p:cNvPr id="7" name="Plassholder for lysbildenummer 6">
            <a:extLst>
              <a:ext uri="{FF2B5EF4-FFF2-40B4-BE49-F238E27FC236}">
                <a16:creationId xmlns:a16="http://schemas.microsoft.com/office/drawing/2014/main" id="{B73E5130-AE66-B9FE-3205-0986B17BB6C4}"/>
              </a:ext>
            </a:extLst>
          </p:cNvPr>
          <p:cNvSpPr>
            <a:spLocks noGrp="1"/>
          </p:cNvSpPr>
          <p:nvPr>
            <p:ph type="sldNum" sz="quarter" idx="12"/>
          </p:nvPr>
        </p:nvSpPr>
        <p:spPr/>
        <p:txBody>
          <a:bodyPr/>
          <a:lstStyle/>
          <a:p>
            <a:fld id="{AE086683-F536-42AB-ABBC-F4803DFE8DBC}" type="slidenum">
              <a:rPr lang="nb-NO" smtClean="0"/>
              <a:pPr/>
              <a:t>10</a:t>
            </a:fld>
            <a:endParaRPr lang="nb-NO" dirty="0"/>
          </a:p>
        </p:txBody>
      </p:sp>
      <p:sp>
        <p:nvSpPr>
          <p:cNvPr id="8" name="Pil: ned 7">
            <a:extLst>
              <a:ext uri="{FF2B5EF4-FFF2-40B4-BE49-F238E27FC236}">
                <a16:creationId xmlns:a16="http://schemas.microsoft.com/office/drawing/2014/main" id="{8E74422E-14DF-9ADE-FFFB-223BBDE99868}"/>
              </a:ext>
            </a:extLst>
          </p:cNvPr>
          <p:cNvSpPr/>
          <p:nvPr/>
        </p:nvSpPr>
        <p:spPr>
          <a:xfrm>
            <a:off x="8211125" y="2671676"/>
            <a:ext cx="264405" cy="396607"/>
          </a:xfrm>
          <a:prstGeom prst="downArrow">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dirty="0"/>
          </a:p>
        </p:txBody>
      </p:sp>
      <p:sp>
        <p:nvSpPr>
          <p:cNvPr id="13" name="Plassholder for tekst 2">
            <a:extLst>
              <a:ext uri="{FF2B5EF4-FFF2-40B4-BE49-F238E27FC236}">
                <a16:creationId xmlns:a16="http://schemas.microsoft.com/office/drawing/2014/main" id="{0335112D-DD4A-FAB2-477C-6D99326E0388}"/>
              </a:ext>
            </a:extLst>
          </p:cNvPr>
          <p:cNvSpPr txBox="1">
            <a:spLocks/>
          </p:cNvSpPr>
          <p:nvPr/>
        </p:nvSpPr>
        <p:spPr>
          <a:xfrm>
            <a:off x="7602846" y="488761"/>
            <a:ext cx="3492801" cy="308862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dirty="0">
                <a:solidFill>
                  <a:srgbClr val="FF0000"/>
                </a:solidFill>
              </a:rPr>
              <a:t>YTRE FORTETTINGSSONE</a:t>
            </a:r>
            <a:endParaRPr lang="nb-NO" dirty="0">
              <a:solidFill>
                <a:srgbClr val="FF0000"/>
              </a:solidFill>
            </a:endParaRPr>
          </a:p>
          <a:p>
            <a:endParaRPr lang="nb-NO" sz="500" dirty="0"/>
          </a:p>
          <a:p>
            <a:endParaRPr lang="nb-NO" sz="500" dirty="0"/>
          </a:p>
          <a:p>
            <a:r>
              <a:rPr lang="nb-NO" dirty="0"/>
              <a:t>§ 16.3.6: «</a:t>
            </a:r>
            <a:r>
              <a:rPr lang="nb-NO" i="1" dirty="0"/>
              <a:t>Grad av utnytting skal tilpasses omgivelsene, og være </a:t>
            </a:r>
            <a:r>
              <a:rPr lang="nb-NO" b="1" i="1" dirty="0"/>
              <a:t>inntil </a:t>
            </a:r>
            <a:r>
              <a:rPr lang="nb-NO" i="1" strike="sngStrike" dirty="0"/>
              <a:t>mellom 30 % </a:t>
            </a:r>
            <a:r>
              <a:rPr lang="nb-NO" i="1" dirty="0"/>
              <a:t>og 120 % BRA.»</a:t>
            </a:r>
          </a:p>
          <a:p>
            <a:endParaRPr lang="nb-NO" dirty="0"/>
          </a:p>
          <a:p>
            <a:endParaRPr lang="nb-NO" dirty="0"/>
          </a:p>
          <a:p>
            <a:endParaRPr lang="nb-NO" dirty="0"/>
          </a:p>
          <a:p>
            <a:endParaRPr lang="nb-NO" dirty="0"/>
          </a:p>
          <a:p>
            <a:endParaRPr lang="nb-NO" dirty="0"/>
          </a:p>
          <a:p>
            <a:endParaRPr lang="nb-NO" dirty="0"/>
          </a:p>
        </p:txBody>
      </p:sp>
      <p:sp>
        <p:nvSpPr>
          <p:cNvPr id="14" name="Pil: ned 13">
            <a:extLst>
              <a:ext uri="{FF2B5EF4-FFF2-40B4-BE49-F238E27FC236}">
                <a16:creationId xmlns:a16="http://schemas.microsoft.com/office/drawing/2014/main" id="{254EC549-3800-6A53-53E3-80AAA99F2986}"/>
              </a:ext>
            </a:extLst>
          </p:cNvPr>
          <p:cNvSpPr/>
          <p:nvPr/>
        </p:nvSpPr>
        <p:spPr>
          <a:xfrm>
            <a:off x="2326280" y="3676533"/>
            <a:ext cx="264405" cy="396607"/>
          </a:xfrm>
          <a:prstGeom prst="downArrow">
            <a:avLst/>
          </a:prstGeom>
          <a:solidFill>
            <a:srgbClr val="45A2F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1623158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9BE2E9C5-AC7D-F129-A0B2-27A5C09BFC46}"/>
              </a:ext>
            </a:extLst>
          </p:cNvPr>
          <p:cNvSpPr>
            <a:spLocks noGrp="1"/>
          </p:cNvSpPr>
          <p:nvPr>
            <p:ph type="subTitle" idx="1"/>
          </p:nvPr>
        </p:nvSpPr>
        <p:spPr>
          <a:xfrm>
            <a:off x="664844" y="2679229"/>
            <a:ext cx="9845247" cy="1773826"/>
          </a:xfrm>
        </p:spPr>
        <p:txBody>
          <a:bodyPr/>
          <a:lstStyle/>
          <a:p>
            <a:r>
              <a:rPr lang="nb-NO" dirty="0"/>
              <a:t>Endringer i bestemmelsene (utvalg)</a:t>
            </a:r>
          </a:p>
        </p:txBody>
      </p:sp>
    </p:spTree>
    <p:extLst>
      <p:ext uri="{BB962C8B-B14F-4D97-AF65-F5344CB8AC3E}">
        <p14:creationId xmlns:p14="http://schemas.microsoft.com/office/powerpoint/2010/main" val="113228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20B5D4-B3EC-FE66-AB26-BEB5F01D8DCB}"/>
              </a:ext>
            </a:extLst>
          </p:cNvPr>
          <p:cNvSpPr>
            <a:spLocks noGrp="1"/>
          </p:cNvSpPr>
          <p:nvPr>
            <p:ph type="title"/>
          </p:nvPr>
        </p:nvSpPr>
        <p:spPr>
          <a:xfrm>
            <a:off x="799075" y="562319"/>
            <a:ext cx="4140000" cy="1030261"/>
          </a:xfrm>
        </p:spPr>
        <p:txBody>
          <a:bodyPr/>
          <a:lstStyle/>
          <a:p>
            <a:r>
              <a:rPr lang="nb-NO" dirty="0"/>
              <a:t>Plankravet </a:t>
            </a:r>
          </a:p>
        </p:txBody>
      </p:sp>
      <p:sp>
        <p:nvSpPr>
          <p:cNvPr id="4" name="Plassholder for tekst 3">
            <a:extLst>
              <a:ext uri="{FF2B5EF4-FFF2-40B4-BE49-F238E27FC236}">
                <a16:creationId xmlns:a16="http://schemas.microsoft.com/office/drawing/2014/main" id="{891D2639-87A2-DAC0-B42E-DC93B6F6915C}"/>
              </a:ext>
            </a:extLst>
          </p:cNvPr>
          <p:cNvSpPr>
            <a:spLocks noGrp="1"/>
          </p:cNvSpPr>
          <p:nvPr>
            <p:ph type="body" sz="quarter" idx="13"/>
          </p:nvPr>
        </p:nvSpPr>
        <p:spPr>
          <a:xfrm>
            <a:off x="799075" y="2016781"/>
            <a:ext cx="4140000" cy="3088620"/>
          </a:xfrm>
        </p:spPr>
        <p:txBody>
          <a:bodyPr/>
          <a:lstStyle/>
          <a:p>
            <a:r>
              <a:rPr lang="nb-NO" b="1" dirty="0"/>
              <a:t>I dag og fremover: Plankrav for</a:t>
            </a:r>
          </a:p>
          <a:p>
            <a:endParaRPr lang="nb-NO" dirty="0"/>
          </a:p>
          <a:p>
            <a:pPr marL="285750" indent="-285750">
              <a:buFont typeface="Arial" panose="020B0604020202020204" pitchFamily="34" charset="0"/>
              <a:buChar char="•"/>
            </a:pPr>
            <a:r>
              <a:rPr lang="nb-NO" dirty="0"/>
              <a:t>Nybygg (Oppføring/tilbygg / påbygg/konstruksjon anlegg)</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Bruksendring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Deling/sammenføying boenheter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Vesentlig terrenginngrep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Veg, parkering, landingsplass</a:t>
            </a:r>
          </a:p>
          <a:p>
            <a:endParaRPr lang="nb-NO" dirty="0"/>
          </a:p>
          <a:p>
            <a:endParaRPr lang="nb-NO" dirty="0"/>
          </a:p>
          <a:p>
            <a:endParaRPr lang="nb-NO" dirty="0"/>
          </a:p>
          <a:p>
            <a:endParaRPr lang="nb-NO" dirty="0"/>
          </a:p>
        </p:txBody>
      </p:sp>
      <p:pic>
        <p:nvPicPr>
          <p:cNvPr id="8" name="Bilde 7">
            <a:extLst>
              <a:ext uri="{FF2B5EF4-FFF2-40B4-BE49-F238E27FC236}">
                <a16:creationId xmlns:a16="http://schemas.microsoft.com/office/drawing/2014/main" id="{51C9E6BD-DC52-7425-16BB-C9AAF75F60DF}"/>
              </a:ext>
            </a:extLst>
          </p:cNvPr>
          <p:cNvPicPr>
            <a:picLocks noChangeAspect="1"/>
          </p:cNvPicPr>
          <p:nvPr/>
        </p:nvPicPr>
        <p:blipFill>
          <a:blip r:embed="rId3"/>
          <a:stretch>
            <a:fillRect/>
          </a:stretch>
        </p:blipFill>
        <p:spPr>
          <a:xfrm>
            <a:off x="8985085" y="0"/>
            <a:ext cx="3206915" cy="3721291"/>
          </a:xfrm>
          <a:prstGeom prst="rect">
            <a:avLst/>
          </a:prstGeom>
        </p:spPr>
      </p:pic>
      <p:sp>
        <p:nvSpPr>
          <p:cNvPr id="9" name="TekstSylinder 8">
            <a:extLst>
              <a:ext uri="{FF2B5EF4-FFF2-40B4-BE49-F238E27FC236}">
                <a16:creationId xmlns:a16="http://schemas.microsoft.com/office/drawing/2014/main" id="{4EEB076A-D7CC-463C-D3CD-E7851DD7D09B}"/>
              </a:ext>
            </a:extLst>
          </p:cNvPr>
          <p:cNvSpPr txBox="1"/>
          <p:nvPr/>
        </p:nvSpPr>
        <p:spPr>
          <a:xfrm>
            <a:off x="10347766" y="3721291"/>
            <a:ext cx="3970117"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300" b="0" i="0" u="none" strike="noStrike" kern="1200" cap="none" spc="0" normalizeH="0" baseline="0" noProof="0" dirty="0">
                <a:ln>
                  <a:noFill/>
                </a:ln>
                <a:solidFill>
                  <a:srgbClr val="132849"/>
                </a:solidFill>
                <a:effectLst/>
                <a:uLnTx/>
                <a:uFillTx/>
                <a:latin typeface="IBM Plex Sans"/>
                <a:ea typeface="+mn-ea"/>
                <a:cs typeface="+mn-cs"/>
              </a:rPr>
              <a:t>Tuftbygg.no </a:t>
            </a:r>
          </a:p>
        </p:txBody>
      </p:sp>
      <p:pic>
        <p:nvPicPr>
          <p:cNvPr id="10" name="Bilde 9" descr="Et bilde som inneholder diagram, plan, kart, Teknisk tegning&#10;&#10;KI-generert innhold kan være feil.">
            <a:extLst>
              <a:ext uri="{FF2B5EF4-FFF2-40B4-BE49-F238E27FC236}">
                <a16:creationId xmlns:a16="http://schemas.microsoft.com/office/drawing/2014/main" id="{CADFA595-C881-74C3-EAA1-B504681A2F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2340" y="3295433"/>
            <a:ext cx="4184085" cy="2924431"/>
          </a:xfrm>
          <a:prstGeom prst="rect">
            <a:avLst/>
          </a:prstGeom>
          <a:noFill/>
          <a:ln>
            <a:noFill/>
          </a:ln>
        </p:spPr>
      </p:pic>
      <p:sp>
        <p:nvSpPr>
          <p:cNvPr id="11" name="Rektangel 10">
            <a:extLst>
              <a:ext uri="{FF2B5EF4-FFF2-40B4-BE49-F238E27FC236}">
                <a16:creationId xmlns:a16="http://schemas.microsoft.com/office/drawing/2014/main" id="{54294919-8AB4-97B1-A782-062E949749B0}"/>
              </a:ext>
            </a:extLst>
          </p:cNvPr>
          <p:cNvSpPr/>
          <p:nvPr/>
        </p:nvSpPr>
        <p:spPr>
          <a:xfrm>
            <a:off x="5679962" y="4531472"/>
            <a:ext cx="2060294" cy="1487941"/>
          </a:xfrm>
          <a:prstGeom prst="rect">
            <a:avLst/>
          </a:prstGeom>
          <a:noFill/>
          <a:ln w="38100">
            <a:solidFill>
              <a:srgbClr val="FF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4145994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40625992-26E3-8696-1BBB-18AE59A2116C}"/>
              </a:ext>
            </a:extLst>
          </p:cNvPr>
          <p:cNvSpPr>
            <a:spLocks noGrp="1"/>
          </p:cNvSpPr>
          <p:nvPr>
            <p:ph type="body" sz="quarter" idx="13"/>
          </p:nvPr>
        </p:nvSpPr>
        <p:spPr>
          <a:xfrm>
            <a:off x="6371462" y="1659843"/>
            <a:ext cx="5247394" cy="5410808"/>
          </a:xfrm>
        </p:spPr>
        <p:txBody>
          <a:bodyPr/>
          <a:lstStyle/>
          <a:p>
            <a:r>
              <a:rPr lang="nb-NO" b="1" dirty="0"/>
              <a:t>Unntaket:</a:t>
            </a:r>
          </a:p>
          <a:p>
            <a:pPr marL="285750" indent="-285750">
              <a:buFontTx/>
              <a:buChar char="-"/>
            </a:pPr>
            <a:r>
              <a:rPr lang="nb-NO" i="1" dirty="0"/>
              <a:t>Før: </a:t>
            </a:r>
            <a:r>
              <a:rPr lang="nb-NO" dirty="0"/>
              <a:t>«</a:t>
            </a:r>
            <a:r>
              <a:rPr lang="nb-NO" i="1" dirty="0"/>
              <a:t>Tiltaket ikke gir </a:t>
            </a:r>
            <a:r>
              <a:rPr lang="nb-NO" b="1" i="1" dirty="0"/>
              <a:t>vesentlige</a:t>
            </a:r>
            <a:r>
              <a:rPr lang="nb-NO" i="1" dirty="0"/>
              <a:t> negative konsekvenser for trafikk, støy, kulturminner, avrenningslinjer og flomveier eller blågrønne verdier.»</a:t>
            </a:r>
          </a:p>
          <a:p>
            <a:pPr marL="285750" indent="-285750">
              <a:buFontTx/>
              <a:buChar char="-"/>
            </a:pPr>
            <a:endParaRPr lang="nb-NO" dirty="0"/>
          </a:p>
          <a:p>
            <a:pPr marL="285750" indent="-285750">
              <a:buFontTx/>
              <a:buChar char="-"/>
            </a:pPr>
            <a:endParaRPr lang="nb-NO" sz="500" dirty="0"/>
          </a:p>
          <a:p>
            <a:pPr marL="285750" indent="-285750">
              <a:buFontTx/>
              <a:buChar char="-"/>
            </a:pPr>
            <a:r>
              <a:rPr lang="nb-NO" i="1" dirty="0"/>
              <a:t>PBE: </a:t>
            </a:r>
            <a:r>
              <a:rPr lang="nb-NO" dirty="0"/>
              <a:t>fjernet :</a:t>
            </a:r>
          </a:p>
          <a:p>
            <a:pPr marL="742950" lvl="1" indent="-285750">
              <a:buFontTx/>
              <a:buChar char="-"/>
            </a:pPr>
            <a:r>
              <a:rPr lang="nb-NO" dirty="0"/>
              <a:t>«vesentlig» </a:t>
            </a:r>
          </a:p>
          <a:p>
            <a:pPr marL="742950" lvl="1" indent="-285750">
              <a:buFontTx/>
              <a:buChar char="-"/>
            </a:pPr>
            <a:r>
              <a:rPr lang="nb-NO" dirty="0"/>
              <a:t>Maks tomtestørrelse 1500 kvm. </a:t>
            </a:r>
          </a:p>
          <a:p>
            <a:pPr marL="742950" lvl="1" indent="-285750">
              <a:buFontTx/>
              <a:buChar char="-"/>
            </a:pPr>
            <a:r>
              <a:rPr lang="nb-NO" dirty="0"/>
              <a:t> Forutsetning statlige/regionale myndigheter ikke negative. </a:t>
            </a:r>
          </a:p>
          <a:p>
            <a:pPr marL="742950" lvl="1" indent="-285750">
              <a:buFontTx/>
              <a:buChar char="-"/>
            </a:pPr>
            <a:r>
              <a:rPr lang="nb-NO" dirty="0"/>
              <a:t>1985-kravet</a:t>
            </a:r>
          </a:p>
          <a:p>
            <a:pPr marL="285750" indent="-285750">
              <a:buFontTx/>
              <a:buChar char="-"/>
            </a:pPr>
            <a:endParaRPr lang="nb-NO" dirty="0"/>
          </a:p>
          <a:p>
            <a:pPr lvl="1"/>
            <a:endParaRPr lang="nb-NO" dirty="0"/>
          </a:p>
          <a:p>
            <a:endParaRPr lang="nb-NO" dirty="0"/>
          </a:p>
          <a:p>
            <a:endParaRPr lang="nb-NO" dirty="0"/>
          </a:p>
        </p:txBody>
      </p:sp>
      <p:sp>
        <p:nvSpPr>
          <p:cNvPr id="5" name="Plassholder for loddrett tekst 4">
            <a:extLst>
              <a:ext uri="{FF2B5EF4-FFF2-40B4-BE49-F238E27FC236}">
                <a16:creationId xmlns:a16="http://schemas.microsoft.com/office/drawing/2014/main" id="{FE20DA44-DCA0-773F-4A04-FCF10821A775}"/>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D572AED1-164B-7883-1A32-C661B2D7E305}"/>
              </a:ext>
            </a:extLst>
          </p:cNvPr>
          <p:cNvSpPr>
            <a:spLocks noGrp="1"/>
          </p:cNvSpPr>
          <p:nvPr>
            <p:ph type="body" orient="vert" sz="quarter" idx="21"/>
          </p:nvPr>
        </p:nvSpPr>
        <p:spPr/>
        <p:txBody>
          <a:bodyPr/>
          <a:lstStyle/>
          <a:p>
            <a:endParaRPr lang="nb-NO"/>
          </a:p>
        </p:txBody>
      </p:sp>
      <p:sp>
        <p:nvSpPr>
          <p:cNvPr id="7" name="Plassholder for lysbildenummer 6">
            <a:extLst>
              <a:ext uri="{FF2B5EF4-FFF2-40B4-BE49-F238E27FC236}">
                <a16:creationId xmlns:a16="http://schemas.microsoft.com/office/drawing/2014/main" id="{91099439-ED05-8A91-F021-4899D1D1D1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Sora Light" pitchFamily="2"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000" b="0" i="0" u="none" strike="noStrike" kern="1200" cap="none" spc="0" normalizeH="0" baseline="0" noProof="0" dirty="0">
              <a:ln>
                <a:noFill/>
              </a:ln>
              <a:solidFill>
                <a:srgbClr val="B7BEB3"/>
              </a:solidFill>
              <a:effectLst/>
              <a:uLnTx/>
              <a:uFillTx/>
              <a:latin typeface="Sora Light" pitchFamily="2" charset="0"/>
              <a:ea typeface="+mn-ea"/>
            </a:endParaRPr>
          </a:p>
        </p:txBody>
      </p:sp>
      <p:sp>
        <p:nvSpPr>
          <p:cNvPr id="9" name="Tittel 8">
            <a:extLst>
              <a:ext uri="{FF2B5EF4-FFF2-40B4-BE49-F238E27FC236}">
                <a16:creationId xmlns:a16="http://schemas.microsoft.com/office/drawing/2014/main" id="{599F4E54-C373-CFBB-B910-B0FA6FCFFF2E}"/>
              </a:ext>
            </a:extLst>
          </p:cNvPr>
          <p:cNvSpPr>
            <a:spLocks noGrp="1"/>
          </p:cNvSpPr>
          <p:nvPr>
            <p:ph type="title"/>
          </p:nvPr>
        </p:nvSpPr>
        <p:spPr>
          <a:xfrm>
            <a:off x="881307" y="-397650"/>
            <a:ext cx="4728874" cy="1223193"/>
          </a:xfrm>
        </p:spPr>
        <p:txBody>
          <a:bodyPr/>
          <a:lstStyle/>
          <a:p>
            <a:r>
              <a:rPr lang="nb-NO" dirty="0"/>
              <a:t>Endringer plankravet</a:t>
            </a:r>
          </a:p>
        </p:txBody>
      </p:sp>
      <p:pic>
        <p:nvPicPr>
          <p:cNvPr id="10" name="Bilde 9">
            <a:extLst>
              <a:ext uri="{FF2B5EF4-FFF2-40B4-BE49-F238E27FC236}">
                <a16:creationId xmlns:a16="http://schemas.microsoft.com/office/drawing/2014/main" id="{0F282BF7-F989-4389-E923-A0EFF5DB83C4}"/>
              </a:ext>
            </a:extLst>
          </p:cNvPr>
          <p:cNvPicPr>
            <a:picLocks noChangeAspect="1"/>
          </p:cNvPicPr>
          <p:nvPr/>
        </p:nvPicPr>
        <p:blipFill>
          <a:blip r:embed="rId3"/>
          <a:stretch>
            <a:fillRect/>
          </a:stretch>
        </p:blipFill>
        <p:spPr>
          <a:xfrm>
            <a:off x="170179" y="1061109"/>
            <a:ext cx="5925821" cy="4983078"/>
          </a:xfrm>
          <a:prstGeom prst="rect">
            <a:avLst/>
          </a:prstGeom>
        </p:spPr>
      </p:pic>
      <p:sp>
        <p:nvSpPr>
          <p:cNvPr id="11" name="TekstSylinder 10">
            <a:extLst>
              <a:ext uri="{FF2B5EF4-FFF2-40B4-BE49-F238E27FC236}">
                <a16:creationId xmlns:a16="http://schemas.microsoft.com/office/drawing/2014/main" id="{AF7B227E-F1F2-649F-5081-41314A7FD36C}"/>
              </a:ext>
            </a:extLst>
          </p:cNvPr>
          <p:cNvSpPr txBox="1"/>
          <p:nvPr/>
        </p:nvSpPr>
        <p:spPr>
          <a:xfrm>
            <a:off x="141728" y="6002754"/>
            <a:ext cx="25117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132849"/>
                </a:solidFill>
                <a:effectLst/>
                <a:uLnTx/>
                <a:uFillTx/>
                <a:latin typeface="IBM Plex Sans"/>
                <a:ea typeface="+mn-ea"/>
                <a:cs typeface="+mn-cs"/>
              </a:rPr>
              <a:t>Dreamsteam.com</a:t>
            </a:r>
          </a:p>
        </p:txBody>
      </p:sp>
    </p:spTree>
    <p:extLst>
      <p:ext uri="{BB962C8B-B14F-4D97-AF65-F5344CB8AC3E}">
        <p14:creationId xmlns:p14="http://schemas.microsoft.com/office/powerpoint/2010/main" val="2905857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6E0617-7E04-BEA0-AFF8-104259A9A0F4}"/>
              </a:ext>
            </a:extLst>
          </p:cNvPr>
          <p:cNvSpPr>
            <a:spLocks noGrp="1"/>
          </p:cNvSpPr>
          <p:nvPr>
            <p:ph type="title"/>
          </p:nvPr>
        </p:nvSpPr>
        <p:spPr>
          <a:xfrm>
            <a:off x="377958" y="275771"/>
            <a:ext cx="5034014" cy="989503"/>
          </a:xfrm>
        </p:spPr>
        <p:txBody>
          <a:bodyPr/>
          <a:lstStyle/>
          <a:p>
            <a:r>
              <a:rPr lang="nb-NO" dirty="0"/>
              <a:t>Byrådet om plankravet</a:t>
            </a:r>
          </a:p>
        </p:txBody>
      </p:sp>
      <p:sp>
        <p:nvSpPr>
          <p:cNvPr id="3" name="Plassholder for tekst 2">
            <a:extLst>
              <a:ext uri="{FF2B5EF4-FFF2-40B4-BE49-F238E27FC236}">
                <a16:creationId xmlns:a16="http://schemas.microsoft.com/office/drawing/2014/main" id="{D199ACE6-7B9E-668B-D7F8-73D40108D68A}"/>
              </a:ext>
            </a:extLst>
          </p:cNvPr>
          <p:cNvSpPr>
            <a:spLocks noGrp="1"/>
          </p:cNvSpPr>
          <p:nvPr>
            <p:ph type="body" sz="quarter" idx="13"/>
          </p:nvPr>
        </p:nvSpPr>
        <p:spPr>
          <a:xfrm>
            <a:off x="628458" y="1566120"/>
            <a:ext cx="10935083" cy="4256451"/>
          </a:xfrm>
        </p:spPr>
        <p:txBody>
          <a:bodyPr/>
          <a:lstStyle/>
          <a:p>
            <a:r>
              <a:rPr lang="nb-NO" b="1" dirty="0"/>
              <a:t>Hovedregelen endres til:</a:t>
            </a:r>
          </a:p>
          <a:p>
            <a:endParaRPr lang="nb-NO" dirty="0"/>
          </a:p>
          <a:p>
            <a:pPr lvl="1"/>
            <a:r>
              <a:rPr lang="nb-NO" dirty="0"/>
              <a:t>Pkt. 3.1.1.: </a:t>
            </a:r>
            <a:r>
              <a:rPr lang="nb-NO" i="1" dirty="0"/>
              <a:t>Gjennomføring av tiltak etter pbl. § 20-1 bokstav a, d, g, k og l i </a:t>
            </a:r>
            <a:r>
              <a:rPr lang="nb-NO" i="1" dirty="0">
                <a:solidFill>
                  <a:srgbClr val="FF0000"/>
                </a:solidFill>
              </a:rPr>
              <a:t>områder uten eksisterende reguleringsplan </a:t>
            </a:r>
            <a:r>
              <a:rPr lang="nb-NO" i="1" dirty="0"/>
              <a:t>krever reguleringsplan. </a:t>
            </a:r>
            <a:endParaRPr lang="nb-NO" b="1" dirty="0"/>
          </a:p>
          <a:p>
            <a:endParaRPr lang="nb-NO" b="1" dirty="0"/>
          </a:p>
          <a:p>
            <a:r>
              <a:rPr lang="nb-NO" b="1" dirty="0"/>
              <a:t>Unntak fra plankravet) endres til: </a:t>
            </a:r>
          </a:p>
          <a:p>
            <a:endParaRPr lang="nb-NO" i="1" dirty="0"/>
          </a:p>
          <a:p>
            <a:pPr lvl="1"/>
            <a:r>
              <a:rPr lang="nb-NO" dirty="0"/>
              <a:t>Pkt. 3.1: </a:t>
            </a:r>
            <a:r>
              <a:rPr lang="nb-NO" i="1" dirty="0"/>
              <a:t>Unntak fra plankravet kan gis for tiltak der følgende forhold er ivaretatt:</a:t>
            </a:r>
          </a:p>
          <a:p>
            <a:pPr lvl="1"/>
            <a:r>
              <a:rPr lang="nb-NO" i="1" dirty="0"/>
              <a:t>• Tiltaket gir ikke </a:t>
            </a:r>
            <a:r>
              <a:rPr lang="nb-NO" b="1" i="1" dirty="0"/>
              <a:t>vesentlig </a:t>
            </a:r>
            <a:r>
              <a:rPr lang="nb-NO" i="1" dirty="0"/>
              <a:t>negativ virkning for </a:t>
            </a:r>
            <a:r>
              <a:rPr lang="nb-NO" b="1" i="1" dirty="0"/>
              <a:t>miljø og samfunn </a:t>
            </a:r>
            <a:r>
              <a:rPr lang="nb-NO" i="1" strike="sngStrike" dirty="0"/>
              <a:t>trafikk, støy, kulturminner, barn og unge, naturmiljø, avrenningslinjer og flomveier.</a:t>
            </a:r>
          </a:p>
          <a:p>
            <a:br>
              <a:rPr lang="nb-NO" dirty="0"/>
            </a:br>
            <a:r>
              <a:rPr lang="nb-NO" b="1" dirty="0"/>
              <a:t>Nye unntak </a:t>
            </a:r>
          </a:p>
          <a:p>
            <a:pPr lvl="1"/>
            <a:r>
              <a:rPr lang="nb-NO" dirty="0"/>
              <a:t>- punkt 3.2.5: </a:t>
            </a:r>
            <a:r>
              <a:rPr lang="nb-NO" i="1" dirty="0"/>
              <a:t>Tilbygg og påbygg på </a:t>
            </a:r>
            <a:r>
              <a:rPr lang="nb-NO" i="1" dirty="0">
                <a:solidFill>
                  <a:srgbClr val="FF0000"/>
                </a:solidFill>
              </a:rPr>
              <a:t>eksisterende bebyggelse </a:t>
            </a:r>
            <a:r>
              <a:rPr lang="nb-NO" i="1" dirty="0"/>
              <a:t>som ikke medfører flere boenheter.</a:t>
            </a:r>
          </a:p>
          <a:p>
            <a:pPr lvl="1"/>
            <a:r>
              <a:rPr lang="nb-NO" dirty="0"/>
              <a:t>- punkt 3.2.6: </a:t>
            </a:r>
            <a:r>
              <a:rPr lang="nb-NO" i="1" dirty="0">
                <a:solidFill>
                  <a:srgbClr val="FF0000"/>
                </a:solidFill>
              </a:rPr>
              <a:t>Midlertidig</a:t>
            </a:r>
            <a:r>
              <a:rPr lang="nb-NO" i="1" dirty="0"/>
              <a:t> </a:t>
            </a:r>
            <a:r>
              <a:rPr lang="nb-NO" i="1" dirty="0">
                <a:solidFill>
                  <a:srgbClr val="FF0000"/>
                </a:solidFill>
              </a:rPr>
              <a:t>bruksendring</a:t>
            </a:r>
            <a:r>
              <a:rPr lang="nb-NO" i="1" dirty="0"/>
              <a:t> til </a:t>
            </a:r>
            <a:r>
              <a:rPr lang="nb-NO" i="1" dirty="0">
                <a:solidFill>
                  <a:srgbClr val="FF0000"/>
                </a:solidFill>
              </a:rPr>
              <a:t>næring, inntil 2 år</a:t>
            </a:r>
            <a:r>
              <a:rPr lang="nb-NO" i="1" dirty="0"/>
              <a:t>, i SK1 og BY1.</a:t>
            </a:r>
          </a:p>
        </p:txBody>
      </p:sp>
      <p:sp>
        <p:nvSpPr>
          <p:cNvPr id="5" name="Plassholder for loddrett tekst 4">
            <a:extLst>
              <a:ext uri="{FF2B5EF4-FFF2-40B4-BE49-F238E27FC236}">
                <a16:creationId xmlns:a16="http://schemas.microsoft.com/office/drawing/2014/main" id="{15669B85-E597-3D3A-4BC5-F1A5115710F0}"/>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D0866646-07DC-C3A9-7CD3-AB98570FEF53}"/>
              </a:ext>
            </a:extLst>
          </p:cNvPr>
          <p:cNvSpPr>
            <a:spLocks noGrp="1"/>
          </p:cNvSpPr>
          <p:nvPr>
            <p:ph type="body" orient="vert" sz="quarter" idx="21"/>
          </p:nvPr>
        </p:nvSpPr>
        <p:spPr/>
        <p:txBody>
          <a:bodyPr/>
          <a:lstStyle/>
          <a:p>
            <a:endParaRPr lang="nb-NO"/>
          </a:p>
        </p:txBody>
      </p:sp>
      <p:sp>
        <p:nvSpPr>
          <p:cNvPr id="7" name="Plassholder for lysbildenummer 6">
            <a:extLst>
              <a:ext uri="{FF2B5EF4-FFF2-40B4-BE49-F238E27FC236}">
                <a16:creationId xmlns:a16="http://schemas.microsoft.com/office/drawing/2014/main" id="{64D508EC-B928-27FA-4689-AF49A1B701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Sora Light" pitchFamily="2"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000" b="0" i="0" u="none" strike="noStrike" kern="1200" cap="none" spc="0" normalizeH="0" baseline="0" noProof="0" dirty="0">
              <a:ln>
                <a:noFill/>
              </a:ln>
              <a:solidFill>
                <a:srgbClr val="B7BEB3"/>
              </a:solidFill>
              <a:effectLst/>
              <a:uLnTx/>
              <a:uFillTx/>
              <a:latin typeface="Sora Light" pitchFamily="2" charset="0"/>
              <a:ea typeface="+mn-ea"/>
            </a:endParaRPr>
          </a:p>
        </p:txBody>
      </p:sp>
    </p:spTree>
    <p:extLst>
      <p:ext uri="{BB962C8B-B14F-4D97-AF65-F5344CB8AC3E}">
        <p14:creationId xmlns:p14="http://schemas.microsoft.com/office/powerpoint/2010/main" val="3203572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0EF74B-9E63-BD8B-1C71-9CF129DBC8BC}"/>
              </a:ext>
            </a:extLst>
          </p:cNvPr>
          <p:cNvSpPr>
            <a:spLocks noGrp="1"/>
          </p:cNvSpPr>
          <p:nvPr>
            <p:ph type="title"/>
          </p:nvPr>
        </p:nvSpPr>
        <p:spPr>
          <a:xfrm>
            <a:off x="350056" y="557199"/>
            <a:ext cx="9804854" cy="1569313"/>
          </a:xfrm>
        </p:spPr>
        <p:txBody>
          <a:bodyPr/>
          <a:lstStyle/>
          <a:p>
            <a:pPr algn="ctr"/>
            <a:r>
              <a:rPr lang="nb-NO" dirty="0"/>
              <a:t>Nytt skjæringspunkt for forrang: </a:t>
            </a:r>
            <a:br>
              <a:rPr lang="nb-NO" dirty="0"/>
            </a:br>
            <a:r>
              <a:rPr lang="nb-NO" dirty="0"/>
              <a:t> </a:t>
            </a:r>
          </a:p>
        </p:txBody>
      </p:sp>
      <p:sp>
        <p:nvSpPr>
          <p:cNvPr id="3" name="Plassholder for lysbildenummer 2">
            <a:extLst>
              <a:ext uri="{FF2B5EF4-FFF2-40B4-BE49-F238E27FC236}">
                <a16:creationId xmlns:a16="http://schemas.microsoft.com/office/drawing/2014/main" id="{9DAF9E5B-3725-B0DF-5190-6BDC1CA32BC4}"/>
              </a:ext>
            </a:extLst>
          </p:cNvPr>
          <p:cNvSpPr>
            <a:spLocks noGrp="1"/>
          </p:cNvSpPr>
          <p:nvPr>
            <p:ph type="sldNum" sz="quarter" idx="12"/>
          </p:nvPr>
        </p:nvSpPr>
        <p:spPr/>
        <p:txBody>
          <a:bodyPr/>
          <a:lstStyle/>
          <a:p>
            <a:fld id="{AE086683-F536-42AB-ABBC-F4803DFE8DBC}" type="slidenum">
              <a:rPr lang="nb-NO" smtClean="0"/>
              <a:pPr/>
              <a:t>15</a:t>
            </a:fld>
            <a:endParaRPr lang="nb-NO" dirty="0"/>
          </a:p>
        </p:txBody>
      </p:sp>
      <p:sp>
        <p:nvSpPr>
          <p:cNvPr id="4" name="Plassholder for tekst 3">
            <a:extLst>
              <a:ext uri="{FF2B5EF4-FFF2-40B4-BE49-F238E27FC236}">
                <a16:creationId xmlns:a16="http://schemas.microsoft.com/office/drawing/2014/main" id="{90F49E00-392A-6ADE-EC12-D67EC881C114}"/>
              </a:ext>
            </a:extLst>
          </p:cNvPr>
          <p:cNvSpPr>
            <a:spLocks noGrp="1"/>
          </p:cNvSpPr>
          <p:nvPr>
            <p:ph type="body" sz="quarter" idx="13"/>
          </p:nvPr>
        </p:nvSpPr>
        <p:spPr>
          <a:xfrm>
            <a:off x="785037" y="2552412"/>
            <a:ext cx="10621925" cy="1753175"/>
          </a:xfrm>
        </p:spPr>
        <p:txBody>
          <a:bodyPr/>
          <a:lstStyle/>
          <a:p>
            <a:r>
              <a:rPr lang="nb-NO" dirty="0"/>
              <a:t>§ 2.1.4: «</a:t>
            </a:r>
            <a:r>
              <a:rPr lang="nb-NO" i="1" dirty="0"/>
              <a:t>Ved motstrid gjelder </a:t>
            </a:r>
            <a:r>
              <a:rPr lang="nb-NO" i="1" dirty="0">
                <a:solidFill>
                  <a:srgbClr val="FF0000"/>
                </a:solidFill>
              </a:rPr>
              <a:t>kommuneplanens arealdel foran reguleringsplaner </a:t>
            </a:r>
            <a:r>
              <a:rPr lang="nb-NO" i="1" dirty="0"/>
              <a:t>vedtatt før </a:t>
            </a:r>
            <a:r>
              <a:rPr lang="nb-NO" i="1" dirty="0">
                <a:solidFill>
                  <a:srgbClr val="FF0000"/>
                </a:solidFill>
              </a:rPr>
              <a:t>1.6.2017</a:t>
            </a:r>
            <a:r>
              <a:rPr lang="nb-NO" i="1" dirty="0"/>
              <a:t>.»</a:t>
            </a:r>
          </a:p>
          <a:p>
            <a:endParaRPr lang="nb-NO" dirty="0"/>
          </a:p>
          <a:p>
            <a:endParaRPr lang="nb-NO" dirty="0"/>
          </a:p>
          <a:p>
            <a:r>
              <a:rPr lang="nb-NO" dirty="0"/>
              <a:t>I dag : 01.01.2013 </a:t>
            </a:r>
          </a:p>
        </p:txBody>
      </p:sp>
      <p:sp>
        <p:nvSpPr>
          <p:cNvPr id="5" name="Plassholder for loddrett tekst 4">
            <a:extLst>
              <a:ext uri="{FF2B5EF4-FFF2-40B4-BE49-F238E27FC236}">
                <a16:creationId xmlns:a16="http://schemas.microsoft.com/office/drawing/2014/main" id="{18A7BB3F-47DC-6BAD-42D3-79700A9BF7AE}"/>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2FE011A1-AD8C-D416-68C5-82278C846E7B}"/>
              </a:ext>
            </a:extLst>
          </p:cNvPr>
          <p:cNvSpPr>
            <a:spLocks noGrp="1"/>
          </p:cNvSpPr>
          <p:nvPr>
            <p:ph type="body" orient="vert" sz="quarter" idx="21"/>
          </p:nvPr>
        </p:nvSpPr>
        <p:spPr/>
        <p:txBody>
          <a:bodyPr/>
          <a:lstStyle/>
          <a:p>
            <a:endParaRPr lang="nb-NO"/>
          </a:p>
        </p:txBody>
      </p:sp>
    </p:spTree>
    <p:extLst>
      <p:ext uri="{BB962C8B-B14F-4D97-AF65-F5344CB8AC3E}">
        <p14:creationId xmlns:p14="http://schemas.microsoft.com/office/powerpoint/2010/main" val="1444018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8BD491-9242-88A0-76F6-AC500CF8675C}"/>
              </a:ext>
            </a:extLst>
          </p:cNvPr>
          <p:cNvSpPr>
            <a:spLocks noGrp="1"/>
          </p:cNvSpPr>
          <p:nvPr>
            <p:ph type="title"/>
          </p:nvPr>
        </p:nvSpPr>
        <p:spPr>
          <a:xfrm>
            <a:off x="696204" y="722339"/>
            <a:ext cx="6222755" cy="893101"/>
          </a:xfrm>
        </p:spPr>
        <p:txBody>
          <a:bodyPr/>
          <a:lstStyle/>
          <a:p>
            <a:r>
              <a:rPr lang="nb-NO" dirty="0"/>
              <a:t>Konsekvenser av forslaget</a:t>
            </a:r>
          </a:p>
        </p:txBody>
      </p:sp>
      <p:sp>
        <p:nvSpPr>
          <p:cNvPr id="4" name="Plassholder for tekst 3">
            <a:extLst>
              <a:ext uri="{FF2B5EF4-FFF2-40B4-BE49-F238E27FC236}">
                <a16:creationId xmlns:a16="http://schemas.microsoft.com/office/drawing/2014/main" id="{9F4F0F89-67CE-8C12-FDBF-CA680B42EDE5}"/>
              </a:ext>
            </a:extLst>
          </p:cNvPr>
          <p:cNvSpPr>
            <a:spLocks noGrp="1"/>
          </p:cNvSpPr>
          <p:nvPr>
            <p:ph type="body" sz="quarter" idx="13"/>
          </p:nvPr>
        </p:nvSpPr>
        <p:spPr>
          <a:xfrm>
            <a:off x="728863" y="1935480"/>
            <a:ext cx="4140000" cy="1310640"/>
          </a:xfrm>
        </p:spPr>
        <p:txBody>
          <a:bodyPr/>
          <a:lstStyle/>
          <a:p>
            <a:pPr marL="285750" indent="-285750">
              <a:buFont typeface="Arial" panose="020B0604020202020204" pitchFamily="34" charset="0"/>
              <a:buChar char="•"/>
            </a:pPr>
            <a:r>
              <a:rPr lang="nb-NO" dirty="0"/>
              <a:t>2012: reguleringsplan </a:t>
            </a:r>
          </a:p>
          <a:p>
            <a:pPr marL="285750" indent="-285750">
              <a:buFont typeface="Arial" panose="020B0604020202020204" pitchFamily="34" charset="0"/>
              <a:buChar char="•"/>
            </a:pPr>
            <a:r>
              <a:rPr lang="nb-NO" dirty="0"/>
              <a:t>2013: skjæringspunkt KPA 2018</a:t>
            </a:r>
          </a:p>
          <a:p>
            <a:pPr marL="285750" indent="-285750">
              <a:buFont typeface="Arial" panose="020B0604020202020204" pitchFamily="34" charset="0"/>
              <a:buChar char="•"/>
            </a:pPr>
            <a:r>
              <a:rPr lang="nb-NO" dirty="0"/>
              <a:t>Krav om ny reguleringsplan</a:t>
            </a:r>
          </a:p>
        </p:txBody>
      </p:sp>
      <p:pic>
        <p:nvPicPr>
          <p:cNvPr id="7" name="Bilde 6">
            <a:extLst>
              <a:ext uri="{FF2B5EF4-FFF2-40B4-BE49-F238E27FC236}">
                <a16:creationId xmlns:a16="http://schemas.microsoft.com/office/drawing/2014/main" id="{3336E5CD-3246-EAC5-6104-1544D65CECD0}"/>
              </a:ext>
            </a:extLst>
          </p:cNvPr>
          <p:cNvPicPr>
            <a:picLocks noChangeAspect="1"/>
          </p:cNvPicPr>
          <p:nvPr/>
        </p:nvPicPr>
        <p:blipFill>
          <a:blip r:embed="rId3"/>
          <a:stretch>
            <a:fillRect/>
          </a:stretch>
        </p:blipFill>
        <p:spPr>
          <a:xfrm>
            <a:off x="6843552" y="0"/>
            <a:ext cx="5348448" cy="6858000"/>
          </a:xfrm>
          <a:prstGeom prst="rect">
            <a:avLst/>
          </a:prstGeom>
        </p:spPr>
      </p:pic>
      <p:pic>
        <p:nvPicPr>
          <p:cNvPr id="6" name="Bilde 5">
            <a:extLst>
              <a:ext uri="{FF2B5EF4-FFF2-40B4-BE49-F238E27FC236}">
                <a16:creationId xmlns:a16="http://schemas.microsoft.com/office/drawing/2014/main" id="{62F3809F-F5E2-BA6F-95F5-9B04BB951DB2}"/>
              </a:ext>
            </a:extLst>
          </p:cNvPr>
          <p:cNvPicPr>
            <a:picLocks noChangeAspect="1"/>
          </p:cNvPicPr>
          <p:nvPr/>
        </p:nvPicPr>
        <p:blipFill>
          <a:blip r:embed="rId4"/>
          <a:stretch>
            <a:fillRect/>
          </a:stretch>
        </p:blipFill>
        <p:spPr>
          <a:xfrm>
            <a:off x="138406" y="3246120"/>
            <a:ext cx="8096666" cy="3435527"/>
          </a:xfrm>
          <a:prstGeom prst="rect">
            <a:avLst/>
          </a:prstGeom>
        </p:spPr>
      </p:pic>
    </p:spTree>
    <p:extLst>
      <p:ext uri="{BB962C8B-B14F-4D97-AF65-F5344CB8AC3E}">
        <p14:creationId xmlns:p14="http://schemas.microsoft.com/office/powerpoint/2010/main" val="3691667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D6ECE256-A33A-09ED-D417-041E8609218F}"/>
              </a:ext>
            </a:extLst>
          </p:cNvPr>
          <p:cNvSpPr>
            <a:spLocks noGrp="1"/>
          </p:cNvSpPr>
          <p:nvPr>
            <p:ph type="body" sz="quarter" idx="14"/>
          </p:nvPr>
        </p:nvSpPr>
        <p:spPr>
          <a:xfrm>
            <a:off x="819294" y="1513412"/>
            <a:ext cx="10553412" cy="4769569"/>
          </a:xfrm>
        </p:spPr>
        <p:txBody>
          <a:bodyPr/>
          <a:lstStyle/>
          <a:p>
            <a:pPr algn="ctr"/>
            <a:r>
              <a:rPr lang="nb-NO" sz="5000" dirty="0"/>
              <a:t>Bør man på </a:t>
            </a:r>
            <a:r>
              <a:rPr lang="nb-NO" sz="5000" i="1" dirty="0"/>
              <a:t>KPA</a:t>
            </a:r>
            <a:r>
              <a:rPr lang="nb-NO" sz="5000" dirty="0"/>
              <a:t>-nivå kunne endre reguleringsplaner i slikt omfang uten en nærmere </a:t>
            </a:r>
            <a:r>
              <a:rPr lang="nb-NO" sz="5000" i="1" dirty="0"/>
              <a:t>konkret</a:t>
            </a:r>
            <a:r>
              <a:rPr lang="nb-NO" sz="5000" dirty="0"/>
              <a:t> vurdering av det enkelte området / feltet? </a:t>
            </a:r>
          </a:p>
        </p:txBody>
      </p:sp>
      <p:sp>
        <p:nvSpPr>
          <p:cNvPr id="4" name="Plassholder for loddrett tekst 3">
            <a:extLst>
              <a:ext uri="{FF2B5EF4-FFF2-40B4-BE49-F238E27FC236}">
                <a16:creationId xmlns:a16="http://schemas.microsoft.com/office/drawing/2014/main" id="{4D3F696D-2F91-27E1-E28C-333F9B8E65D9}"/>
              </a:ext>
            </a:extLst>
          </p:cNvPr>
          <p:cNvSpPr>
            <a:spLocks noGrp="1"/>
          </p:cNvSpPr>
          <p:nvPr>
            <p:ph type="body" orient="vert" sz="quarter" idx="20"/>
          </p:nvPr>
        </p:nvSpPr>
        <p:spPr/>
        <p:txBody>
          <a:bodyPr/>
          <a:lstStyle/>
          <a:p>
            <a:endParaRPr lang="nb-NO"/>
          </a:p>
        </p:txBody>
      </p:sp>
      <p:sp>
        <p:nvSpPr>
          <p:cNvPr id="5" name="Plassholder for loddrett tekst 4">
            <a:extLst>
              <a:ext uri="{FF2B5EF4-FFF2-40B4-BE49-F238E27FC236}">
                <a16:creationId xmlns:a16="http://schemas.microsoft.com/office/drawing/2014/main" id="{07E574D8-2907-A5C6-D9D0-72B4D38AA2F8}"/>
              </a:ext>
            </a:extLst>
          </p:cNvPr>
          <p:cNvSpPr>
            <a:spLocks noGrp="1"/>
          </p:cNvSpPr>
          <p:nvPr>
            <p:ph type="body" orient="vert" sz="quarter" idx="21"/>
          </p:nvPr>
        </p:nvSpPr>
        <p:spPr/>
        <p:txBody>
          <a:bodyPr/>
          <a:lstStyle/>
          <a:p>
            <a:endParaRPr lang="nb-NO"/>
          </a:p>
        </p:txBody>
      </p:sp>
      <p:sp>
        <p:nvSpPr>
          <p:cNvPr id="6" name="Plassholder for lysbildenummer 5">
            <a:extLst>
              <a:ext uri="{FF2B5EF4-FFF2-40B4-BE49-F238E27FC236}">
                <a16:creationId xmlns:a16="http://schemas.microsoft.com/office/drawing/2014/main" id="{ACE33E7E-2D6E-0607-0011-6166B92DB2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000" b="0" i="0" u="none" strike="noStrike" kern="1200" cap="none" spc="0" normalizeH="0" baseline="0" noProof="0" dirty="0">
              <a:ln>
                <a:noFill/>
              </a:ln>
              <a:solidFill>
                <a:srgbClr val="B7BEB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6535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F8B34E-3375-33A9-5F7B-43E66EB7A51F}"/>
              </a:ext>
            </a:extLst>
          </p:cNvPr>
          <p:cNvSpPr>
            <a:spLocks noGrp="1"/>
          </p:cNvSpPr>
          <p:nvPr>
            <p:ph type="title"/>
          </p:nvPr>
        </p:nvSpPr>
        <p:spPr>
          <a:xfrm>
            <a:off x="688975" y="685801"/>
            <a:ext cx="7379292" cy="692834"/>
          </a:xfrm>
        </p:spPr>
        <p:txBody>
          <a:bodyPr/>
          <a:lstStyle/>
          <a:p>
            <a:r>
              <a:rPr lang="nb-NO" sz="4000" dirty="0"/>
              <a:t>Tolkingsuttalelse KDD, 10.11.25 </a:t>
            </a:r>
          </a:p>
        </p:txBody>
      </p:sp>
      <p:sp>
        <p:nvSpPr>
          <p:cNvPr id="3" name="Plassholder for lysbildenummer 2">
            <a:extLst>
              <a:ext uri="{FF2B5EF4-FFF2-40B4-BE49-F238E27FC236}">
                <a16:creationId xmlns:a16="http://schemas.microsoft.com/office/drawing/2014/main" id="{FD993288-E6A1-9E43-F9C0-41E86DE465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Sora Light" pitchFamily="2"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000" b="0" i="0" u="none" strike="noStrike" kern="1200" cap="none" spc="0" normalizeH="0" baseline="0" noProof="0">
              <a:ln>
                <a:noFill/>
              </a:ln>
              <a:solidFill>
                <a:srgbClr val="B7BEB3"/>
              </a:solidFill>
              <a:effectLst/>
              <a:uLnTx/>
              <a:uFillTx/>
              <a:latin typeface="Sora Light" pitchFamily="2" charset="0"/>
              <a:ea typeface="+mn-ea"/>
            </a:endParaRPr>
          </a:p>
        </p:txBody>
      </p:sp>
      <p:sp>
        <p:nvSpPr>
          <p:cNvPr id="4" name="Plassholder for tekst 3">
            <a:extLst>
              <a:ext uri="{FF2B5EF4-FFF2-40B4-BE49-F238E27FC236}">
                <a16:creationId xmlns:a16="http://schemas.microsoft.com/office/drawing/2014/main" id="{576E81FE-A66E-69CC-1AC0-B191BCC6F299}"/>
              </a:ext>
            </a:extLst>
          </p:cNvPr>
          <p:cNvSpPr>
            <a:spLocks noGrp="1"/>
          </p:cNvSpPr>
          <p:nvPr>
            <p:ph type="body" sz="quarter" idx="13"/>
          </p:nvPr>
        </p:nvSpPr>
        <p:spPr>
          <a:xfrm>
            <a:off x="688974" y="2221127"/>
            <a:ext cx="9262547" cy="2961048"/>
          </a:xfrm>
        </p:spPr>
        <p:txBody>
          <a:bodyPr/>
          <a:lstStyle/>
          <a:p>
            <a:pPr marL="0" indent="0"/>
            <a:endParaRPr lang="nb-NO" dirty="0"/>
          </a:p>
          <a:p>
            <a:pPr marL="285750" indent="-285750">
              <a:buFont typeface="Arial" panose="020B0604020202020204" pitchFamily="34" charset="0"/>
              <a:buChar char="•"/>
            </a:pPr>
            <a:r>
              <a:rPr lang="nb-NO" i="1" dirty="0"/>
              <a:t>«kommuneplan kan</a:t>
            </a:r>
            <a:r>
              <a:rPr lang="nb-NO" b="1" i="1" dirty="0"/>
              <a:t> supplere </a:t>
            </a:r>
            <a:r>
              <a:rPr lang="nb-NO" i="1" dirty="0"/>
              <a:t>reguleringsplan. Det må likevel </a:t>
            </a:r>
            <a:r>
              <a:rPr lang="nb-NO" b="1" i="1" dirty="0"/>
              <a:t>trekkes en grense mot nye bestemmelser som har intensjon om å endre en reguleringsplan </a:t>
            </a:r>
            <a:r>
              <a:rPr lang="nb-NO" i="1" dirty="0"/>
              <a:t>eller flere på en </a:t>
            </a:r>
            <a:r>
              <a:rPr lang="nb-NO" b="1" i="1" dirty="0"/>
              <a:t>for detaljert måte</a:t>
            </a:r>
            <a:r>
              <a:rPr lang="nb-NO" i="1" dirty="0"/>
              <a:t>. Dette kan være en indikasjon på at bestemmelsen ikke hører hjemme i en kommuneplan. </a:t>
            </a:r>
            <a:r>
              <a:rPr lang="nb-NO" b="1" i="1" dirty="0"/>
              <a:t>Da må reguleringsplanen endres </a:t>
            </a:r>
            <a:r>
              <a:rPr lang="nb-NO" i="1" dirty="0"/>
              <a:t>etter </a:t>
            </a:r>
            <a:r>
              <a:rPr lang="nb-NO" i="1" dirty="0" err="1"/>
              <a:t>plan-og</a:t>
            </a:r>
            <a:r>
              <a:rPr lang="nb-NO" i="1" dirty="0"/>
              <a:t> bygningsloven §12-14»</a:t>
            </a:r>
          </a:p>
          <a:p>
            <a:pPr marL="285750" indent="-285750">
              <a:buFont typeface="Arial" panose="020B0604020202020204" pitchFamily="34" charset="0"/>
              <a:buChar char="•"/>
            </a:pPr>
            <a:endParaRPr lang="nb-NO" i="1" dirty="0"/>
          </a:p>
          <a:p>
            <a:pPr marL="285750" indent="-285750">
              <a:buFont typeface="Arial" panose="020B0604020202020204" pitchFamily="34" charset="0"/>
              <a:buChar char="•"/>
            </a:pPr>
            <a:r>
              <a:rPr lang="nb-NO" i="1" dirty="0"/>
              <a:t>«dersom kommuneplanen utløser krav om varsling av berørte grunneiere og det </a:t>
            </a:r>
            <a:r>
              <a:rPr lang="nb-NO" b="1" i="1" dirty="0"/>
              <a:t>ikke er praktisk mulig for kommunen å avklare hvem som må varsles</a:t>
            </a:r>
            <a:r>
              <a:rPr lang="nb-NO" i="1" dirty="0"/>
              <a:t>, er dette i seg selv en indikasjon på at kommunen </a:t>
            </a:r>
            <a:r>
              <a:rPr lang="nb-NO" b="1" i="1" dirty="0"/>
              <a:t>i stedet bør endre gjeldende reguleringsplaner. </a:t>
            </a:r>
            <a:r>
              <a:rPr lang="nb-NO" i="1" dirty="0"/>
              <a:t>Endring av kommuneplanens arealdel vil i slike tilfeller kunne være feil virkemiddel.»</a:t>
            </a:r>
          </a:p>
          <a:p>
            <a:endParaRPr lang="nb-NO" dirty="0"/>
          </a:p>
        </p:txBody>
      </p:sp>
      <p:sp>
        <p:nvSpPr>
          <p:cNvPr id="5" name="Plassholder for loddrett tekst 4">
            <a:extLst>
              <a:ext uri="{FF2B5EF4-FFF2-40B4-BE49-F238E27FC236}">
                <a16:creationId xmlns:a16="http://schemas.microsoft.com/office/drawing/2014/main" id="{7E2EE05E-F9DE-9D77-359B-01D6614E79E0}"/>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26D7BA3E-5C1D-1A61-9202-7E8CBD33632A}"/>
              </a:ext>
            </a:extLst>
          </p:cNvPr>
          <p:cNvSpPr>
            <a:spLocks noGrp="1"/>
          </p:cNvSpPr>
          <p:nvPr>
            <p:ph type="body" orient="vert" sz="quarter" idx="21"/>
          </p:nvPr>
        </p:nvSpPr>
        <p:spPr/>
        <p:txBody>
          <a:bodyPr/>
          <a:lstStyle/>
          <a:p>
            <a:endParaRPr lang="nb-NO"/>
          </a:p>
        </p:txBody>
      </p:sp>
    </p:spTree>
    <p:extLst>
      <p:ext uri="{BB962C8B-B14F-4D97-AF65-F5344CB8AC3E}">
        <p14:creationId xmlns:p14="http://schemas.microsoft.com/office/powerpoint/2010/main" val="4291691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EF2573-ABEB-4034-5E1C-2CF12EB54F8B}"/>
              </a:ext>
            </a:extLst>
          </p:cNvPr>
          <p:cNvSpPr>
            <a:spLocks noGrp="1"/>
          </p:cNvSpPr>
          <p:nvPr>
            <p:ph type="title"/>
          </p:nvPr>
        </p:nvSpPr>
        <p:spPr>
          <a:xfrm>
            <a:off x="6757493" y="722340"/>
            <a:ext cx="4140000" cy="1245006"/>
          </a:xfrm>
        </p:spPr>
        <p:txBody>
          <a:bodyPr anchor="b">
            <a:normAutofit/>
          </a:bodyPr>
          <a:lstStyle/>
          <a:p>
            <a:r>
              <a:rPr lang="nb-NO" dirty="0"/>
              <a:t>Hva er alternativet? </a:t>
            </a:r>
          </a:p>
        </p:txBody>
      </p:sp>
      <p:sp>
        <p:nvSpPr>
          <p:cNvPr id="3" name="Plassholder for tekst 2">
            <a:extLst>
              <a:ext uri="{FF2B5EF4-FFF2-40B4-BE49-F238E27FC236}">
                <a16:creationId xmlns:a16="http://schemas.microsoft.com/office/drawing/2014/main" id="{736D1DEB-C8F4-BD7B-882A-5E63AF6CBADF}"/>
              </a:ext>
            </a:extLst>
          </p:cNvPr>
          <p:cNvSpPr>
            <a:spLocks noGrp="1"/>
          </p:cNvSpPr>
          <p:nvPr>
            <p:ph type="body" sz="quarter" idx="13"/>
          </p:nvPr>
        </p:nvSpPr>
        <p:spPr>
          <a:xfrm>
            <a:off x="6757493" y="2253673"/>
            <a:ext cx="4140000" cy="3088620"/>
          </a:xfrm>
        </p:spPr>
        <p:txBody>
          <a:bodyPr>
            <a:normAutofit/>
          </a:bodyPr>
          <a:lstStyle/>
          <a:p>
            <a:pPr>
              <a:lnSpc>
                <a:spcPct val="90000"/>
              </a:lnSpc>
            </a:pPr>
            <a:endParaRPr lang="nb-NO" sz="1500" dirty="0"/>
          </a:p>
          <a:p>
            <a:pPr marL="285750" indent="-285750">
              <a:lnSpc>
                <a:spcPct val="90000"/>
              </a:lnSpc>
              <a:buFont typeface="Arial" panose="020B0604020202020204" pitchFamily="34" charset="0"/>
              <a:buChar char="•"/>
            </a:pPr>
            <a:r>
              <a:rPr lang="nb-NO" sz="1500" dirty="0"/>
              <a:t>Oslo: konkrete lister over hvilke eldre planer bør gå foran KPA</a:t>
            </a:r>
          </a:p>
          <a:p>
            <a:pPr marL="285750" indent="-285750">
              <a:lnSpc>
                <a:spcPct val="90000"/>
              </a:lnSpc>
              <a:buFont typeface="Arial" panose="020B0604020202020204" pitchFamily="34" charset="0"/>
              <a:buChar char="•"/>
            </a:pPr>
            <a:endParaRPr lang="nb-NO" sz="1500" dirty="0"/>
          </a:p>
          <a:p>
            <a:pPr marL="285750" indent="-285750">
              <a:lnSpc>
                <a:spcPct val="90000"/>
              </a:lnSpc>
              <a:buFont typeface="Arial" panose="020B0604020202020204" pitchFamily="34" charset="0"/>
              <a:buChar char="•"/>
            </a:pPr>
            <a:r>
              <a:rPr lang="nb-NO" sz="1500" dirty="0"/>
              <a:t>Lovens plankrav : § 12-1</a:t>
            </a:r>
          </a:p>
          <a:p>
            <a:pPr lvl="2">
              <a:lnSpc>
                <a:spcPct val="90000"/>
              </a:lnSpc>
              <a:spcBef>
                <a:spcPts val="0"/>
              </a:spcBef>
              <a:spcAft>
                <a:spcPts val="0"/>
              </a:spcAft>
              <a:defRPr/>
            </a:pPr>
            <a:r>
              <a:rPr lang="nb-NO" sz="1500" i="1" dirty="0"/>
              <a:t>«</a:t>
            </a:r>
            <a:r>
              <a:rPr kumimoji="0" lang="nb-NO" sz="1500" b="0" i="1" u="none" strike="noStrike" kern="1200" cap="none" spc="0" normalizeH="0" baseline="0" noProof="0" dirty="0">
                <a:ln>
                  <a:noFill/>
                </a:ln>
                <a:effectLst/>
                <a:uLnTx/>
                <a:uFillTx/>
              </a:rPr>
              <a:t>For gjennomføring av </a:t>
            </a:r>
            <a:r>
              <a:rPr kumimoji="0" lang="nb-NO" sz="1500" b="0" i="1" u="sng" strike="noStrike" kern="1200" cap="none" spc="0" normalizeH="0" baseline="0" noProof="0" dirty="0">
                <a:ln>
                  <a:noFill/>
                </a:ln>
                <a:effectLst/>
                <a:uLnTx/>
                <a:uFillTx/>
              </a:rPr>
              <a:t>større bygge- og anleggstiltak</a:t>
            </a:r>
            <a:r>
              <a:rPr kumimoji="0" lang="nb-NO" sz="1500" b="0" i="1" u="none" strike="noStrike" kern="1200" cap="none" spc="0" normalizeH="0" baseline="0" noProof="0" dirty="0">
                <a:ln>
                  <a:noFill/>
                </a:ln>
                <a:effectLst/>
                <a:uLnTx/>
                <a:uFillTx/>
              </a:rPr>
              <a:t> og andre tiltak som kan få </a:t>
            </a:r>
            <a:r>
              <a:rPr kumimoji="0" lang="nb-NO" sz="1500" b="0" i="1" u="sng" strike="noStrike" kern="1200" cap="none" spc="0" normalizeH="0" baseline="0" noProof="0" dirty="0">
                <a:ln>
                  <a:noFill/>
                </a:ln>
                <a:effectLst/>
                <a:uLnTx/>
                <a:uFillTx/>
              </a:rPr>
              <a:t>vesentlige virkninger </a:t>
            </a:r>
            <a:r>
              <a:rPr kumimoji="0" lang="nb-NO" sz="1500" b="0" i="1" u="none" strike="noStrike" kern="1200" cap="none" spc="0" normalizeH="0" baseline="0" noProof="0" dirty="0">
                <a:ln>
                  <a:noFill/>
                </a:ln>
                <a:effectLst/>
                <a:uLnTx/>
                <a:uFillTx/>
              </a:rPr>
              <a:t>for miljø og samfunn, kreves det reguleringsplan.»</a:t>
            </a:r>
            <a:endParaRPr lang="nb-NO" sz="1500" dirty="0"/>
          </a:p>
          <a:p>
            <a:pPr marL="285750" indent="-285750">
              <a:lnSpc>
                <a:spcPct val="90000"/>
              </a:lnSpc>
              <a:buFont typeface="Arial" panose="020B0604020202020204" pitchFamily="34" charset="0"/>
              <a:buChar char="•"/>
            </a:pPr>
            <a:endParaRPr lang="nb-NO" sz="1500" dirty="0"/>
          </a:p>
          <a:p>
            <a:pPr marL="285750" indent="-285750">
              <a:lnSpc>
                <a:spcPct val="90000"/>
              </a:lnSpc>
              <a:buFont typeface="Arial" panose="020B0604020202020204" pitchFamily="34" charset="0"/>
              <a:buChar char="•"/>
            </a:pPr>
            <a:r>
              <a:rPr lang="nb-NO" sz="1500" dirty="0"/>
              <a:t>Lovendring? Tyskland? </a:t>
            </a:r>
          </a:p>
        </p:txBody>
      </p:sp>
      <p:pic>
        <p:nvPicPr>
          <p:cNvPr id="9" name="Bilde 8">
            <a:extLst>
              <a:ext uri="{FF2B5EF4-FFF2-40B4-BE49-F238E27FC236}">
                <a16:creationId xmlns:a16="http://schemas.microsoft.com/office/drawing/2014/main" id="{1527D479-DE57-0910-4B59-67E935816158}"/>
              </a:ext>
            </a:extLst>
          </p:cNvPr>
          <p:cNvPicPr>
            <a:picLocks noChangeAspect="1"/>
          </p:cNvPicPr>
          <p:nvPr/>
        </p:nvPicPr>
        <p:blipFill>
          <a:blip r:embed="rId3"/>
          <a:srcRect l="13489" r="10800" b="-1"/>
          <a:stretch>
            <a:fillRect/>
          </a:stretch>
        </p:blipFill>
        <p:spPr>
          <a:xfrm>
            <a:off x="20" y="10"/>
            <a:ext cx="6083980" cy="6857990"/>
          </a:xfrm>
          <a:prstGeom prst="rect">
            <a:avLst/>
          </a:prstGeom>
          <a:noFill/>
        </p:spPr>
      </p:pic>
      <p:sp>
        <p:nvSpPr>
          <p:cNvPr id="14" name="Vertical Text Placeholder 4">
            <a:extLst>
              <a:ext uri="{FF2B5EF4-FFF2-40B4-BE49-F238E27FC236}">
                <a16:creationId xmlns:a16="http://schemas.microsoft.com/office/drawing/2014/main" id="{BF926642-F967-B392-1AB3-40EFABCF5D6D}"/>
              </a:ext>
            </a:extLst>
          </p:cNvPr>
          <p:cNvSpPr>
            <a:spLocks noGrp="1"/>
          </p:cNvSpPr>
          <p:nvPr>
            <p:ph type="body" orient="vert" sz="quarter" idx="20"/>
          </p:nvPr>
        </p:nvSpPr>
        <p:spPr>
          <a:xfrm rot="10800000">
            <a:off x="11894318" y="2751146"/>
            <a:ext cx="155954" cy="1886400"/>
          </a:xfrm>
        </p:spPr>
        <p:txBody>
          <a:bodyPr/>
          <a:lstStyle/>
          <a:p>
            <a:endParaRPr lang="en-US"/>
          </a:p>
        </p:txBody>
      </p:sp>
      <p:sp>
        <p:nvSpPr>
          <p:cNvPr id="16" name="Vertical Text Placeholder 5">
            <a:extLst>
              <a:ext uri="{FF2B5EF4-FFF2-40B4-BE49-F238E27FC236}">
                <a16:creationId xmlns:a16="http://schemas.microsoft.com/office/drawing/2014/main" id="{F1266E25-DD42-DD5E-D694-358B307E880A}"/>
              </a:ext>
            </a:extLst>
          </p:cNvPr>
          <p:cNvSpPr>
            <a:spLocks noGrp="1"/>
          </p:cNvSpPr>
          <p:nvPr>
            <p:ph type="body" orient="vert" sz="quarter" idx="21"/>
          </p:nvPr>
        </p:nvSpPr>
        <p:spPr>
          <a:xfrm rot="10800000">
            <a:off x="11894318" y="5182175"/>
            <a:ext cx="155954" cy="862012"/>
          </a:xfrm>
        </p:spPr>
        <p:txBody>
          <a:bodyPr/>
          <a:lstStyle/>
          <a:p>
            <a:endParaRPr lang="en-US"/>
          </a:p>
        </p:txBody>
      </p:sp>
      <p:sp>
        <p:nvSpPr>
          <p:cNvPr id="7" name="Plassholder for lysbildenummer 6">
            <a:extLst>
              <a:ext uri="{FF2B5EF4-FFF2-40B4-BE49-F238E27FC236}">
                <a16:creationId xmlns:a16="http://schemas.microsoft.com/office/drawing/2014/main" id="{7DF8104B-C945-DF0A-1F46-9B1F2918098E}"/>
              </a:ext>
            </a:extLst>
          </p:cNvPr>
          <p:cNvSpPr>
            <a:spLocks noGrp="1"/>
          </p:cNvSpPr>
          <p:nvPr>
            <p:ph type="sldNum" sz="quarter" idx="12"/>
          </p:nvPr>
        </p:nvSpPr>
        <p:spPr>
          <a:xfrm>
            <a:off x="11235127" y="6521775"/>
            <a:ext cx="795715"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nb-NO" sz="1000" b="0" i="0" u="none" strike="noStrike" kern="1200" cap="none" spc="0" normalizeH="0" baseline="0" noProof="0">
              <a:ln>
                <a:noFill/>
              </a:ln>
              <a:solidFill>
                <a:srgbClr val="B7BEB3"/>
              </a:solidFill>
              <a:effectLst/>
              <a:uLnTx/>
              <a:uFillTx/>
              <a:latin typeface="Arial" panose="020B0604020202020204" pitchFamily="34" charset="0"/>
              <a:ea typeface="+mn-ea"/>
              <a:cs typeface="Arial" panose="020B0604020202020204" pitchFamily="34" charset="0"/>
            </a:endParaRPr>
          </a:p>
        </p:txBody>
      </p:sp>
      <p:pic>
        <p:nvPicPr>
          <p:cNvPr id="11" name="Bilde 10">
            <a:extLst>
              <a:ext uri="{FF2B5EF4-FFF2-40B4-BE49-F238E27FC236}">
                <a16:creationId xmlns:a16="http://schemas.microsoft.com/office/drawing/2014/main" id="{36E1D886-2563-B57E-12D3-C4A6203C182F}"/>
              </a:ext>
            </a:extLst>
          </p:cNvPr>
          <p:cNvPicPr>
            <a:picLocks noChangeAspect="1"/>
          </p:cNvPicPr>
          <p:nvPr/>
        </p:nvPicPr>
        <p:blipFill>
          <a:blip r:embed="rId4"/>
          <a:stretch>
            <a:fillRect/>
          </a:stretch>
        </p:blipFill>
        <p:spPr>
          <a:xfrm>
            <a:off x="3589867" y="3263740"/>
            <a:ext cx="2518135" cy="3594260"/>
          </a:xfrm>
          <a:prstGeom prst="rect">
            <a:avLst/>
          </a:prstGeom>
        </p:spPr>
      </p:pic>
      <p:sp>
        <p:nvSpPr>
          <p:cNvPr id="12" name="TekstSylinder 11">
            <a:extLst>
              <a:ext uri="{FF2B5EF4-FFF2-40B4-BE49-F238E27FC236}">
                <a16:creationId xmlns:a16="http://schemas.microsoft.com/office/drawing/2014/main" id="{5E83F698-F5FA-BFCE-F860-A5A83F022589}"/>
              </a:ext>
            </a:extLst>
          </p:cNvPr>
          <p:cNvSpPr txBox="1"/>
          <p:nvPr/>
        </p:nvSpPr>
        <p:spPr>
          <a:xfrm>
            <a:off x="1259067" y="6556752"/>
            <a:ext cx="25181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FFFFFF"/>
                </a:solidFill>
                <a:effectLst/>
                <a:uLnTx/>
                <a:uFillTx/>
                <a:latin typeface="IBM Plex Sans"/>
                <a:ea typeface="+mn-ea"/>
                <a:cs typeface="+mn-cs"/>
              </a:rPr>
              <a:t>ck@byggmesteren.no</a:t>
            </a:r>
          </a:p>
        </p:txBody>
      </p:sp>
    </p:spTree>
    <p:extLst>
      <p:ext uri="{BB962C8B-B14F-4D97-AF65-F5344CB8AC3E}">
        <p14:creationId xmlns:p14="http://schemas.microsoft.com/office/powerpoint/2010/main" val="2315910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206515-737B-B6BF-07DD-73A3449393EB}"/>
              </a:ext>
            </a:extLst>
          </p:cNvPr>
          <p:cNvSpPr>
            <a:spLocks noGrp="1"/>
          </p:cNvSpPr>
          <p:nvPr>
            <p:ph type="title"/>
          </p:nvPr>
        </p:nvSpPr>
        <p:spPr>
          <a:xfrm>
            <a:off x="696204" y="722339"/>
            <a:ext cx="4693213" cy="582473"/>
          </a:xfrm>
        </p:spPr>
        <p:txBody>
          <a:bodyPr/>
          <a:lstStyle/>
          <a:p>
            <a:r>
              <a:rPr lang="nb-NO" dirty="0"/>
              <a:t>Boligstørrelse- og mix</a:t>
            </a:r>
          </a:p>
        </p:txBody>
      </p:sp>
      <p:sp>
        <p:nvSpPr>
          <p:cNvPr id="4" name="Plassholder for tekst 3">
            <a:extLst>
              <a:ext uri="{FF2B5EF4-FFF2-40B4-BE49-F238E27FC236}">
                <a16:creationId xmlns:a16="http://schemas.microsoft.com/office/drawing/2014/main" id="{28AB40DE-D08D-07D8-CC0F-3D2AD55E7563}"/>
              </a:ext>
            </a:extLst>
          </p:cNvPr>
          <p:cNvSpPr>
            <a:spLocks noGrp="1"/>
          </p:cNvSpPr>
          <p:nvPr>
            <p:ph type="body" sz="quarter" idx="13"/>
          </p:nvPr>
        </p:nvSpPr>
        <p:spPr>
          <a:xfrm>
            <a:off x="696204" y="1648691"/>
            <a:ext cx="5355138" cy="3088620"/>
          </a:xfrm>
        </p:spPr>
        <p:txBody>
          <a:bodyPr/>
          <a:lstStyle/>
          <a:p>
            <a:r>
              <a:rPr lang="nb-NO" b="1" dirty="0"/>
              <a:t>Minstestørrelse (§ 11.1.1): </a:t>
            </a:r>
          </a:p>
          <a:p>
            <a:r>
              <a:rPr lang="nb-NO" dirty="0"/>
              <a:t>-   I dag:  35 m² BRA + bod</a:t>
            </a:r>
          </a:p>
          <a:p>
            <a:pPr marL="285750" indent="-285750">
              <a:buFontTx/>
              <a:buChar char="-"/>
            </a:pPr>
            <a:r>
              <a:rPr lang="nb-NO" dirty="0"/>
              <a:t>Nytt: «</a:t>
            </a:r>
            <a:r>
              <a:rPr lang="nb-NO" i="1" dirty="0"/>
              <a:t>Minstestørrelse: Nye boenheter skal ikke være mindre enn </a:t>
            </a:r>
            <a:r>
              <a:rPr lang="nb-NO" b="1" i="1" dirty="0"/>
              <a:t>28</a:t>
            </a:r>
            <a:r>
              <a:rPr lang="nb-NO" b="1" i="1" strike="sngStrike" dirty="0"/>
              <a:t> </a:t>
            </a:r>
            <a:r>
              <a:rPr lang="nb-NO" i="1" strike="sngStrike" dirty="0"/>
              <a:t>35 </a:t>
            </a:r>
            <a:r>
              <a:rPr lang="nb-NO" i="1" dirty="0"/>
              <a:t>m² BRA.»</a:t>
            </a:r>
          </a:p>
          <a:p>
            <a:pPr marL="285750" indent="-285750">
              <a:buFontTx/>
              <a:buChar char="-"/>
            </a:pPr>
            <a:r>
              <a:rPr lang="nb-NO" dirty="0"/>
              <a:t>Begge: unntak studentboliger</a:t>
            </a:r>
          </a:p>
          <a:p>
            <a:endParaRPr lang="nb-NO" dirty="0"/>
          </a:p>
          <a:p>
            <a:r>
              <a:rPr lang="nb-NO" b="1" dirty="0"/>
              <a:t>Boligmiks (§ 11.1.2 a og b)</a:t>
            </a:r>
            <a:r>
              <a:rPr lang="nb-NO" dirty="0"/>
              <a:t>: </a:t>
            </a:r>
          </a:p>
          <a:p>
            <a:r>
              <a:rPr lang="nb-NO" i="1" dirty="0"/>
              <a:t>Under 50 kvm:  </a:t>
            </a:r>
          </a:p>
          <a:p>
            <a:pPr marL="285750" indent="-285750">
              <a:buFontTx/>
              <a:buChar char="-"/>
            </a:pPr>
            <a:r>
              <a:rPr lang="nb-NO" dirty="0"/>
              <a:t>I dag: maks 20% </a:t>
            </a:r>
          </a:p>
          <a:p>
            <a:pPr marL="285750" indent="-285750">
              <a:buFontTx/>
              <a:buChar char="-"/>
            </a:pPr>
            <a:r>
              <a:rPr lang="nb-NO" dirty="0"/>
              <a:t>«</a:t>
            </a:r>
            <a:r>
              <a:rPr lang="nb-NO" i="1" strike="sngStrike" dirty="0"/>
              <a:t>Maksimalt 30 % av boligene kan være mindre enn 50 m².»</a:t>
            </a:r>
          </a:p>
          <a:p>
            <a:endParaRPr lang="nb-NO" dirty="0"/>
          </a:p>
          <a:p>
            <a:r>
              <a:rPr lang="nb-NO" i="1" dirty="0"/>
              <a:t>Over 80 kvm</a:t>
            </a:r>
          </a:p>
          <a:p>
            <a:pPr marL="285750" indent="-285750">
              <a:buFontTx/>
              <a:buChar char="-"/>
            </a:pPr>
            <a:r>
              <a:rPr lang="nb-NO" dirty="0"/>
              <a:t>I dag: min. 20% (BY-sone)</a:t>
            </a:r>
          </a:p>
          <a:p>
            <a:pPr marL="285750" indent="-285750">
              <a:buFontTx/>
              <a:buChar char="-"/>
            </a:pPr>
            <a:r>
              <a:rPr lang="nb-NO" dirty="0"/>
              <a:t>Nytt: «</a:t>
            </a:r>
            <a:r>
              <a:rPr lang="nb-NO" i="1" dirty="0"/>
              <a:t>I indre by skal minst 20 % av boligene ha bruksareal over 80 m².»</a:t>
            </a:r>
          </a:p>
          <a:p>
            <a:r>
              <a:rPr lang="nb-NO" dirty="0"/>
              <a:t> </a:t>
            </a:r>
          </a:p>
        </p:txBody>
      </p:sp>
      <p:pic>
        <p:nvPicPr>
          <p:cNvPr id="6" name="Bilde 5">
            <a:extLst>
              <a:ext uri="{FF2B5EF4-FFF2-40B4-BE49-F238E27FC236}">
                <a16:creationId xmlns:a16="http://schemas.microsoft.com/office/drawing/2014/main" id="{D8D6EDAE-8044-02E6-7263-056649A0A993}"/>
              </a:ext>
            </a:extLst>
          </p:cNvPr>
          <p:cNvPicPr>
            <a:picLocks noChangeAspect="1"/>
          </p:cNvPicPr>
          <p:nvPr/>
        </p:nvPicPr>
        <p:blipFill>
          <a:blip r:embed="rId3"/>
          <a:stretch>
            <a:fillRect/>
          </a:stretch>
        </p:blipFill>
        <p:spPr>
          <a:xfrm>
            <a:off x="6359397" y="632429"/>
            <a:ext cx="4959605" cy="5778797"/>
          </a:xfrm>
          <a:prstGeom prst="rect">
            <a:avLst/>
          </a:prstGeom>
        </p:spPr>
      </p:pic>
      <p:cxnSp>
        <p:nvCxnSpPr>
          <p:cNvPr id="8" name="Rett pilkobling 7">
            <a:extLst>
              <a:ext uri="{FF2B5EF4-FFF2-40B4-BE49-F238E27FC236}">
                <a16:creationId xmlns:a16="http://schemas.microsoft.com/office/drawing/2014/main" id="{EF010970-1F72-B50E-FC08-8E88EF3AD4EE}"/>
              </a:ext>
            </a:extLst>
          </p:cNvPr>
          <p:cNvCxnSpPr>
            <a:cxnSpLocks/>
          </p:cNvCxnSpPr>
          <p:nvPr/>
        </p:nvCxnSpPr>
        <p:spPr>
          <a:xfrm>
            <a:off x="3498595" y="6301057"/>
            <a:ext cx="2552747" cy="0"/>
          </a:xfrm>
          <a:prstGeom prst="straightConnector1">
            <a:avLst/>
          </a:prstGeom>
          <a:ln w="38100">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587898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91FDB1-204A-BAF0-FEFA-C2E354D26E15}"/>
              </a:ext>
            </a:extLst>
          </p:cNvPr>
          <p:cNvSpPr>
            <a:spLocks noGrp="1"/>
          </p:cNvSpPr>
          <p:nvPr>
            <p:ph type="title"/>
          </p:nvPr>
        </p:nvSpPr>
        <p:spPr>
          <a:xfrm>
            <a:off x="720308" y="730434"/>
            <a:ext cx="8281323" cy="829369"/>
          </a:xfrm>
        </p:spPr>
        <p:txBody>
          <a:bodyPr/>
          <a:lstStyle/>
          <a:p>
            <a:r>
              <a:rPr lang="nb-NO" dirty="0" err="1"/>
              <a:t>Boligmix</a:t>
            </a:r>
            <a:r>
              <a:rPr lang="nb-NO" dirty="0"/>
              <a:t> i bydelene</a:t>
            </a:r>
          </a:p>
        </p:txBody>
      </p:sp>
      <p:sp>
        <p:nvSpPr>
          <p:cNvPr id="4" name="Plassholder for tekst 3">
            <a:extLst>
              <a:ext uri="{FF2B5EF4-FFF2-40B4-BE49-F238E27FC236}">
                <a16:creationId xmlns:a16="http://schemas.microsoft.com/office/drawing/2014/main" id="{3782EF5D-94D0-0EB2-96EF-86685E501765}"/>
              </a:ext>
            </a:extLst>
          </p:cNvPr>
          <p:cNvSpPr>
            <a:spLocks noGrp="1"/>
          </p:cNvSpPr>
          <p:nvPr>
            <p:ph type="body" sz="quarter" idx="13"/>
          </p:nvPr>
        </p:nvSpPr>
        <p:spPr>
          <a:xfrm>
            <a:off x="883145" y="2168057"/>
            <a:ext cx="5973020" cy="3088620"/>
          </a:xfrm>
        </p:spPr>
        <p:txBody>
          <a:bodyPr/>
          <a:lstStyle/>
          <a:p>
            <a:r>
              <a:rPr lang="nb-NO" b="1" dirty="0"/>
              <a:t>Bydel</a:t>
            </a:r>
          </a:p>
          <a:p>
            <a:r>
              <a:rPr lang="nb-NO" dirty="0"/>
              <a:t>Over 120 kvm</a:t>
            </a:r>
          </a:p>
          <a:p>
            <a:pPr lvl="1"/>
            <a:r>
              <a:rPr lang="nb-NO" dirty="0"/>
              <a:t>- Indre by: Bergenhus/Årstad hhv 13 og 18% </a:t>
            </a:r>
          </a:p>
          <a:p>
            <a:pPr marL="628650" lvl="1" indent="-171450">
              <a:buFontTx/>
              <a:buChar char="-"/>
            </a:pPr>
            <a:r>
              <a:rPr lang="nb-NO" dirty="0"/>
              <a:t>Andre bydeler: over 50% </a:t>
            </a:r>
          </a:p>
          <a:p>
            <a:endParaRPr lang="nb-NO" dirty="0"/>
          </a:p>
          <a:p>
            <a:r>
              <a:rPr lang="nb-NO" dirty="0"/>
              <a:t>Under 80 kvm </a:t>
            </a:r>
          </a:p>
          <a:p>
            <a:pPr marL="628650" lvl="1" indent="-171450">
              <a:buFontTx/>
              <a:buChar char="-"/>
            </a:pPr>
            <a:r>
              <a:rPr lang="nb-NO" dirty="0"/>
              <a:t>Indre by: 40-50%</a:t>
            </a:r>
          </a:p>
          <a:p>
            <a:pPr marL="628650" lvl="1" indent="-171450">
              <a:buFontTx/>
              <a:buChar char="-"/>
            </a:pPr>
            <a:r>
              <a:rPr lang="nb-NO" dirty="0"/>
              <a:t>Andre områder 20% </a:t>
            </a:r>
          </a:p>
          <a:p>
            <a:pPr marL="285750" indent="-285750">
              <a:buFontTx/>
              <a:buChar char="-"/>
            </a:pPr>
            <a:endParaRPr lang="nb-NO" b="1" dirty="0"/>
          </a:p>
        </p:txBody>
      </p:sp>
      <p:pic>
        <p:nvPicPr>
          <p:cNvPr id="7" name="Bilde 6">
            <a:extLst>
              <a:ext uri="{FF2B5EF4-FFF2-40B4-BE49-F238E27FC236}">
                <a16:creationId xmlns:a16="http://schemas.microsoft.com/office/drawing/2014/main" id="{E7EFB965-3C17-05CE-4960-FC3526C2F4CD}"/>
              </a:ext>
            </a:extLst>
          </p:cNvPr>
          <p:cNvPicPr>
            <a:picLocks noChangeAspect="1"/>
          </p:cNvPicPr>
          <p:nvPr/>
        </p:nvPicPr>
        <p:blipFill>
          <a:blip r:embed="rId3"/>
          <a:stretch>
            <a:fillRect/>
          </a:stretch>
        </p:blipFill>
        <p:spPr>
          <a:xfrm>
            <a:off x="5273277" y="4035280"/>
            <a:ext cx="2229793" cy="2244335"/>
          </a:xfrm>
          <a:prstGeom prst="rect">
            <a:avLst/>
          </a:prstGeom>
        </p:spPr>
      </p:pic>
      <p:pic>
        <p:nvPicPr>
          <p:cNvPr id="13" name="Bilde 12">
            <a:extLst>
              <a:ext uri="{FF2B5EF4-FFF2-40B4-BE49-F238E27FC236}">
                <a16:creationId xmlns:a16="http://schemas.microsoft.com/office/drawing/2014/main" id="{78C0FCC3-AB53-7CD8-1A44-051191DDB0A6}"/>
              </a:ext>
            </a:extLst>
          </p:cNvPr>
          <p:cNvPicPr>
            <a:picLocks noChangeAspect="1"/>
          </p:cNvPicPr>
          <p:nvPr/>
        </p:nvPicPr>
        <p:blipFill>
          <a:blip r:embed="rId4"/>
          <a:stretch>
            <a:fillRect/>
          </a:stretch>
        </p:blipFill>
        <p:spPr>
          <a:xfrm>
            <a:off x="7677528" y="261345"/>
            <a:ext cx="4407126" cy="4896102"/>
          </a:xfrm>
          <a:prstGeom prst="rect">
            <a:avLst/>
          </a:prstGeom>
        </p:spPr>
      </p:pic>
    </p:spTree>
    <p:extLst>
      <p:ext uri="{BB962C8B-B14F-4D97-AF65-F5344CB8AC3E}">
        <p14:creationId xmlns:p14="http://schemas.microsoft.com/office/powerpoint/2010/main" val="1758337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4BA6B7-3440-A7F1-94FD-284109B4E1F2}"/>
              </a:ext>
            </a:extLst>
          </p:cNvPr>
          <p:cNvSpPr>
            <a:spLocks noGrp="1"/>
          </p:cNvSpPr>
          <p:nvPr>
            <p:ph type="title"/>
          </p:nvPr>
        </p:nvSpPr>
        <p:spPr>
          <a:xfrm>
            <a:off x="6757493" y="314716"/>
            <a:ext cx="4140000" cy="853072"/>
          </a:xfrm>
        </p:spPr>
        <p:txBody>
          <a:bodyPr anchor="b">
            <a:normAutofit/>
          </a:bodyPr>
          <a:lstStyle/>
          <a:p>
            <a:r>
              <a:rPr lang="nb-NO" dirty="0"/>
              <a:t>Uteoppholdsareal</a:t>
            </a:r>
          </a:p>
        </p:txBody>
      </p:sp>
      <p:sp>
        <p:nvSpPr>
          <p:cNvPr id="11" name="Text Placeholder 2">
            <a:extLst>
              <a:ext uri="{FF2B5EF4-FFF2-40B4-BE49-F238E27FC236}">
                <a16:creationId xmlns:a16="http://schemas.microsoft.com/office/drawing/2014/main" id="{0A9F1270-DF83-8072-EF71-05033BA375D7}"/>
              </a:ext>
            </a:extLst>
          </p:cNvPr>
          <p:cNvSpPr>
            <a:spLocks noGrp="1"/>
          </p:cNvSpPr>
          <p:nvPr>
            <p:ph type="body" sz="quarter" idx="13"/>
          </p:nvPr>
        </p:nvSpPr>
        <p:spPr>
          <a:xfrm>
            <a:off x="6757493" y="1454227"/>
            <a:ext cx="4689032" cy="4946573"/>
          </a:xfrm>
        </p:spPr>
        <p:txBody>
          <a:bodyPr>
            <a:normAutofit fontScale="92500" lnSpcReduction="20000"/>
          </a:bodyPr>
          <a:lstStyle/>
          <a:p>
            <a:pPr marL="285750" indent="-285750">
              <a:buFont typeface="Arial" panose="020B0604020202020204" pitchFamily="34" charset="0"/>
              <a:buChar char="•"/>
            </a:pPr>
            <a:r>
              <a:rPr lang="nb-NO" dirty="0"/>
              <a:t>PBE: </a:t>
            </a:r>
          </a:p>
          <a:p>
            <a:pPr marL="742950" lvl="1" indent="-285750">
              <a:buFont typeface="Arial" panose="020B0604020202020204" pitchFamily="34" charset="0"/>
              <a:buChar char="•"/>
            </a:pPr>
            <a:r>
              <a:rPr lang="nb-NO" b="1" dirty="0">
                <a:solidFill>
                  <a:srgbClr val="FFFFFF"/>
                </a:solidFill>
              </a:rPr>
              <a:t>reduksjon på ca. 5-10 m2 </a:t>
            </a:r>
            <a:r>
              <a:rPr lang="nb-NO" dirty="0">
                <a:solidFill>
                  <a:srgbClr val="FFFFFF"/>
                </a:solidFill>
              </a:rPr>
              <a:t>privat areal pr. sone, unntatt ØB-sone. </a:t>
            </a:r>
            <a:endParaRPr lang="en-US" dirty="0">
              <a:solidFill>
                <a:srgbClr val="FFFFFF"/>
              </a:solidFill>
            </a:endParaRPr>
          </a:p>
          <a:p>
            <a:pPr marL="285750" indent="-285750">
              <a:buFont typeface="Arial" panose="020B0604020202020204" pitchFamily="34" charset="0"/>
              <a:buChar char="•"/>
            </a:pPr>
            <a:endParaRPr lang="nb-NO" dirty="0">
              <a:solidFill>
                <a:srgbClr val="FFFFFF"/>
              </a:solidFill>
            </a:endParaRPr>
          </a:p>
          <a:p>
            <a:pPr marL="742950" lvl="1" indent="-285750">
              <a:buFont typeface="Arial" panose="020B0604020202020204" pitchFamily="34" charset="0"/>
              <a:buChar char="•"/>
            </a:pPr>
            <a:r>
              <a:rPr lang="nb-NO" dirty="0">
                <a:solidFill>
                  <a:srgbClr val="FFFFFF"/>
                </a:solidFill>
              </a:rPr>
              <a:t>krav om </a:t>
            </a:r>
            <a:r>
              <a:rPr lang="nb-NO" b="1" dirty="0">
                <a:solidFill>
                  <a:srgbClr val="FFFFFF"/>
                </a:solidFill>
              </a:rPr>
              <a:t>andel på bakkenivå </a:t>
            </a:r>
          </a:p>
          <a:p>
            <a:pPr marL="1200150" lvl="2" indent="-285750">
              <a:buFont typeface="Arial" panose="020B0604020202020204" pitchFamily="34" charset="0"/>
              <a:buChar char="•"/>
            </a:pPr>
            <a:r>
              <a:rPr lang="nb-NO" dirty="0">
                <a:solidFill>
                  <a:srgbClr val="FFFFFF"/>
                </a:solidFill>
              </a:rPr>
              <a:t>Minst 20 (BY) eller 40 (YF) kvm på bakke</a:t>
            </a:r>
          </a:p>
          <a:p>
            <a:pPr marL="1200150" lvl="2" indent="-285750">
              <a:buFont typeface="Arial" panose="020B0604020202020204" pitchFamily="34" charset="0"/>
              <a:buChar char="•"/>
            </a:pPr>
            <a:endParaRPr lang="nb-NO" dirty="0">
              <a:solidFill>
                <a:srgbClr val="FFFFFF"/>
              </a:solidFill>
            </a:endParaRPr>
          </a:p>
          <a:p>
            <a:pPr marL="285750" indent="-285750">
              <a:buFont typeface="Arial" panose="020B0604020202020204" pitchFamily="34" charset="0"/>
              <a:buChar char="•"/>
            </a:pPr>
            <a:r>
              <a:rPr lang="nb-NO" dirty="0"/>
              <a:t>Byrådet: </a:t>
            </a:r>
          </a:p>
          <a:p>
            <a:pPr marL="742950" lvl="1" indent="-285750">
              <a:buFont typeface="Arial" panose="020B0604020202020204" pitchFamily="34" charset="0"/>
              <a:buChar char="•"/>
            </a:pPr>
            <a:r>
              <a:rPr lang="nb-NO" dirty="0">
                <a:solidFill>
                  <a:srgbClr val="FFFFFF"/>
                </a:solidFill>
              </a:rPr>
              <a:t>§ </a:t>
            </a:r>
            <a:r>
              <a:rPr lang="nb-NO" dirty="0">
                <a:solidFill>
                  <a:schemeClr val="bg1"/>
                </a:solidFill>
              </a:rPr>
              <a:t>11.2.1 c: </a:t>
            </a:r>
            <a:r>
              <a:rPr lang="nb-NO" strike="sngStrike" dirty="0">
                <a:solidFill>
                  <a:schemeClr val="bg1"/>
                </a:solidFill>
              </a:rPr>
              <a:t>«</a:t>
            </a:r>
            <a:r>
              <a:rPr lang="nb-NO" i="1" strike="sngStrike" dirty="0">
                <a:solidFill>
                  <a:schemeClr val="bg1"/>
                </a:solidFill>
              </a:rPr>
              <a:t>Areal som er brattere enn 1:3 kan ikke medregnes i MUA </a:t>
            </a:r>
            <a:endParaRPr lang="nb-NO" strike="sngStrike" dirty="0">
              <a:solidFill>
                <a:schemeClr val="bg1"/>
              </a:solidFill>
            </a:endParaRPr>
          </a:p>
          <a:p>
            <a:pPr marL="742950" lvl="1" indent="-285750">
              <a:buFont typeface="Arial" panose="020B0604020202020204" pitchFamily="34" charset="0"/>
              <a:buChar char="•"/>
            </a:pPr>
            <a:r>
              <a:rPr lang="nb-NO" dirty="0">
                <a:solidFill>
                  <a:schemeClr val="bg1"/>
                </a:solidFill>
              </a:rPr>
              <a:t>§ 11.2.2: «</a:t>
            </a:r>
            <a:r>
              <a:rPr lang="nb-NO" i="1" dirty="0">
                <a:solidFill>
                  <a:schemeClr val="bg1"/>
                </a:solidFill>
              </a:rPr>
              <a:t>Arealkravet kan i sin helhet dekkes i eksisterende offentlig park, plass eller gatetun dersom det ligger innen </a:t>
            </a:r>
            <a:r>
              <a:rPr lang="nb-NO" b="1" i="1" dirty="0">
                <a:solidFill>
                  <a:schemeClr val="bg1"/>
                </a:solidFill>
              </a:rPr>
              <a:t>250</a:t>
            </a:r>
            <a:r>
              <a:rPr lang="nb-NO" i="1" dirty="0">
                <a:solidFill>
                  <a:schemeClr val="bg1"/>
                </a:solidFill>
              </a:rPr>
              <a:t> </a:t>
            </a:r>
            <a:r>
              <a:rPr lang="nb-NO" i="1" strike="sngStrike" dirty="0">
                <a:solidFill>
                  <a:schemeClr val="bg1"/>
                </a:solidFill>
              </a:rPr>
              <a:t>200</a:t>
            </a:r>
            <a:r>
              <a:rPr lang="nb-NO" i="1" dirty="0">
                <a:solidFill>
                  <a:schemeClr val="bg1"/>
                </a:solidFill>
              </a:rPr>
              <a:t> m gangavstand.»</a:t>
            </a:r>
          </a:p>
          <a:p>
            <a:pPr marL="742950" lvl="1" indent="-285750">
              <a:buFont typeface="Arial" panose="020B0604020202020204" pitchFamily="34" charset="0"/>
              <a:buChar char="•"/>
            </a:pPr>
            <a:r>
              <a:rPr lang="nb-NO" i="1" dirty="0">
                <a:solidFill>
                  <a:schemeClr val="bg1"/>
                </a:solidFill>
              </a:rPr>
              <a:t>§ 11.2.3: «Til studentboliger stilles det krav om MUA på 5 m² pr. soverom/hybel enhet. </a:t>
            </a:r>
            <a:r>
              <a:rPr lang="nb-NO" i="1" strike="sngStrike" dirty="0">
                <a:solidFill>
                  <a:schemeClr val="bg1"/>
                </a:solidFill>
              </a:rPr>
              <a:t>Arealet skal ligge på bakkenivå</a:t>
            </a:r>
            <a:r>
              <a:rPr lang="nb-NO" i="1" dirty="0">
                <a:solidFill>
                  <a:schemeClr val="bg1"/>
                </a:solidFill>
              </a:rPr>
              <a:t>»</a:t>
            </a:r>
          </a:p>
          <a:p>
            <a:pPr marL="742950" lvl="1" indent="-285750">
              <a:buFont typeface="Arial" panose="020B0604020202020204" pitchFamily="34" charset="0"/>
              <a:buChar char="•"/>
            </a:pPr>
            <a:endParaRPr lang="nb-NO" dirty="0">
              <a:solidFill>
                <a:srgbClr val="FFFFFF"/>
              </a:solidFill>
            </a:endParaRPr>
          </a:p>
        </p:txBody>
      </p:sp>
      <p:pic>
        <p:nvPicPr>
          <p:cNvPr id="6" name="Bilde 5">
            <a:extLst>
              <a:ext uri="{FF2B5EF4-FFF2-40B4-BE49-F238E27FC236}">
                <a16:creationId xmlns:a16="http://schemas.microsoft.com/office/drawing/2014/main" id="{C307AC1E-8B40-02A0-0914-2EA5F77A0911}"/>
              </a:ext>
            </a:extLst>
          </p:cNvPr>
          <p:cNvPicPr>
            <a:picLocks noChangeAspect="1"/>
          </p:cNvPicPr>
          <p:nvPr/>
        </p:nvPicPr>
        <p:blipFill>
          <a:blip r:embed="rId3"/>
          <a:srcRect r="18607" b="2"/>
          <a:stretch>
            <a:fillRect/>
          </a:stretch>
        </p:blipFill>
        <p:spPr>
          <a:xfrm>
            <a:off x="15" y="0"/>
            <a:ext cx="6083970" cy="6858000"/>
          </a:xfrm>
          <a:prstGeom prst="rect">
            <a:avLst/>
          </a:prstGeom>
          <a:noFill/>
        </p:spPr>
      </p:pic>
      <p:sp>
        <p:nvSpPr>
          <p:cNvPr id="22" name="Vertical Text Placeholder 4">
            <a:extLst>
              <a:ext uri="{FF2B5EF4-FFF2-40B4-BE49-F238E27FC236}">
                <a16:creationId xmlns:a16="http://schemas.microsoft.com/office/drawing/2014/main" id="{868B1EC7-4843-90DB-6FBF-2EB51CDBDE12}"/>
              </a:ext>
            </a:extLst>
          </p:cNvPr>
          <p:cNvSpPr>
            <a:spLocks noGrp="1"/>
          </p:cNvSpPr>
          <p:nvPr>
            <p:ph type="body" orient="vert" sz="quarter" idx="20"/>
          </p:nvPr>
        </p:nvSpPr>
        <p:spPr>
          <a:xfrm rot="10800000">
            <a:off x="11894318" y="2751146"/>
            <a:ext cx="155954" cy="1886400"/>
          </a:xfrm>
        </p:spPr>
        <p:txBody>
          <a:bodyPr/>
          <a:lstStyle/>
          <a:p>
            <a:endParaRPr lang="en-US"/>
          </a:p>
        </p:txBody>
      </p:sp>
      <p:sp>
        <p:nvSpPr>
          <p:cNvPr id="24" name="Vertical Text Placeholder 5">
            <a:extLst>
              <a:ext uri="{FF2B5EF4-FFF2-40B4-BE49-F238E27FC236}">
                <a16:creationId xmlns:a16="http://schemas.microsoft.com/office/drawing/2014/main" id="{AACFE20B-1E90-2CD4-B941-D4B7C8C86849}"/>
              </a:ext>
            </a:extLst>
          </p:cNvPr>
          <p:cNvSpPr>
            <a:spLocks noGrp="1"/>
          </p:cNvSpPr>
          <p:nvPr>
            <p:ph type="body" orient="vert" sz="quarter" idx="21"/>
          </p:nvPr>
        </p:nvSpPr>
        <p:spPr>
          <a:xfrm rot="10800000">
            <a:off x="11894318" y="5182175"/>
            <a:ext cx="155954" cy="862012"/>
          </a:xfrm>
        </p:spPr>
        <p:txBody>
          <a:bodyPr/>
          <a:lstStyle/>
          <a:p>
            <a:endParaRPr lang="en-US"/>
          </a:p>
        </p:txBody>
      </p:sp>
      <p:sp>
        <p:nvSpPr>
          <p:cNvPr id="17" name="Slide Number Placeholder 6">
            <a:extLst>
              <a:ext uri="{FF2B5EF4-FFF2-40B4-BE49-F238E27FC236}">
                <a16:creationId xmlns:a16="http://schemas.microsoft.com/office/drawing/2014/main" id="{5B4B9C8A-3815-0030-63D2-E7AE07483601}"/>
              </a:ext>
            </a:extLst>
          </p:cNvPr>
          <p:cNvSpPr>
            <a:spLocks noGrp="1"/>
          </p:cNvSpPr>
          <p:nvPr>
            <p:ph type="sldNum" sz="quarter" idx="12"/>
          </p:nvPr>
        </p:nvSpPr>
        <p:spPr>
          <a:xfrm>
            <a:off x="11235127" y="6521775"/>
            <a:ext cx="795715"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nb-NO" sz="1000" b="0" i="0" u="none" strike="noStrike" kern="1200" cap="none" spc="0" normalizeH="0" baseline="0" noProof="0">
              <a:ln>
                <a:noFill/>
              </a:ln>
              <a:solidFill>
                <a:srgbClr val="B7BEB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6143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DE6C9B-C7F0-E15C-5A61-7FB5F080FD5F}"/>
              </a:ext>
            </a:extLst>
          </p:cNvPr>
          <p:cNvSpPr>
            <a:spLocks noGrp="1"/>
          </p:cNvSpPr>
          <p:nvPr>
            <p:ph type="title"/>
          </p:nvPr>
        </p:nvSpPr>
        <p:spPr>
          <a:xfrm>
            <a:off x="662338" y="0"/>
            <a:ext cx="4140000" cy="955990"/>
          </a:xfrm>
        </p:spPr>
        <p:txBody>
          <a:bodyPr anchor="b">
            <a:normAutofit/>
          </a:bodyPr>
          <a:lstStyle/>
          <a:p>
            <a:r>
              <a:rPr lang="nb-NO" dirty="0"/>
              <a:t>Parkering </a:t>
            </a:r>
          </a:p>
        </p:txBody>
      </p:sp>
      <p:pic>
        <p:nvPicPr>
          <p:cNvPr id="6" name="Bilde 5">
            <a:extLst>
              <a:ext uri="{FF2B5EF4-FFF2-40B4-BE49-F238E27FC236}">
                <a16:creationId xmlns:a16="http://schemas.microsoft.com/office/drawing/2014/main" id="{5C528288-4980-8313-9EE8-958971A1C234}"/>
              </a:ext>
            </a:extLst>
          </p:cNvPr>
          <p:cNvPicPr>
            <a:picLocks noChangeAspect="1"/>
          </p:cNvPicPr>
          <p:nvPr/>
        </p:nvPicPr>
        <p:blipFill>
          <a:blip r:embed="rId3"/>
          <a:stretch>
            <a:fillRect/>
          </a:stretch>
        </p:blipFill>
        <p:spPr>
          <a:xfrm>
            <a:off x="9503193" y="0"/>
            <a:ext cx="2554605" cy="6858000"/>
          </a:xfrm>
          <a:prstGeom prst="rect">
            <a:avLst/>
          </a:prstGeom>
          <a:noFill/>
        </p:spPr>
      </p:pic>
      <p:sp>
        <p:nvSpPr>
          <p:cNvPr id="11" name="Text Placeholder 3">
            <a:extLst>
              <a:ext uri="{FF2B5EF4-FFF2-40B4-BE49-F238E27FC236}">
                <a16:creationId xmlns:a16="http://schemas.microsoft.com/office/drawing/2014/main" id="{10A3474C-4999-FF7D-5CA4-025721BD61AD}"/>
              </a:ext>
            </a:extLst>
          </p:cNvPr>
          <p:cNvSpPr>
            <a:spLocks noGrp="1"/>
          </p:cNvSpPr>
          <p:nvPr>
            <p:ph type="body" sz="quarter" idx="13"/>
          </p:nvPr>
        </p:nvSpPr>
        <p:spPr>
          <a:xfrm>
            <a:off x="579740" y="1108009"/>
            <a:ext cx="8564260" cy="3088620"/>
          </a:xfrm>
        </p:spPr>
        <p:txBody>
          <a:bodyPr/>
          <a:lstStyle/>
          <a:p>
            <a:endParaRPr lang="nb-NO" dirty="0"/>
          </a:p>
          <a:p>
            <a:r>
              <a:rPr lang="nb-NO" dirty="0"/>
              <a:t>• PBE: </a:t>
            </a:r>
            <a:r>
              <a:rPr lang="nb-NO" b="1" dirty="0"/>
              <a:t>reduksjon</a:t>
            </a:r>
            <a:r>
              <a:rPr lang="nb-NO" dirty="0"/>
              <a:t> i nivåene : </a:t>
            </a:r>
          </a:p>
          <a:p>
            <a:r>
              <a:rPr kumimoji="0" lang="nb-NO" sz="1800" b="0" i="0" u="none" strike="noStrike" kern="1200" cap="none" spc="0" normalizeH="0" baseline="0" noProof="0" dirty="0">
                <a:ln>
                  <a:noFill/>
                </a:ln>
                <a:solidFill>
                  <a:srgbClr val="132849"/>
                </a:solidFill>
                <a:effectLst/>
                <a:uLnTx/>
                <a:uFillTx/>
                <a:latin typeface="Arial" panose="020B0604020202020204" pitchFamily="34" charset="0"/>
                <a:ea typeface="+mn-ea"/>
                <a:cs typeface="Arial" panose="020B0604020202020204" pitchFamily="34" charset="0"/>
              </a:rPr>
              <a:t>	- </a:t>
            </a:r>
            <a:r>
              <a:rPr kumimoji="0" lang="nb-NO" sz="1800" b="0" i="0" u="none" strike="noStrike" kern="1200" cap="none" spc="0" normalizeH="0" baseline="0" noProof="0" dirty="0" err="1">
                <a:ln>
                  <a:noFill/>
                </a:ln>
                <a:solidFill>
                  <a:srgbClr val="132849"/>
                </a:solidFill>
                <a:effectLst/>
                <a:uLnTx/>
                <a:uFillTx/>
                <a:latin typeface="Arial" panose="020B0604020202020204" pitchFamily="34" charset="0"/>
                <a:ea typeface="+mn-ea"/>
                <a:cs typeface="Arial" panose="020B0604020202020204" pitchFamily="34" charset="0"/>
              </a:rPr>
              <a:t>Maks.kravet</a:t>
            </a:r>
            <a:r>
              <a:rPr kumimoji="0" lang="nb-NO" sz="1800" b="0" i="0" u="none" strike="noStrike" kern="1200" cap="none" spc="0" normalizeH="0" baseline="0" noProof="0" dirty="0">
                <a:ln>
                  <a:noFill/>
                </a:ln>
                <a:solidFill>
                  <a:srgbClr val="132849"/>
                </a:solidFill>
                <a:effectLst/>
                <a:uLnTx/>
                <a:uFillTx/>
                <a:latin typeface="Arial" panose="020B0604020202020204" pitchFamily="34" charset="0"/>
                <a:ea typeface="+mn-ea"/>
                <a:cs typeface="Arial" panose="020B0604020202020204" pitchFamily="34" charset="0"/>
              </a:rPr>
              <a:t> </a:t>
            </a:r>
            <a:r>
              <a:rPr kumimoji="0" lang="nb-NO" sz="1800" b="0" u="none" strike="noStrike" kern="1200" cap="none" spc="0" normalizeH="0" baseline="0" noProof="0" dirty="0">
                <a:ln>
                  <a:noFill/>
                </a:ln>
                <a:solidFill>
                  <a:srgbClr val="132849"/>
                </a:solidFill>
                <a:effectLst/>
                <a:uLnTx/>
                <a:uFillTx/>
                <a:latin typeface="Arial" panose="020B0604020202020204" pitchFamily="34" charset="0"/>
                <a:ea typeface="+mn-ea"/>
                <a:cs typeface="Arial" panose="020B0604020202020204" pitchFamily="34" charset="0"/>
              </a:rPr>
              <a:t>reduseres med 0,2 i BY og økes med 0,2 i ØB. </a:t>
            </a:r>
            <a:endParaRPr lang="nb-NO" dirty="0"/>
          </a:p>
          <a:p>
            <a:endParaRPr lang="nb-NO" dirty="0"/>
          </a:p>
          <a:p>
            <a:r>
              <a:rPr lang="nb-NO" dirty="0"/>
              <a:t>•  Byrådet </a:t>
            </a:r>
            <a:r>
              <a:rPr lang="nb-NO" b="1" dirty="0"/>
              <a:t>økning </a:t>
            </a:r>
            <a:r>
              <a:rPr lang="nb-NO" dirty="0"/>
              <a:t>av nivåene. </a:t>
            </a:r>
          </a:p>
          <a:p>
            <a:r>
              <a:rPr lang="nb-NO" dirty="0"/>
              <a:t>	- SK2 – SK32 og BY2 : fra 0,4 – 0,5</a:t>
            </a:r>
          </a:p>
          <a:p>
            <a:r>
              <a:rPr lang="nb-NO" dirty="0"/>
              <a:t>	- BY og YF: fra 0,6-07</a:t>
            </a:r>
            <a:endParaRPr lang="nb-NO" i="1" dirty="0"/>
          </a:p>
          <a:p>
            <a:r>
              <a:rPr lang="nb-NO" dirty="0"/>
              <a:t>	- Sykkel: redusert med 0,5 pr 100 m2. </a:t>
            </a:r>
          </a:p>
          <a:p>
            <a:endParaRPr lang="nb-NO" dirty="0"/>
          </a:p>
          <a:p>
            <a:r>
              <a:rPr lang="nb-NO" dirty="0"/>
              <a:t>• </a:t>
            </a:r>
            <a:r>
              <a:rPr lang="nb-NO" b="1" dirty="0"/>
              <a:t>Fellesanlegg:</a:t>
            </a:r>
          </a:p>
          <a:p>
            <a:r>
              <a:rPr lang="nb-NO" dirty="0"/>
              <a:t>	- PBE: «</a:t>
            </a:r>
            <a:r>
              <a:rPr lang="nb-NO" i="1" dirty="0"/>
              <a:t>I reguleringsplaner skal parkering håndteres helhetlig, og parkering 	</a:t>
            </a:r>
            <a:r>
              <a:rPr lang="nb-NO" i="1" dirty="0">
                <a:solidFill>
                  <a:srgbClr val="FF0000"/>
                </a:solidFill>
              </a:rPr>
              <a:t>skal ligge i fellesanlegg»</a:t>
            </a:r>
          </a:p>
          <a:p>
            <a:r>
              <a:rPr lang="nb-NO" dirty="0"/>
              <a:t>	- Byrådet: «</a:t>
            </a:r>
            <a:r>
              <a:rPr lang="nb-NO" i="1" dirty="0"/>
              <a:t>Det skal </a:t>
            </a:r>
            <a:r>
              <a:rPr lang="nb-NO" i="1" dirty="0">
                <a:solidFill>
                  <a:srgbClr val="FF0000"/>
                </a:solidFill>
              </a:rPr>
              <a:t>i reguleringsplaner vurderes </a:t>
            </a:r>
            <a:r>
              <a:rPr lang="nb-NO" i="1" dirty="0"/>
              <a:t>hvordan behovet for 	parkering og av-/påstigningssoner for offentlige tjenestebiler kan ivaretas.»</a:t>
            </a:r>
          </a:p>
          <a:p>
            <a:r>
              <a:rPr lang="nb-NO" dirty="0"/>
              <a:t>		</a:t>
            </a:r>
          </a:p>
          <a:p>
            <a:r>
              <a:rPr lang="nb-NO" dirty="0"/>
              <a:t>• Bil-deling fjernet</a:t>
            </a:r>
          </a:p>
          <a:p>
            <a:endParaRPr lang="nb-NO" dirty="0"/>
          </a:p>
          <a:p>
            <a:r>
              <a:rPr lang="nb-NO" dirty="0"/>
              <a:t>•  Indre by; HC en mulighet, ikke krav</a:t>
            </a:r>
            <a:endParaRPr lang="en-US" dirty="0"/>
          </a:p>
        </p:txBody>
      </p:sp>
    </p:spTree>
    <p:extLst>
      <p:ext uri="{BB962C8B-B14F-4D97-AF65-F5344CB8AC3E}">
        <p14:creationId xmlns:p14="http://schemas.microsoft.com/office/powerpoint/2010/main" val="2739717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2B7812-BB9B-349D-560B-A8501894262D}"/>
              </a:ext>
            </a:extLst>
          </p:cNvPr>
          <p:cNvSpPr>
            <a:spLocks noGrp="1"/>
          </p:cNvSpPr>
          <p:nvPr>
            <p:ph type="title"/>
          </p:nvPr>
        </p:nvSpPr>
        <p:spPr>
          <a:xfrm>
            <a:off x="676860" y="290945"/>
            <a:ext cx="4140000" cy="793945"/>
          </a:xfrm>
        </p:spPr>
        <p:txBody>
          <a:bodyPr anchor="b">
            <a:normAutofit/>
          </a:bodyPr>
          <a:lstStyle/>
          <a:p>
            <a:r>
              <a:rPr lang="nb-NO" dirty="0"/>
              <a:t>Støy – Hva er nytt?</a:t>
            </a:r>
          </a:p>
        </p:txBody>
      </p:sp>
      <p:pic>
        <p:nvPicPr>
          <p:cNvPr id="6" name="Bilde 5">
            <a:extLst>
              <a:ext uri="{FF2B5EF4-FFF2-40B4-BE49-F238E27FC236}">
                <a16:creationId xmlns:a16="http://schemas.microsoft.com/office/drawing/2014/main" id="{ACB17BE2-7F52-9496-7D2B-310FD630D6F6}"/>
              </a:ext>
            </a:extLst>
          </p:cNvPr>
          <p:cNvPicPr>
            <a:picLocks noChangeAspect="1"/>
          </p:cNvPicPr>
          <p:nvPr/>
        </p:nvPicPr>
        <p:blipFill>
          <a:blip r:embed="rId3"/>
          <a:stretch>
            <a:fillRect/>
          </a:stretch>
        </p:blipFill>
        <p:spPr>
          <a:xfrm>
            <a:off x="6886860" y="0"/>
            <a:ext cx="4526279" cy="6858000"/>
          </a:xfrm>
          <a:prstGeom prst="rect">
            <a:avLst/>
          </a:prstGeom>
          <a:noFill/>
        </p:spPr>
      </p:pic>
      <p:sp>
        <p:nvSpPr>
          <p:cNvPr id="4" name="Plassholder for tekst 3">
            <a:extLst>
              <a:ext uri="{FF2B5EF4-FFF2-40B4-BE49-F238E27FC236}">
                <a16:creationId xmlns:a16="http://schemas.microsoft.com/office/drawing/2014/main" id="{7CEE7871-4610-BB62-290A-BCD8120BD585}"/>
              </a:ext>
            </a:extLst>
          </p:cNvPr>
          <p:cNvSpPr>
            <a:spLocks noGrp="1"/>
          </p:cNvSpPr>
          <p:nvPr>
            <p:ph type="body" sz="quarter" idx="13"/>
          </p:nvPr>
        </p:nvSpPr>
        <p:spPr>
          <a:xfrm>
            <a:off x="676860" y="1271619"/>
            <a:ext cx="6157997" cy="4918364"/>
          </a:xfrm>
        </p:spPr>
        <p:txBody>
          <a:bodyPr>
            <a:normAutofit fontScale="77500" lnSpcReduction="20000"/>
          </a:bodyPr>
          <a:lstStyle/>
          <a:p>
            <a:pPr>
              <a:lnSpc>
                <a:spcPct val="90000"/>
              </a:lnSpc>
            </a:pPr>
            <a:endParaRPr lang="nb-NO" sz="1600" dirty="0"/>
          </a:p>
          <a:p>
            <a:pPr marL="171450" indent="-171450">
              <a:lnSpc>
                <a:spcPct val="90000"/>
              </a:lnSpc>
              <a:buFont typeface="Arial" panose="020B0604020202020204" pitchFamily="34" charset="0"/>
              <a:buChar char="•"/>
            </a:pPr>
            <a:r>
              <a:rPr lang="nb-NO" sz="1600" dirty="0"/>
              <a:t>Strengere støykrav enn i støyretningslinjene T-1442 </a:t>
            </a:r>
            <a:r>
              <a:rPr lang="nb-NO" sz="1600" dirty="0">
                <a:sym typeface="Wingdings" panose="05000000000000000000" pitchFamily="2" charset="2"/>
              </a:rPr>
              <a:t> fj</a:t>
            </a:r>
            <a:r>
              <a:rPr lang="nb-NO" sz="1600" dirty="0"/>
              <a:t>ernes</a:t>
            </a:r>
          </a:p>
          <a:p>
            <a:pPr marL="171450" indent="-171450">
              <a:lnSpc>
                <a:spcPct val="90000"/>
              </a:lnSpc>
              <a:buFont typeface="Arial" panose="020B0604020202020204" pitchFamily="34" charset="0"/>
              <a:buChar char="•"/>
            </a:pPr>
            <a:endParaRPr lang="nb-NO" sz="1600" dirty="0"/>
          </a:p>
          <a:p>
            <a:pPr marL="171450" indent="-171450">
              <a:lnSpc>
                <a:spcPct val="90000"/>
              </a:lnSpc>
              <a:buFont typeface="Arial" panose="020B0604020202020204" pitchFamily="34" charset="0"/>
              <a:buChar char="•"/>
            </a:pPr>
            <a:r>
              <a:rPr lang="nb-NO" sz="1600" dirty="0"/>
              <a:t>Fritak: </a:t>
            </a:r>
            <a:endParaRPr lang="nb-NO" sz="1600" dirty="0">
              <a:solidFill>
                <a:schemeClr val="bg1"/>
              </a:solidFill>
            </a:endParaRPr>
          </a:p>
          <a:p>
            <a:pPr marL="628650" lvl="1" indent="-171450">
              <a:lnSpc>
                <a:spcPct val="90000"/>
              </a:lnSpc>
              <a:buFont typeface="Arial" panose="020B0604020202020204" pitchFamily="34" charset="0"/>
              <a:buChar char="•"/>
            </a:pPr>
            <a:r>
              <a:rPr lang="nb-NO" sz="1600" dirty="0">
                <a:solidFill>
                  <a:schemeClr val="bg1"/>
                </a:solidFill>
              </a:rPr>
              <a:t>tiltak eksisterende bygg, uten ny boenhet</a:t>
            </a:r>
          </a:p>
          <a:p>
            <a:pPr marL="171450" indent="-171450">
              <a:lnSpc>
                <a:spcPct val="90000"/>
              </a:lnSpc>
              <a:buFont typeface="Arial" panose="020B0604020202020204" pitchFamily="34" charset="0"/>
              <a:buChar char="•"/>
            </a:pPr>
            <a:endParaRPr lang="nb-NO" sz="1600" dirty="0"/>
          </a:p>
          <a:p>
            <a:pPr marL="171450" indent="-171450">
              <a:lnSpc>
                <a:spcPct val="90000"/>
              </a:lnSpc>
              <a:buFont typeface="Arial" panose="020B0604020202020204" pitchFamily="34" charset="0"/>
              <a:buChar char="•"/>
            </a:pPr>
            <a:r>
              <a:rPr lang="nb-NO" sz="1600" dirty="0"/>
              <a:t>Unntak for sentrum,  nå også i BY: </a:t>
            </a:r>
          </a:p>
          <a:p>
            <a:pPr marL="628650" lvl="1" indent="-171450">
              <a:lnSpc>
                <a:spcPct val="90000"/>
              </a:lnSpc>
              <a:buFont typeface="Arial" panose="020B0604020202020204" pitchFamily="34" charset="0"/>
              <a:buChar char="•"/>
            </a:pPr>
            <a:r>
              <a:rPr lang="nb-NO" sz="1600" dirty="0">
                <a:solidFill>
                  <a:srgbClr val="FFFFFF"/>
                </a:solidFill>
              </a:rPr>
              <a:t>Åpnes for støyfølsom bebyggelse i rød sone</a:t>
            </a:r>
          </a:p>
          <a:p>
            <a:pPr marL="628650" lvl="1" indent="-171450">
              <a:lnSpc>
                <a:spcPct val="90000"/>
              </a:lnSpc>
              <a:buFont typeface="Arial" panose="020B0604020202020204" pitchFamily="34" charset="0"/>
              <a:buChar char="•"/>
            </a:pPr>
            <a:r>
              <a:rPr lang="nb-NO" sz="1600" dirty="0">
                <a:solidFill>
                  <a:srgbClr val="FFFFFF"/>
                </a:solidFill>
              </a:rPr>
              <a:t>UOA 3 dB over grenseverdi for 50%</a:t>
            </a:r>
          </a:p>
          <a:p>
            <a:pPr marL="171450" indent="-171450">
              <a:lnSpc>
                <a:spcPct val="90000"/>
              </a:lnSpc>
              <a:buFont typeface="Arial" panose="020B0604020202020204" pitchFamily="34" charset="0"/>
              <a:buChar char="•"/>
            </a:pPr>
            <a:endParaRPr lang="nb-NO" sz="1600" dirty="0"/>
          </a:p>
          <a:p>
            <a:pPr marL="171450" indent="-171450">
              <a:lnSpc>
                <a:spcPct val="90000"/>
              </a:lnSpc>
              <a:buFont typeface="Arial" panose="020B0604020202020204" pitchFamily="34" charset="0"/>
              <a:buChar char="•"/>
            </a:pPr>
            <a:r>
              <a:rPr lang="nb-NO" sz="1600" dirty="0"/>
              <a:t>Gul sone: </a:t>
            </a:r>
          </a:p>
          <a:p>
            <a:pPr marL="628650" lvl="1" indent="-171450">
              <a:lnSpc>
                <a:spcPct val="90000"/>
              </a:lnSpc>
              <a:buFont typeface="Arial" panose="020B0604020202020204" pitchFamily="34" charset="0"/>
              <a:buChar char="•"/>
            </a:pPr>
            <a:r>
              <a:rPr lang="nb-NO" sz="1600" dirty="0">
                <a:solidFill>
                  <a:srgbClr val="FFFFFF"/>
                </a:solidFill>
              </a:rPr>
              <a:t>stille side kan droppes ved støy inntil 5-10dB over verdier</a:t>
            </a:r>
          </a:p>
          <a:p>
            <a:pPr marL="628650" lvl="1" indent="-171450">
              <a:lnSpc>
                <a:spcPct val="90000"/>
              </a:lnSpc>
              <a:buFont typeface="Arial" panose="020B0604020202020204" pitchFamily="34" charset="0"/>
              <a:buChar char="•"/>
            </a:pPr>
            <a:r>
              <a:rPr lang="nb-NO" sz="1600" dirty="0">
                <a:solidFill>
                  <a:srgbClr val="FFFFFF"/>
                </a:solidFill>
              </a:rPr>
              <a:t>Åpnes for bruk av dempet fasade som avbøtende tiltak. </a:t>
            </a:r>
          </a:p>
          <a:p>
            <a:pPr marL="171450" indent="-171450">
              <a:lnSpc>
                <a:spcPct val="90000"/>
              </a:lnSpc>
              <a:buFont typeface="Arial" panose="020B0604020202020204" pitchFamily="34" charset="0"/>
              <a:buChar char="•"/>
            </a:pPr>
            <a:endParaRPr lang="nb-NO" sz="2300" dirty="0">
              <a:solidFill>
                <a:schemeClr val="bg1"/>
              </a:solidFill>
            </a:endParaRPr>
          </a:p>
          <a:p>
            <a:pPr marL="285750" indent="-285750">
              <a:buFont typeface="Arial" panose="020B0604020202020204" pitchFamily="34" charset="0"/>
              <a:buChar char="•"/>
            </a:pPr>
            <a:r>
              <a:rPr lang="nb-NO" sz="1500" dirty="0"/>
              <a:t>Barnehage / skoler: krav om alle oppholdsrom på stille side er fjernet. </a:t>
            </a:r>
          </a:p>
          <a:p>
            <a:endParaRPr lang="nb-NO" sz="1600" dirty="0">
              <a:solidFill>
                <a:schemeClr val="bg1"/>
              </a:solidFill>
            </a:endParaRPr>
          </a:p>
          <a:p>
            <a:pPr marL="171450" indent="-171450">
              <a:lnSpc>
                <a:spcPct val="90000"/>
              </a:lnSpc>
              <a:buFont typeface="Arial" panose="020B0604020202020204" pitchFamily="34" charset="0"/>
              <a:buChar char="•"/>
            </a:pPr>
            <a:endParaRPr lang="nb-NO" sz="1600" dirty="0">
              <a:solidFill>
                <a:schemeClr val="bg1"/>
              </a:solidFill>
            </a:endParaRPr>
          </a:p>
          <a:p>
            <a:pPr marL="171450" indent="-171450">
              <a:lnSpc>
                <a:spcPct val="90000"/>
              </a:lnSpc>
              <a:buFont typeface="Arial" panose="020B0604020202020204" pitchFamily="34" charset="0"/>
              <a:buChar char="•"/>
            </a:pPr>
            <a:r>
              <a:rPr lang="nb-NO" sz="1600" dirty="0">
                <a:solidFill>
                  <a:schemeClr val="bg1"/>
                </a:solidFill>
              </a:rPr>
              <a:t>Byrådet : to nye unntak</a:t>
            </a:r>
          </a:p>
          <a:p>
            <a:pPr marL="628650" lvl="1" indent="-171450">
              <a:lnSpc>
                <a:spcPct val="90000"/>
              </a:lnSpc>
              <a:buFont typeface="Arial" panose="020B0604020202020204" pitchFamily="34" charset="0"/>
              <a:buChar char="•"/>
            </a:pPr>
            <a:r>
              <a:rPr lang="nb-NO" sz="1600" dirty="0">
                <a:solidFill>
                  <a:schemeClr val="bg1"/>
                </a:solidFill>
              </a:rPr>
              <a:t>Studentboliger: unntak fra krav om stille side hvis avbøtende tiltak i T-1442 er ivaretatt, via reguleringsplan</a:t>
            </a:r>
          </a:p>
          <a:p>
            <a:pPr marL="628650" lvl="1" indent="-171450">
              <a:lnSpc>
                <a:spcPct val="90000"/>
              </a:lnSpc>
              <a:buFont typeface="Arial" panose="020B0604020202020204" pitchFamily="34" charset="0"/>
              <a:buChar char="•"/>
            </a:pPr>
            <a:r>
              <a:rPr lang="nb-NO" sz="1600" dirty="0">
                <a:solidFill>
                  <a:schemeClr val="bg1"/>
                </a:solidFill>
              </a:rPr>
              <a:t>I rød sone, SK og BY: Nye boenheter i eksisterende og nye bygg tillates, hvis halvparten av rom og minst 1 sov har 1 stille side </a:t>
            </a:r>
          </a:p>
          <a:p>
            <a:pPr marL="171450" indent="-171450">
              <a:lnSpc>
                <a:spcPct val="90000"/>
              </a:lnSpc>
              <a:buFont typeface="Arial" panose="020B0604020202020204" pitchFamily="34" charset="0"/>
              <a:buChar char="•"/>
            </a:pPr>
            <a:endParaRPr lang="nb-NO" sz="1600" dirty="0">
              <a:solidFill>
                <a:schemeClr val="bg1"/>
              </a:solidFill>
            </a:endParaRPr>
          </a:p>
          <a:p>
            <a:pPr marL="171450" indent="-171450">
              <a:lnSpc>
                <a:spcPct val="90000"/>
              </a:lnSpc>
              <a:buFont typeface="Arial" panose="020B0604020202020204" pitchFamily="34" charset="0"/>
              <a:buChar char="•"/>
            </a:pPr>
            <a:r>
              <a:rPr lang="nb-NO" sz="1600" dirty="0">
                <a:solidFill>
                  <a:schemeClr val="bg1"/>
                </a:solidFill>
              </a:rPr>
              <a:t>Mv…</a:t>
            </a:r>
          </a:p>
        </p:txBody>
      </p:sp>
    </p:spTree>
    <p:extLst>
      <p:ext uri="{BB962C8B-B14F-4D97-AF65-F5344CB8AC3E}">
        <p14:creationId xmlns:p14="http://schemas.microsoft.com/office/powerpoint/2010/main" val="980324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E025628F-9474-84F4-B441-E571F8395E09}"/>
              </a:ext>
            </a:extLst>
          </p:cNvPr>
          <p:cNvSpPr>
            <a:spLocks noGrp="1"/>
          </p:cNvSpPr>
          <p:nvPr>
            <p:ph type="subTitle" idx="1"/>
          </p:nvPr>
        </p:nvSpPr>
        <p:spPr>
          <a:xfrm>
            <a:off x="950394" y="485301"/>
            <a:ext cx="9434195" cy="878865"/>
          </a:xfrm>
        </p:spPr>
        <p:txBody>
          <a:bodyPr/>
          <a:lstStyle/>
          <a:p>
            <a:r>
              <a:rPr lang="nb-NO" dirty="0"/>
              <a:t>KPA – lite næringsvennlig?</a:t>
            </a:r>
          </a:p>
        </p:txBody>
      </p:sp>
      <p:pic>
        <p:nvPicPr>
          <p:cNvPr id="5" name="Bilde 4">
            <a:extLst>
              <a:ext uri="{FF2B5EF4-FFF2-40B4-BE49-F238E27FC236}">
                <a16:creationId xmlns:a16="http://schemas.microsoft.com/office/drawing/2014/main" id="{46D4F8F7-3994-C4B3-4720-9A349A48DDD7}"/>
              </a:ext>
            </a:extLst>
          </p:cNvPr>
          <p:cNvPicPr>
            <a:picLocks noChangeAspect="1"/>
          </p:cNvPicPr>
          <p:nvPr/>
        </p:nvPicPr>
        <p:blipFill>
          <a:blip r:embed="rId3">
            <a:alphaModFix amt="50000"/>
          </a:blip>
          <a:stretch>
            <a:fillRect/>
          </a:stretch>
        </p:blipFill>
        <p:spPr>
          <a:xfrm>
            <a:off x="531295" y="2424880"/>
            <a:ext cx="5912173" cy="4280444"/>
          </a:xfrm>
          <a:prstGeom prst="rect">
            <a:avLst/>
          </a:prstGeom>
        </p:spPr>
      </p:pic>
      <p:pic>
        <p:nvPicPr>
          <p:cNvPr id="9" name="Bilde 8">
            <a:extLst>
              <a:ext uri="{FF2B5EF4-FFF2-40B4-BE49-F238E27FC236}">
                <a16:creationId xmlns:a16="http://schemas.microsoft.com/office/drawing/2014/main" id="{6E26BEE3-EB29-A000-4468-E0836D6B44A1}"/>
              </a:ext>
            </a:extLst>
          </p:cNvPr>
          <p:cNvPicPr>
            <a:picLocks noChangeAspect="1"/>
          </p:cNvPicPr>
          <p:nvPr/>
        </p:nvPicPr>
        <p:blipFill>
          <a:blip r:embed="rId4">
            <a:alphaModFix amt="50000"/>
          </a:blip>
          <a:stretch>
            <a:fillRect/>
          </a:stretch>
        </p:blipFill>
        <p:spPr>
          <a:xfrm>
            <a:off x="531294" y="1390665"/>
            <a:ext cx="5875873" cy="1007716"/>
          </a:xfrm>
          <a:prstGeom prst="rect">
            <a:avLst/>
          </a:prstGeom>
        </p:spPr>
      </p:pic>
      <p:pic>
        <p:nvPicPr>
          <p:cNvPr id="7" name="Bilde 6">
            <a:extLst>
              <a:ext uri="{FF2B5EF4-FFF2-40B4-BE49-F238E27FC236}">
                <a16:creationId xmlns:a16="http://schemas.microsoft.com/office/drawing/2014/main" id="{C1AD8714-06B4-F614-DA6C-71D4E4E1531E}"/>
              </a:ext>
            </a:extLst>
          </p:cNvPr>
          <p:cNvPicPr>
            <a:picLocks noChangeAspect="1"/>
          </p:cNvPicPr>
          <p:nvPr/>
        </p:nvPicPr>
        <p:blipFill>
          <a:blip r:embed="rId5"/>
          <a:stretch>
            <a:fillRect/>
          </a:stretch>
        </p:blipFill>
        <p:spPr>
          <a:xfrm>
            <a:off x="4226853" y="3607989"/>
            <a:ext cx="7637028" cy="1158927"/>
          </a:xfrm>
          <a:prstGeom prst="rect">
            <a:avLst/>
          </a:prstGeom>
        </p:spPr>
      </p:pic>
    </p:spTree>
    <p:extLst>
      <p:ext uri="{BB962C8B-B14F-4D97-AF65-F5344CB8AC3E}">
        <p14:creationId xmlns:p14="http://schemas.microsoft.com/office/powerpoint/2010/main" val="423338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74D0604E-0F75-5F20-61CC-7B38007BDC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86683-F536-42AB-ABBC-F4803DFE8DBC}" type="slidenum">
              <a:rPr kumimoji="0" lang="nb-NO" sz="1000" b="0" i="0" u="none" strike="noStrike" kern="1200" cap="none" spc="0" normalizeH="0" baseline="0" noProof="0" smtClean="0">
                <a:ln>
                  <a:noFill/>
                </a:ln>
                <a:solidFill>
                  <a:srgbClr val="B7BEB3"/>
                </a:solidFill>
                <a:effectLst/>
                <a:uLnTx/>
                <a:uFillTx/>
                <a:latin typeface="Sora Light" pitchFamily="2"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000" b="0" i="0" u="none" strike="noStrike" kern="1200" cap="none" spc="0" normalizeH="0" baseline="0" noProof="0" dirty="0">
              <a:ln>
                <a:noFill/>
              </a:ln>
              <a:solidFill>
                <a:srgbClr val="B7BEB3"/>
              </a:solidFill>
              <a:effectLst/>
              <a:uLnTx/>
              <a:uFillTx/>
              <a:latin typeface="Sora Light" pitchFamily="2" charset="0"/>
              <a:ea typeface="+mn-ea"/>
            </a:endParaRPr>
          </a:p>
        </p:txBody>
      </p:sp>
      <p:sp>
        <p:nvSpPr>
          <p:cNvPr id="5" name="Plassholder for loddrett tekst 4">
            <a:extLst>
              <a:ext uri="{FF2B5EF4-FFF2-40B4-BE49-F238E27FC236}">
                <a16:creationId xmlns:a16="http://schemas.microsoft.com/office/drawing/2014/main" id="{2275EE5A-3163-DDBC-35B8-4841BC2FDB0E}"/>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8CFBAF60-2476-30CA-1BB2-A94849D843E3}"/>
              </a:ext>
            </a:extLst>
          </p:cNvPr>
          <p:cNvSpPr>
            <a:spLocks noGrp="1"/>
          </p:cNvSpPr>
          <p:nvPr>
            <p:ph type="body" orient="vert" sz="quarter" idx="21"/>
          </p:nvPr>
        </p:nvSpPr>
        <p:spPr/>
        <p:txBody>
          <a:bodyPr/>
          <a:lstStyle/>
          <a:p>
            <a:endParaRPr lang="nb-NO"/>
          </a:p>
        </p:txBody>
      </p:sp>
      <p:graphicFrame>
        <p:nvGraphicFramePr>
          <p:cNvPr id="7" name="Tabell 6">
            <a:extLst>
              <a:ext uri="{FF2B5EF4-FFF2-40B4-BE49-F238E27FC236}">
                <a16:creationId xmlns:a16="http://schemas.microsoft.com/office/drawing/2014/main" id="{836BD917-EB61-95E5-BA5A-1D9C16211883}"/>
              </a:ext>
            </a:extLst>
          </p:cNvPr>
          <p:cNvGraphicFramePr>
            <a:graphicFrameLocks noGrp="1"/>
          </p:cNvGraphicFramePr>
          <p:nvPr>
            <p:extLst>
              <p:ext uri="{D42A27DB-BD31-4B8C-83A1-F6EECF244321}">
                <p14:modId xmlns:p14="http://schemas.microsoft.com/office/powerpoint/2010/main" val="2191955441"/>
              </p:ext>
            </p:extLst>
          </p:nvPr>
        </p:nvGraphicFramePr>
        <p:xfrm>
          <a:off x="0" y="0"/>
          <a:ext cx="12192000" cy="7863840"/>
        </p:xfrm>
        <a:graphic>
          <a:graphicData uri="http://schemas.openxmlformats.org/drawingml/2006/table">
            <a:tbl>
              <a:tblPr firstRow="1" bandRow="1">
                <a:tableStyleId>{5C22544A-7EE6-4342-B048-85BDC9FD1C3A}</a:tableStyleId>
              </a:tblPr>
              <a:tblGrid>
                <a:gridCol w="1118937">
                  <a:extLst>
                    <a:ext uri="{9D8B030D-6E8A-4147-A177-3AD203B41FA5}">
                      <a16:colId xmlns:a16="http://schemas.microsoft.com/office/drawing/2014/main" val="4282899007"/>
                    </a:ext>
                  </a:extLst>
                </a:gridCol>
                <a:gridCol w="5257800">
                  <a:extLst>
                    <a:ext uri="{9D8B030D-6E8A-4147-A177-3AD203B41FA5}">
                      <a16:colId xmlns:a16="http://schemas.microsoft.com/office/drawing/2014/main" val="3977990481"/>
                    </a:ext>
                  </a:extLst>
                </a:gridCol>
                <a:gridCol w="5815263">
                  <a:extLst>
                    <a:ext uri="{9D8B030D-6E8A-4147-A177-3AD203B41FA5}">
                      <a16:colId xmlns:a16="http://schemas.microsoft.com/office/drawing/2014/main" val="183445274"/>
                    </a:ext>
                  </a:extLst>
                </a:gridCol>
              </a:tblGrid>
              <a:tr h="4207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solidFill>
                            <a:schemeClr val="tx1"/>
                          </a:solidFill>
                        </a:rPr>
                        <a:t>Sone</a:t>
                      </a:r>
                    </a:p>
                    <a:p>
                      <a:endParaRPr lang="nb-NO"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solidFill>
                            <a:schemeClr val="tx1"/>
                          </a:solidFill>
                        </a:rPr>
                        <a:t>Tillatt</a:t>
                      </a:r>
                    </a:p>
                    <a:p>
                      <a:endParaRPr lang="nb-NO"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solidFill>
                            <a:schemeClr val="tx1"/>
                          </a:solidFill>
                        </a:rPr>
                        <a:t>Forbud </a:t>
                      </a:r>
                    </a:p>
                    <a:p>
                      <a:endParaRPr lang="nb-NO" dirty="0">
                        <a:solidFill>
                          <a:schemeClr val="tx1"/>
                        </a:solidFill>
                      </a:endParaRPr>
                    </a:p>
                  </a:txBody>
                  <a:tcPr/>
                </a:tc>
                <a:extLst>
                  <a:ext uri="{0D108BD9-81ED-4DB2-BD59-A6C34878D82A}">
                    <a16:rowId xmlns:a16="http://schemas.microsoft.com/office/drawing/2014/main" val="1834956278"/>
                  </a:ext>
                </a:extLst>
              </a:tr>
              <a:tr h="994410">
                <a:tc>
                  <a:txBody>
                    <a:bodyPr/>
                    <a:lstStyle/>
                    <a:p>
                      <a:r>
                        <a:rPr lang="nb-NO" dirty="0"/>
                        <a:t>SK</a:t>
                      </a:r>
                    </a:p>
                  </a:txBody>
                  <a:tcPr/>
                </a:tc>
                <a:tc>
                  <a:txBody>
                    <a:bodyPr/>
                    <a:lstStyle/>
                    <a:p>
                      <a:r>
                        <a:rPr lang="nb-NO" dirty="0"/>
                        <a:t>Tjenesteyting, handel og næring </a:t>
                      </a:r>
                    </a:p>
                  </a:txBody>
                  <a:tcPr/>
                </a:tc>
                <a:tc>
                  <a:txBody>
                    <a:bodyPr/>
                    <a:lstStyle/>
                    <a:p>
                      <a:pPr marL="285750" indent="-285750">
                        <a:buFontTx/>
                        <a:buChar char="-"/>
                      </a:pPr>
                      <a:r>
                        <a:rPr lang="nb-NO" dirty="0"/>
                        <a:t>næring som gir vesentlig ulempe for nærområdet i form av støy, luftforurensing eller mye tungtrafikk. </a:t>
                      </a:r>
                    </a:p>
                    <a:p>
                      <a:pPr marL="285750" indent="-285750">
                        <a:buFontTx/>
                        <a:buChar char="-"/>
                      </a:pPr>
                      <a:r>
                        <a:rPr lang="nb-NO" dirty="0"/>
                        <a:t>arealkrevende lagervirksomhet. </a:t>
                      </a:r>
                    </a:p>
                    <a:p>
                      <a:endParaRPr lang="nb-NO" dirty="0"/>
                    </a:p>
                  </a:txBody>
                  <a:tcPr/>
                </a:tc>
                <a:extLst>
                  <a:ext uri="{0D108BD9-81ED-4DB2-BD59-A6C34878D82A}">
                    <a16:rowId xmlns:a16="http://schemas.microsoft.com/office/drawing/2014/main" val="12846642"/>
                  </a:ext>
                </a:extLst>
              </a:tr>
              <a:tr h="1211772">
                <a:tc>
                  <a:txBody>
                    <a:bodyPr/>
                    <a:lstStyle/>
                    <a:p>
                      <a:r>
                        <a:rPr lang="nb-NO" dirty="0"/>
                        <a:t>BY</a:t>
                      </a:r>
                    </a:p>
                  </a:txBody>
                  <a:tcPr/>
                </a:tc>
                <a:tc>
                  <a:txBody>
                    <a:bodyPr/>
                    <a:lstStyle/>
                    <a:p>
                      <a:r>
                        <a:rPr lang="nb-NO" dirty="0"/>
                        <a:t>Tjenesteyting, handel og næring tilknyttet næring/håndverksbedrifter</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Dagligvareforretning inntil 1.500 m² BRA</a:t>
                      </a:r>
                    </a:p>
                    <a:p>
                      <a:endParaRPr lang="nb-NO" dirty="0"/>
                    </a:p>
                  </a:txBody>
                  <a:tcPr/>
                </a:tc>
                <a:tc>
                  <a:txBody>
                    <a:bodyPr/>
                    <a:lstStyle/>
                    <a:p>
                      <a:pPr marL="285750" indent="-285750">
                        <a:buFontTx/>
                        <a:buChar char="-"/>
                      </a:pPr>
                      <a:r>
                        <a:rPr lang="nb-NO" dirty="0"/>
                        <a:t>næring som gir vesentlig ulempe for nærområdet i form av støy, luftforurensing eller mye tungtrafikk. </a:t>
                      </a:r>
                    </a:p>
                    <a:p>
                      <a:pPr marL="285750" indent="-285750">
                        <a:buFontTx/>
                        <a:buChar char="-"/>
                      </a:pPr>
                      <a:r>
                        <a:rPr lang="nb-NO" dirty="0"/>
                        <a:t>arealkrevende lagervirksomhet. </a:t>
                      </a:r>
                    </a:p>
                    <a:p>
                      <a:endParaRPr lang="nb-NO" dirty="0"/>
                    </a:p>
                  </a:txBody>
                  <a:tcPr/>
                </a:tc>
                <a:extLst>
                  <a:ext uri="{0D108BD9-81ED-4DB2-BD59-A6C34878D82A}">
                    <a16:rowId xmlns:a16="http://schemas.microsoft.com/office/drawing/2014/main" val="982644762"/>
                  </a:ext>
                </a:extLst>
              </a:tr>
              <a:tr h="1226028">
                <a:tc>
                  <a:txBody>
                    <a:bodyPr/>
                    <a:lstStyle/>
                    <a:p>
                      <a:r>
                        <a:rPr lang="nb-NO" dirty="0"/>
                        <a:t>YF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Tjenesteyting, næring og «</a:t>
                      </a:r>
                      <a:r>
                        <a:rPr lang="nb-NO" sz="1800" b="0" i="1" u="none" strike="noStrike" kern="1200" baseline="0" dirty="0">
                          <a:solidFill>
                            <a:schemeClr val="dk1"/>
                          </a:solidFill>
                          <a:latin typeface="+mn-lt"/>
                          <a:ea typeface="+mn-ea"/>
                          <a:cs typeface="+mn-cs"/>
                        </a:rPr>
                        <a:t>handel som er knyttet til næring/håndverksbedrifter og utgjør en </a:t>
                      </a:r>
                      <a:r>
                        <a:rPr lang="nb-NO" sz="1800" b="0" i="1" u="none" strike="noStrike" kern="1200" baseline="0" dirty="0">
                          <a:solidFill>
                            <a:schemeClr val="accent3"/>
                          </a:solidFill>
                          <a:latin typeface="+mn-lt"/>
                          <a:ea typeface="+mn-ea"/>
                          <a:cs typeface="+mn-cs"/>
                        </a:rPr>
                        <a:t>mindre del av</a:t>
                      </a:r>
                      <a:r>
                        <a:rPr lang="nb-NO" sz="1800" b="0" i="1" u="none" strike="noStrike" kern="1200" baseline="0" dirty="0">
                          <a:solidFill>
                            <a:schemeClr val="dk1"/>
                          </a:solidFill>
                          <a:latin typeface="+mn-lt"/>
                          <a:ea typeface="+mn-ea"/>
                          <a:cs typeface="+mn-cs"/>
                        </a:rPr>
                        <a:t> bedriften»</a:t>
                      </a:r>
                      <a:endParaRPr lang="nb-NO" i="1" dirty="0"/>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Dagligvareforretning inntil 1.500 m² BRA</a:t>
                      </a:r>
                    </a:p>
                  </a:txBody>
                  <a:tcPr/>
                </a:tc>
                <a:tc>
                  <a:txBody>
                    <a:bodyPr/>
                    <a:lstStyle/>
                    <a:p>
                      <a:pPr marL="285750" indent="-285750">
                        <a:buFontTx/>
                        <a:buChar char="-"/>
                      </a:pPr>
                      <a:r>
                        <a:rPr lang="nb-NO" dirty="0"/>
                        <a:t>næring som gir vesentlig ulempe for nærområdet i form av støy, luftforurensing eller mye tungtrafikk. </a:t>
                      </a:r>
                    </a:p>
                    <a:p>
                      <a:pPr marL="285750" indent="-285750">
                        <a:buFontTx/>
                        <a:buChar char="-"/>
                      </a:pPr>
                      <a:r>
                        <a:rPr lang="nb-NO" dirty="0"/>
                        <a:t>arealkrevende lagervirksomhet. </a:t>
                      </a:r>
                    </a:p>
                  </a:txBody>
                  <a:tcPr/>
                </a:tc>
                <a:extLst>
                  <a:ext uri="{0D108BD9-81ED-4DB2-BD59-A6C34878D82A}">
                    <a16:rowId xmlns:a16="http://schemas.microsoft.com/office/drawing/2014/main" val="3337485314"/>
                  </a:ext>
                </a:extLst>
              </a:tr>
              <a:tr h="1037345">
                <a:tc>
                  <a:txBody>
                    <a:bodyPr/>
                    <a:lstStyle/>
                    <a:p>
                      <a:r>
                        <a:rPr lang="nb-NO" dirty="0"/>
                        <a:t>ØB</a:t>
                      </a:r>
                    </a:p>
                  </a:txBody>
                  <a:tcPr/>
                </a:tc>
                <a:tc>
                  <a:txBody>
                    <a:bodyPr/>
                    <a:lstStyle/>
                    <a:p>
                      <a:pPr marL="285750" indent="-285750">
                        <a:buFontTx/>
                        <a:buChar char="-"/>
                      </a:pPr>
                      <a:r>
                        <a:rPr lang="nb-NO" dirty="0" err="1"/>
                        <a:t>Idag</a:t>
                      </a:r>
                      <a:r>
                        <a:rPr lang="nb-NO" dirty="0"/>
                        <a:t>: «</a:t>
                      </a:r>
                      <a:r>
                        <a:rPr lang="nb-NO" i="1" dirty="0"/>
                        <a:t>Mindre næringsvirksomheter som ikke medfører støy, forurensning, trafikkbelastning eller andre ulemper for omgivelsene kan tillates» </a:t>
                      </a:r>
                    </a:p>
                    <a:p>
                      <a:pPr marL="285750" indent="-285750">
                        <a:buFontTx/>
                        <a:buChar char="-"/>
                      </a:pPr>
                      <a:r>
                        <a:rPr lang="nb-NO" dirty="0"/>
                        <a:t>PBE: </a:t>
                      </a:r>
                      <a:r>
                        <a:rPr lang="nb-NO" u="sng" strike="sngStrike" baseline="0" dirty="0"/>
                        <a:t>eksisterende</a:t>
                      </a:r>
                      <a:r>
                        <a:rPr lang="nb-NO" strike="sngStrike" baseline="0" dirty="0"/>
                        <a:t> næringsdrift kan </a:t>
                      </a:r>
                      <a:r>
                        <a:rPr lang="nb-NO" u="sng" strike="sngStrike" baseline="0" dirty="0"/>
                        <a:t>utvides</a:t>
                      </a:r>
                      <a:r>
                        <a:rPr lang="nb-NO" strike="sngStrike" baseline="0" dirty="0"/>
                        <a:t>. Annen handel enn dagligvare skal ikke etableres, med unntak av små utsalg som er naturlig del av eksisterende næring</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Dagligvareforretning inntil 1.500 m² BRA</a:t>
                      </a:r>
                    </a:p>
                    <a:p>
                      <a:endParaRPr lang="nb-NO" dirty="0"/>
                    </a:p>
                  </a:txBody>
                  <a:tcPr/>
                </a:tc>
                <a:tc>
                  <a:txBody>
                    <a:bodyPr/>
                    <a:lstStyle/>
                    <a:p>
                      <a:endParaRPr lang="nb-NO" dirty="0"/>
                    </a:p>
                  </a:txBody>
                  <a:tcPr/>
                </a:tc>
                <a:extLst>
                  <a:ext uri="{0D108BD9-81ED-4DB2-BD59-A6C34878D82A}">
                    <a16:rowId xmlns:a16="http://schemas.microsoft.com/office/drawing/2014/main" val="2588025994"/>
                  </a:ext>
                </a:extLst>
              </a:tr>
            </a:tbl>
          </a:graphicData>
        </a:graphic>
      </p:graphicFrame>
      <p:sp>
        <p:nvSpPr>
          <p:cNvPr id="8" name="Rektangel 7">
            <a:extLst>
              <a:ext uri="{FF2B5EF4-FFF2-40B4-BE49-F238E27FC236}">
                <a16:creationId xmlns:a16="http://schemas.microsoft.com/office/drawing/2014/main" id="{697FA733-0AEB-BE3C-BCFD-750B89579E43}"/>
              </a:ext>
            </a:extLst>
          </p:cNvPr>
          <p:cNvSpPr/>
          <p:nvPr/>
        </p:nvSpPr>
        <p:spPr>
          <a:xfrm rot="20673830">
            <a:off x="6807331" y="5333629"/>
            <a:ext cx="4350617" cy="116955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w="22225">
                  <a:solidFill>
                    <a:srgbClr val="FCCF8F"/>
                  </a:solidFill>
                  <a:prstDash val="solid"/>
                </a:ln>
                <a:solidFill>
                  <a:srgbClr val="FCCF8F">
                    <a:lumMod val="40000"/>
                    <a:lumOff val="60000"/>
                  </a:srgbClr>
                </a:solidFill>
                <a:effectLst/>
                <a:uLnTx/>
                <a:uFillTx/>
                <a:latin typeface="IBM Plex Sans"/>
                <a:ea typeface="+mn-ea"/>
                <a:cs typeface="+mn-cs"/>
              </a:rPr>
              <a:t>Næring</a:t>
            </a:r>
          </a:p>
        </p:txBody>
      </p:sp>
    </p:spTree>
    <p:extLst>
      <p:ext uri="{BB962C8B-B14F-4D97-AF65-F5344CB8AC3E}">
        <p14:creationId xmlns:p14="http://schemas.microsoft.com/office/powerpoint/2010/main" val="2579759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23B1C7-3F53-F937-3EBF-1106941E6FC2}"/>
              </a:ext>
            </a:extLst>
          </p:cNvPr>
          <p:cNvSpPr>
            <a:spLocks noGrp="1"/>
          </p:cNvSpPr>
          <p:nvPr>
            <p:ph type="title"/>
          </p:nvPr>
        </p:nvSpPr>
        <p:spPr>
          <a:xfrm>
            <a:off x="611984" y="316985"/>
            <a:ext cx="4140000" cy="621719"/>
          </a:xfrm>
        </p:spPr>
        <p:txBody>
          <a:bodyPr anchor="b">
            <a:normAutofit/>
          </a:bodyPr>
          <a:lstStyle/>
          <a:p>
            <a:r>
              <a:rPr lang="nb-NO" dirty="0"/>
              <a:t>IL-sonene</a:t>
            </a:r>
          </a:p>
        </p:txBody>
      </p:sp>
      <p:pic>
        <p:nvPicPr>
          <p:cNvPr id="6" name="Bilde 5">
            <a:extLst>
              <a:ext uri="{FF2B5EF4-FFF2-40B4-BE49-F238E27FC236}">
                <a16:creationId xmlns:a16="http://schemas.microsoft.com/office/drawing/2014/main" id="{68298DEE-A67E-91B3-8D66-C610488CC12C}"/>
              </a:ext>
            </a:extLst>
          </p:cNvPr>
          <p:cNvPicPr>
            <a:picLocks noChangeAspect="1"/>
          </p:cNvPicPr>
          <p:nvPr/>
        </p:nvPicPr>
        <p:blipFill>
          <a:blip r:embed="rId3"/>
          <a:srcRect l="79" r="7269"/>
          <a:stretch>
            <a:fillRect/>
          </a:stretch>
        </p:blipFill>
        <p:spPr>
          <a:xfrm>
            <a:off x="6108000" y="10"/>
            <a:ext cx="6084000" cy="6857990"/>
          </a:xfrm>
          <a:prstGeom prst="rect">
            <a:avLst/>
          </a:prstGeom>
          <a:noFill/>
        </p:spPr>
      </p:pic>
      <p:sp>
        <p:nvSpPr>
          <p:cNvPr id="4" name="Plassholder for tekst 3">
            <a:extLst>
              <a:ext uri="{FF2B5EF4-FFF2-40B4-BE49-F238E27FC236}">
                <a16:creationId xmlns:a16="http://schemas.microsoft.com/office/drawing/2014/main" id="{A79214C5-4106-F43C-2B2B-94D87728FDF5}"/>
              </a:ext>
            </a:extLst>
          </p:cNvPr>
          <p:cNvSpPr>
            <a:spLocks noGrp="1"/>
          </p:cNvSpPr>
          <p:nvPr>
            <p:ph type="body" sz="quarter" idx="13"/>
          </p:nvPr>
        </p:nvSpPr>
        <p:spPr>
          <a:xfrm>
            <a:off x="696205" y="828507"/>
            <a:ext cx="5151142" cy="3088620"/>
          </a:xfrm>
        </p:spPr>
        <p:txBody>
          <a:bodyPr>
            <a:normAutofit fontScale="92500" lnSpcReduction="10000"/>
          </a:bodyPr>
          <a:lstStyle/>
          <a:p>
            <a:endParaRPr lang="nb-NO" dirty="0"/>
          </a:p>
          <a:p>
            <a:r>
              <a:rPr lang="nb-NO" dirty="0"/>
              <a:t>16.5.2 endres til</a:t>
            </a:r>
            <a:r>
              <a:rPr lang="nb-NO" i="1" dirty="0"/>
              <a:t>: I områder for industri og lager (IL) kan det etableres industri, lager og annen arealkrevende næringsvirksomhet. I områder for industri, kontor og lager (IKL) kan det etableres kontor, industri, lager og annen arealkrevende næringsvirksomhet. </a:t>
            </a:r>
            <a:r>
              <a:rPr lang="nb-NO" i="1" strike="sngStrike" dirty="0"/>
              <a:t>Det er ikke tillatt med virksomhet som har høy arbeidsplassintensitet eller høyt antall besøkende. </a:t>
            </a:r>
            <a:endParaRPr lang="nb-NO" strike="sngStrike" dirty="0"/>
          </a:p>
          <a:p>
            <a:pPr marL="285750" indent="-285750">
              <a:buFontTx/>
              <a:buChar char="-"/>
            </a:pPr>
            <a:endParaRPr lang="nb-NO" dirty="0"/>
          </a:p>
          <a:p>
            <a:r>
              <a:rPr lang="nb-NO" dirty="0"/>
              <a:t>16.5.3 fjernes: </a:t>
            </a:r>
            <a:r>
              <a:rPr lang="nb-NO" i="1" strike="sngStrike" dirty="0"/>
              <a:t>Kjøpesenter eller annen handel er ikke tillatt </a:t>
            </a:r>
            <a:endParaRPr lang="nb-NO" strike="sngStrike" dirty="0"/>
          </a:p>
          <a:p>
            <a:pPr marL="285750" indent="-285750">
              <a:buFontTx/>
              <a:buChar char="-"/>
            </a:pPr>
            <a:endParaRPr lang="nb-NO" dirty="0"/>
          </a:p>
          <a:p>
            <a:endParaRPr lang="nb-NO" dirty="0"/>
          </a:p>
          <a:p>
            <a:pPr marL="285750" indent="-285750">
              <a:buFontTx/>
              <a:buChar char="-"/>
            </a:pPr>
            <a:endParaRPr lang="nb-NO" dirty="0"/>
          </a:p>
        </p:txBody>
      </p:sp>
      <p:sp>
        <p:nvSpPr>
          <p:cNvPr id="3" name="Tittel 1">
            <a:extLst>
              <a:ext uri="{FF2B5EF4-FFF2-40B4-BE49-F238E27FC236}">
                <a16:creationId xmlns:a16="http://schemas.microsoft.com/office/drawing/2014/main" id="{ADE6C015-A400-8384-5B0A-04346DF85981}"/>
              </a:ext>
            </a:extLst>
          </p:cNvPr>
          <p:cNvSpPr txBox="1">
            <a:spLocks/>
          </p:cNvSpPr>
          <p:nvPr/>
        </p:nvSpPr>
        <p:spPr>
          <a:xfrm>
            <a:off x="696205" y="3743800"/>
            <a:ext cx="4140000" cy="1369697"/>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lang="sv-SE" sz="3600" b="0" i="0" kern="1200">
                <a:solidFill>
                  <a:srgbClr val="B7BEB3"/>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600" b="0" i="0" u="none" strike="noStrike" kern="1200" cap="none" spc="0" normalizeH="0" baseline="0" noProof="0" dirty="0">
                <a:ln>
                  <a:noFill/>
                </a:ln>
                <a:solidFill>
                  <a:srgbClr val="B7BEB3"/>
                </a:solidFill>
                <a:effectLst/>
                <a:uLnTx/>
                <a:uFillTx/>
                <a:latin typeface="Arial" panose="020B0604020202020204" pitchFamily="34" charset="0"/>
                <a:ea typeface="+mj-ea"/>
                <a:cs typeface="Arial" panose="020B0604020202020204" pitchFamily="34" charset="0"/>
              </a:rPr>
              <a:t>Bestemmelser som fremmer næring?</a:t>
            </a:r>
          </a:p>
        </p:txBody>
      </p:sp>
      <p:sp>
        <p:nvSpPr>
          <p:cNvPr id="5" name="Plassholder for tekst 2">
            <a:extLst>
              <a:ext uri="{FF2B5EF4-FFF2-40B4-BE49-F238E27FC236}">
                <a16:creationId xmlns:a16="http://schemas.microsoft.com/office/drawing/2014/main" id="{D66CD09F-A8AF-D833-8779-E49B906936B2}"/>
              </a:ext>
            </a:extLst>
          </p:cNvPr>
          <p:cNvSpPr txBox="1">
            <a:spLocks/>
          </p:cNvSpPr>
          <p:nvPr/>
        </p:nvSpPr>
        <p:spPr>
          <a:xfrm>
            <a:off x="696205" y="5103290"/>
            <a:ext cx="4140000" cy="3088620"/>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lang="sv-SE" sz="1800" kern="1200">
                <a:solidFill>
                  <a:srgbClr val="F1F1F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spcAft>
                <a:spcPts val="600"/>
              </a:spcAft>
              <a:buFont typeface="Arial" panose="020B0604020202020204" pitchFamily="34" charset="0"/>
              <a:buNone/>
              <a:defRPr lang="sv-SE" sz="1800" kern="120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nb-NO" sz="1800" b="0" i="0" u="none" strike="noStrike" kern="1200" cap="none" spc="0" normalizeH="0" baseline="0" noProof="0" dirty="0">
              <a:ln>
                <a:noFill/>
              </a:ln>
              <a:solidFill>
                <a:srgbClr val="F1F1F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nb-NO" sz="1800" b="0" i="0" u="none" strike="noStrike" kern="1200" cap="none" spc="0" normalizeH="0" baseline="0" noProof="0" dirty="0">
                <a:ln>
                  <a:noFill/>
                </a:ln>
                <a:solidFill>
                  <a:srgbClr val="F1F1F1"/>
                </a:solidFill>
                <a:effectLst/>
                <a:uLnTx/>
                <a:uFillTx/>
                <a:latin typeface="Arial" panose="020B0604020202020204" pitchFamily="34" charset="0"/>
                <a:ea typeface="+mn-ea"/>
                <a:cs typeface="Arial" panose="020B0604020202020204" pitchFamily="34" charset="0"/>
              </a:rPr>
              <a:t>- Ikke nå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nb-NO" sz="1800" b="0" i="0" u="none" strike="noStrike" kern="1200" cap="none" spc="0" normalizeH="0" baseline="0" noProof="0" dirty="0">
                <a:ln>
                  <a:noFill/>
                </a:ln>
                <a:solidFill>
                  <a:srgbClr val="F1F1F1"/>
                </a:solidFill>
                <a:effectLst/>
                <a:uLnTx/>
                <a:uFillTx/>
                <a:latin typeface="Arial" panose="020B0604020202020204" pitchFamily="34" charset="0"/>
                <a:ea typeface="+mn-ea"/>
                <a:cs typeface="Arial" panose="020B0604020202020204" pitchFamily="34" charset="0"/>
              </a:rPr>
              <a:t>- Neste rullering: innovasjonsdistrikt for satsning på kunnskapsvirksomheter</a:t>
            </a:r>
          </a:p>
        </p:txBody>
      </p:sp>
    </p:spTree>
    <p:extLst>
      <p:ext uri="{BB962C8B-B14F-4D97-AF65-F5344CB8AC3E}">
        <p14:creationId xmlns:p14="http://schemas.microsoft.com/office/powerpoint/2010/main" val="2311706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FCB7BB-356F-B548-1FCC-363BB6A9CCFA}"/>
              </a:ext>
            </a:extLst>
          </p:cNvPr>
          <p:cNvSpPr>
            <a:spLocks noGrp="1"/>
          </p:cNvSpPr>
          <p:nvPr>
            <p:ph type="title"/>
          </p:nvPr>
        </p:nvSpPr>
        <p:spPr>
          <a:xfrm>
            <a:off x="696203" y="1171576"/>
            <a:ext cx="4686023" cy="712922"/>
          </a:xfrm>
        </p:spPr>
        <p:txBody>
          <a:bodyPr/>
          <a:lstStyle/>
          <a:p>
            <a:r>
              <a:rPr lang="nb-NO" dirty="0"/>
              <a:t>Hvor bor og </a:t>
            </a:r>
            <a:r>
              <a:rPr lang="nb-NO" u="sng" dirty="0"/>
              <a:t>jobber</a:t>
            </a:r>
            <a:r>
              <a:rPr lang="nb-NO" dirty="0"/>
              <a:t> vi?</a:t>
            </a:r>
            <a:br>
              <a:rPr lang="nb-NO" dirty="0"/>
            </a:br>
            <a:endParaRPr lang="nb-NO" dirty="0"/>
          </a:p>
        </p:txBody>
      </p:sp>
      <p:pic>
        <p:nvPicPr>
          <p:cNvPr id="6" name="Bilde 5">
            <a:extLst>
              <a:ext uri="{FF2B5EF4-FFF2-40B4-BE49-F238E27FC236}">
                <a16:creationId xmlns:a16="http://schemas.microsoft.com/office/drawing/2014/main" id="{EAE77AA4-3206-6605-6AD8-968C60BE8ED2}"/>
              </a:ext>
            </a:extLst>
          </p:cNvPr>
          <p:cNvPicPr>
            <a:picLocks noChangeAspect="1"/>
          </p:cNvPicPr>
          <p:nvPr/>
        </p:nvPicPr>
        <p:blipFill>
          <a:blip r:embed="rId3"/>
          <a:stretch>
            <a:fillRect/>
          </a:stretch>
        </p:blipFill>
        <p:spPr>
          <a:xfrm>
            <a:off x="5810491" y="110841"/>
            <a:ext cx="6381509" cy="6559689"/>
          </a:xfrm>
          <a:prstGeom prst="rect">
            <a:avLst/>
          </a:prstGeom>
        </p:spPr>
      </p:pic>
      <p:pic>
        <p:nvPicPr>
          <p:cNvPr id="10" name="Bilde 9">
            <a:extLst>
              <a:ext uri="{FF2B5EF4-FFF2-40B4-BE49-F238E27FC236}">
                <a16:creationId xmlns:a16="http://schemas.microsoft.com/office/drawing/2014/main" id="{47EF1C14-BFB1-0881-87BD-FAC791677ED2}"/>
              </a:ext>
            </a:extLst>
          </p:cNvPr>
          <p:cNvPicPr>
            <a:picLocks noChangeAspect="1"/>
          </p:cNvPicPr>
          <p:nvPr/>
        </p:nvPicPr>
        <p:blipFill>
          <a:blip r:embed="rId4"/>
          <a:stretch>
            <a:fillRect/>
          </a:stretch>
        </p:blipFill>
        <p:spPr>
          <a:xfrm>
            <a:off x="1019810" y="2539035"/>
            <a:ext cx="4038808" cy="2286117"/>
          </a:xfrm>
          <a:prstGeom prst="rect">
            <a:avLst/>
          </a:prstGeom>
        </p:spPr>
      </p:pic>
      <p:sp>
        <p:nvSpPr>
          <p:cNvPr id="11" name="TekstSylinder 10">
            <a:extLst>
              <a:ext uri="{FF2B5EF4-FFF2-40B4-BE49-F238E27FC236}">
                <a16:creationId xmlns:a16="http://schemas.microsoft.com/office/drawing/2014/main" id="{F544EB8C-7BB7-4994-723B-75E430F1712D}"/>
              </a:ext>
            </a:extLst>
          </p:cNvPr>
          <p:cNvSpPr txBox="1"/>
          <p:nvPr/>
        </p:nvSpPr>
        <p:spPr>
          <a:xfrm>
            <a:off x="2052530" y="4973502"/>
            <a:ext cx="3757961"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300" b="0" i="1" u="none" strike="noStrike" kern="1200" cap="none" spc="0" normalizeH="0" baseline="0" noProof="0" dirty="0">
                <a:ln>
                  <a:noFill/>
                </a:ln>
                <a:solidFill>
                  <a:srgbClr val="132849"/>
                </a:solidFill>
                <a:effectLst/>
                <a:uLnTx/>
                <a:uFillTx/>
                <a:latin typeface="IBM Plex Sans"/>
                <a:ea typeface="+mn-ea"/>
                <a:cs typeface="+mn-cs"/>
              </a:rPr>
              <a:t>Telemarksforskning</a:t>
            </a:r>
          </a:p>
        </p:txBody>
      </p:sp>
    </p:spTree>
    <p:extLst>
      <p:ext uri="{BB962C8B-B14F-4D97-AF65-F5344CB8AC3E}">
        <p14:creationId xmlns:p14="http://schemas.microsoft.com/office/powerpoint/2010/main" val="3476013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1F43E0-09F9-2D96-66F8-A855BC4FD539}"/>
              </a:ext>
            </a:extLst>
          </p:cNvPr>
          <p:cNvSpPr>
            <a:spLocks noGrp="1"/>
          </p:cNvSpPr>
          <p:nvPr>
            <p:ph type="title"/>
          </p:nvPr>
        </p:nvSpPr>
        <p:spPr>
          <a:xfrm>
            <a:off x="6757493" y="722340"/>
            <a:ext cx="4140000" cy="926352"/>
          </a:xfrm>
        </p:spPr>
        <p:txBody>
          <a:bodyPr/>
          <a:lstStyle/>
          <a:p>
            <a:r>
              <a:rPr lang="nb-NO" dirty="0"/>
              <a:t>Jordvern</a:t>
            </a:r>
          </a:p>
        </p:txBody>
      </p:sp>
      <p:sp>
        <p:nvSpPr>
          <p:cNvPr id="3" name="Plassholder for tekst 2">
            <a:extLst>
              <a:ext uri="{FF2B5EF4-FFF2-40B4-BE49-F238E27FC236}">
                <a16:creationId xmlns:a16="http://schemas.microsoft.com/office/drawing/2014/main" id="{8C50918C-2C2C-8092-33C1-D80336D270AF}"/>
              </a:ext>
            </a:extLst>
          </p:cNvPr>
          <p:cNvSpPr>
            <a:spLocks noGrp="1"/>
          </p:cNvSpPr>
          <p:nvPr>
            <p:ph type="body" sz="quarter" idx="13"/>
          </p:nvPr>
        </p:nvSpPr>
        <p:spPr>
          <a:xfrm>
            <a:off x="6757493" y="2524561"/>
            <a:ext cx="4140000" cy="3088620"/>
          </a:xfrm>
        </p:spPr>
        <p:txBody>
          <a:bodyPr/>
          <a:lstStyle/>
          <a:p>
            <a:r>
              <a:rPr lang="nb-NO" dirty="0"/>
              <a:t>PBE: «</a:t>
            </a:r>
            <a:r>
              <a:rPr lang="nb-NO" i="1" dirty="0"/>
              <a:t>Arealer som består av </a:t>
            </a:r>
            <a:r>
              <a:rPr lang="nb-NO" b="1" i="1" dirty="0"/>
              <a:t>mer enn 500 m² dyrkbar jord</a:t>
            </a:r>
            <a:r>
              <a:rPr lang="nb-NO" i="1" dirty="0"/>
              <a:t>, skal ikke tas i bruk til annet formål, uavhengig av arealstatus» </a:t>
            </a:r>
          </a:p>
          <a:p>
            <a:endParaRPr lang="nb-NO" i="1" dirty="0"/>
          </a:p>
          <a:p>
            <a:r>
              <a:rPr lang="nb-NO" dirty="0"/>
              <a:t>Byrådet: «</a:t>
            </a:r>
            <a:r>
              <a:rPr lang="nb-NO" i="1" dirty="0"/>
              <a:t>Jord som fjernes fra dyrka mark skal disponeres slik at den er </a:t>
            </a:r>
            <a:r>
              <a:rPr lang="nb-NO" b="1" i="1" dirty="0"/>
              <a:t>permanent tilgjengelig og egnet for jordbruksformål.»</a:t>
            </a:r>
          </a:p>
        </p:txBody>
      </p:sp>
      <p:pic>
        <p:nvPicPr>
          <p:cNvPr id="9" name="Plassholder for bilde 8">
            <a:extLst>
              <a:ext uri="{FF2B5EF4-FFF2-40B4-BE49-F238E27FC236}">
                <a16:creationId xmlns:a16="http://schemas.microsoft.com/office/drawing/2014/main" id="{DE74BE55-E699-8C52-D99C-FA7404AE8952}"/>
              </a:ext>
            </a:extLst>
          </p:cNvPr>
          <p:cNvPicPr>
            <a:picLocks noGrp="1" noChangeAspect="1"/>
          </p:cNvPicPr>
          <p:nvPr>
            <p:ph type="pic" sz="quarter" idx="14"/>
          </p:nvPr>
        </p:nvPicPr>
        <p:blipFill>
          <a:blip r:embed="rId3"/>
          <a:srcRect l="2326" r="2326"/>
          <a:stretch/>
        </p:blipFill>
        <p:spPr>
          <a:prstGeom prst="rect">
            <a:avLst/>
          </a:prstGeom>
          <a:pattFill prst="pct5">
            <a:fgClr>
              <a:srgbClr val="B7BEB3"/>
            </a:fgClr>
            <a:bgClr>
              <a:srgbClr val="FFFFFF"/>
            </a:bgClr>
          </a:pattFill>
        </p:spPr>
      </p:pic>
      <p:sp>
        <p:nvSpPr>
          <p:cNvPr id="5" name="Plassholder for loddrett tekst 4">
            <a:extLst>
              <a:ext uri="{FF2B5EF4-FFF2-40B4-BE49-F238E27FC236}">
                <a16:creationId xmlns:a16="http://schemas.microsoft.com/office/drawing/2014/main" id="{1C43EAB5-19EA-1228-3871-A516088C4EFC}"/>
              </a:ext>
            </a:extLst>
          </p:cNvPr>
          <p:cNvSpPr>
            <a:spLocks noGrp="1"/>
          </p:cNvSpPr>
          <p:nvPr>
            <p:ph type="body" orient="vert" sz="quarter" idx="20"/>
          </p:nvPr>
        </p:nvSpPr>
        <p:spPr/>
        <p:txBody>
          <a:bodyPr/>
          <a:lstStyle/>
          <a:p>
            <a:endParaRPr lang="nb-NO"/>
          </a:p>
        </p:txBody>
      </p:sp>
      <p:sp>
        <p:nvSpPr>
          <p:cNvPr id="6" name="Plassholder for loddrett tekst 5">
            <a:extLst>
              <a:ext uri="{FF2B5EF4-FFF2-40B4-BE49-F238E27FC236}">
                <a16:creationId xmlns:a16="http://schemas.microsoft.com/office/drawing/2014/main" id="{8D4E0232-52FC-15A2-82B6-EE9A9B9D84CE}"/>
              </a:ext>
            </a:extLst>
          </p:cNvPr>
          <p:cNvSpPr>
            <a:spLocks noGrp="1"/>
          </p:cNvSpPr>
          <p:nvPr>
            <p:ph type="body" orient="vert" sz="quarter" idx="21"/>
          </p:nvPr>
        </p:nvSpPr>
        <p:spPr/>
        <p:txBody>
          <a:bodyPr/>
          <a:lstStyle/>
          <a:p>
            <a:endParaRPr lang="nb-NO"/>
          </a:p>
        </p:txBody>
      </p:sp>
      <p:sp>
        <p:nvSpPr>
          <p:cNvPr id="7" name="Plassholder for lysbildenummer 6">
            <a:extLst>
              <a:ext uri="{FF2B5EF4-FFF2-40B4-BE49-F238E27FC236}">
                <a16:creationId xmlns:a16="http://schemas.microsoft.com/office/drawing/2014/main" id="{2B8D5CA0-D352-5DBE-84AC-79920B03990B}"/>
              </a:ext>
            </a:extLst>
          </p:cNvPr>
          <p:cNvSpPr>
            <a:spLocks noGrp="1"/>
          </p:cNvSpPr>
          <p:nvPr>
            <p:ph type="sldNum" sz="quarter" idx="12"/>
          </p:nvPr>
        </p:nvSpPr>
        <p:spPr/>
        <p:txBody>
          <a:bodyPr/>
          <a:lstStyle/>
          <a:p>
            <a:fld id="{AE086683-F536-42AB-ABBC-F4803DFE8DBC}" type="slidenum">
              <a:rPr lang="nb-NO" smtClean="0"/>
              <a:pPr/>
              <a:t>29</a:t>
            </a:fld>
            <a:endParaRPr lang="nb-NO" dirty="0"/>
          </a:p>
        </p:txBody>
      </p:sp>
      <p:sp>
        <p:nvSpPr>
          <p:cNvPr id="10" name="TekstSylinder 9">
            <a:extLst>
              <a:ext uri="{FF2B5EF4-FFF2-40B4-BE49-F238E27FC236}">
                <a16:creationId xmlns:a16="http://schemas.microsoft.com/office/drawing/2014/main" id="{6728980D-2474-125D-20C0-95053052790D}"/>
              </a:ext>
            </a:extLst>
          </p:cNvPr>
          <p:cNvSpPr txBox="1"/>
          <p:nvPr/>
        </p:nvSpPr>
        <p:spPr>
          <a:xfrm>
            <a:off x="0" y="6563275"/>
            <a:ext cx="2008909" cy="276999"/>
          </a:xfrm>
          <a:prstGeom prst="rect">
            <a:avLst/>
          </a:prstGeom>
          <a:noFill/>
        </p:spPr>
        <p:txBody>
          <a:bodyPr wrap="square" rtlCol="0">
            <a:spAutoFit/>
          </a:bodyPr>
          <a:lstStyle/>
          <a:p>
            <a:pPr algn="l"/>
            <a:r>
              <a:rPr lang="nb-NO" sz="1200" dirty="0">
                <a:solidFill>
                  <a:srgbClr val="FFFFFF"/>
                </a:solidFill>
              </a:rPr>
              <a:t>Stangeavisa.no</a:t>
            </a:r>
          </a:p>
        </p:txBody>
      </p:sp>
    </p:spTree>
    <p:extLst>
      <p:ext uri="{BB962C8B-B14F-4D97-AF65-F5344CB8AC3E}">
        <p14:creationId xmlns:p14="http://schemas.microsoft.com/office/powerpoint/2010/main" val="1455566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423328-6331-E4EC-FDD2-22FB523646BE}"/>
              </a:ext>
            </a:extLst>
          </p:cNvPr>
          <p:cNvSpPr>
            <a:spLocks noGrp="1"/>
          </p:cNvSpPr>
          <p:nvPr>
            <p:ph type="title"/>
          </p:nvPr>
        </p:nvSpPr>
        <p:spPr>
          <a:xfrm>
            <a:off x="696204" y="722339"/>
            <a:ext cx="5704595" cy="1260697"/>
          </a:xfrm>
        </p:spPr>
        <p:txBody>
          <a:bodyPr/>
          <a:lstStyle/>
          <a:p>
            <a:r>
              <a:rPr lang="nb-NO" dirty="0"/>
              <a:t>Rekkefølgekrav infrastruktur før utbygging</a:t>
            </a:r>
          </a:p>
        </p:txBody>
      </p:sp>
      <p:sp>
        <p:nvSpPr>
          <p:cNvPr id="4" name="Plassholder for tekst 3">
            <a:extLst>
              <a:ext uri="{FF2B5EF4-FFF2-40B4-BE49-F238E27FC236}">
                <a16:creationId xmlns:a16="http://schemas.microsoft.com/office/drawing/2014/main" id="{CEABC081-ADE0-E0AD-3EC5-B4227276B340}"/>
              </a:ext>
            </a:extLst>
          </p:cNvPr>
          <p:cNvSpPr>
            <a:spLocks noGrp="1"/>
          </p:cNvSpPr>
          <p:nvPr>
            <p:ph type="body" sz="quarter" idx="13"/>
          </p:nvPr>
        </p:nvSpPr>
        <p:spPr>
          <a:xfrm>
            <a:off x="762108" y="2503890"/>
            <a:ext cx="5572785" cy="3088620"/>
          </a:xfrm>
        </p:spPr>
        <p:txBody>
          <a:bodyPr/>
          <a:lstStyle/>
          <a:p>
            <a:pPr marL="171450" indent="-171450">
              <a:buFontTx/>
              <a:buChar char="-"/>
            </a:pPr>
            <a:r>
              <a:rPr lang="nb-NO" dirty="0" err="1"/>
              <a:t>Fv</a:t>
            </a:r>
            <a:r>
              <a:rPr lang="nb-NO" dirty="0"/>
              <a:t> 573 Hjellestadvegen sør for </a:t>
            </a:r>
            <a:r>
              <a:rPr lang="nb-NO" dirty="0" err="1"/>
              <a:t>Ådlandsstraumen</a:t>
            </a:r>
            <a:r>
              <a:rPr lang="nb-NO" dirty="0"/>
              <a:t> </a:t>
            </a:r>
          </a:p>
          <a:p>
            <a:endParaRPr lang="nb-NO" dirty="0"/>
          </a:p>
          <a:p>
            <a:pPr marL="171450" indent="-171450">
              <a:buFontTx/>
              <a:buChar char="-"/>
            </a:pPr>
            <a:r>
              <a:rPr lang="nb-NO" dirty="0"/>
              <a:t>E39 Nord for </a:t>
            </a:r>
            <a:r>
              <a:rPr lang="nb-NO" dirty="0" err="1"/>
              <a:t>Eikåstunnelen</a:t>
            </a:r>
            <a:r>
              <a:rPr lang="nb-NO" dirty="0"/>
              <a:t> </a:t>
            </a:r>
          </a:p>
          <a:p>
            <a:pPr marL="171450" indent="-171450">
              <a:buFontTx/>
              <a:buChar char="-"/>
            </a:pPr>
            <a:endParaRPr lang="nb-NO" dirty="0"/>
          </a:p>
          <a:p>
            <a:pPr marL="171450" indent="-171450">
              <a:buFontTx/>
              <a:buChar char="-"/>
            </a:pPr>
            <a:r>
              <a:rPr lang="nb-NO" i="1" dirty="0"/>
              <a:t>§ 4.1.3 : </a:t>
            </a:r>
            <a:r>
              <a:rPr lang="nb-NO" i="1" dirty="0" err="1"/>
              <a:t>Fv</a:t>
            </a:r>
            <a:r>
              <a:rPr lang="nb-NO" i="1" dirty="0"/>
              <a:t> 580 i området Birkeland, Liland, Ådland og Espeland </a:t>
            </a:r>
          </a:p>
          <a:p>
            <a:pPr marL="628650" lvl="1" indent="-171450">
              <a:buFontTx/>
              <a:buChar char="-"/>
            </a:pPr>
            <a:r>
              <a:rPr lang="nb-NO" sz="1500" b="1" dirty="0"/>
              <a:t>Ber om innspill</a:t>
            </a:r>
          </a:p>
          <a:p>
            <a:pPr marL="628650" lvl="1" indent="-171450">
              <a:buFontTx/>
              <a:buChar char="-"/>
            </a:pPr>
            <a:r>
              <a:rPr lang="nb-NO" sz="1500" dirty="0"/>
              <a:t>«</a:t>
            </a:r>
            <a:r>
              <a:rPr lang="nb-NO" sz="1500" i="1" dirty="0"/>
              <a:t>Ytrebygda: Områder som betjenes via Rv 580 Flyplassvegen på strekningen Birkelandsskriftet - Bergen lufthavn kan ikke bebygges før oppgradering av Flyplassvegen (</a:t>
            </a:r>
            <a:r>
              <a:rPr lang="nb-NO" sz="1500" i="1" dirty="0" err="1"/>
              <a:t>planid</a:t>
            </a:r>
            <a:r>
              <a:rPr lang="nb-NO" sz="1500" i="1" dirty="0"/>
              <a:t> 70620000) er </a:t>
            </a:r>
            <a:r>
              <a:rPr lang="nb-NO" sz="1500" b="1" i="1" dirty="0"/>
              <a:t>sikret</a:t>
            </a:r>
            <a:r>
              <a:rPr lang="nb-NO" sz="1500" i="1" dirty="0"/>
              <a:t>. Gjelder for gjennomføring av </a:t>
            </a:r>
            <a:r>
              <a:rPr lang="nb-NO" sz="1500" b="1" i="1" dirty="0"/>
              <a:t>nye</a:t>
            </a:r>
            <a:r>
              <a:rPr lang="nb-NO" sz="1500" i="1" dirty="0"/>
              <a:t> reguleringspliktige tiltak»</a:t>
            </a:r>
            <a:r>
              <a:rPr lang="nb-NO" sz="1500" dirty="0"/>
              <a:t>.</a:t>
            </a:r>
          </a:p>
          <a:p>
            <a:pPr marL="628650" lvl="1" indent="-171450">
              <a:buFontTx/>
              <a:buChar char="-"/>
            </a:pPr>
            <a:r>
              <a:rPr kumimoji="0" lang="nb-NO" sz="1400" b="0" i="0" u="none" strike="noStrike" kern="1200" cap="none" spc="0" normalizeH="0" baseline="0" noProof="0" dirty="0">
                <a:ln>
                  <a:noFill/>
                </a:ln>
                <a:solidFill>
                  <a:srgbClr val="0F1F2C"/>
                </a:solidFill>
                <a:effectLst/>
                <a:uLnTx/>
                <a:uFillTx/>
                <a:latin typeface="Arial" panose="020B0604020202020204"/>
                <a:ea typeface="+mn-ea"/>
                <a:cs typeface="+mn-cs"/>
              </a:rPr>
              <a:t>Åsane Nord og Hjellestad og Milde: «</a:t>
            </a:r>
            <a:r>
              <a:rPr kumimoji="0" lang="nb-NO" sz="1400" b="1" i="0" u="none" strike="noStrike" kern="1200" cap="none" spc="0" normalizeH="0" baseline="0" noProof="0" dirty="0">
                <a:ln>
                  <a:noFill/>
                </a:ln>
                <a:solidFill>
                  <a:srgbClr val="0F1F2C"/>
                </a:solidFill>
                <a:effectLst/>
                <a:uLnTx/>
                <a:uFillTx/>
                <a:latin typeface="Arial" panose="020B0604020202020204"/>
                <a:ea typeface="+mn-ea"/>
                <a:cs typeface="+mn-cs"/>
              </a:rPr>
              <a:t>etablert»/ «utbedret</a:t>
            </a:r>
            <a:r>
              <a:rPr kumimoji="0" lang="nb-NO" sz="1400" b="0" i="0" u="none" strike="noStrike" kern="1200" cap="none" spc="0" normalizeH="0" baseline="0" noProof="0" dirty="0">
                <a:ln>
                  <a:noFill/>
                </a:ln>
                <a:solidFill>
                  <a:srgbClr val="0F1F2C"/>
                </a:solidFill>
                <a:effectLst/>
                <a:uLnTx/>
                <a:uFillTx/>
                <a:latin typeface="Arial" panose="020B0604020202020204"/>
                <a:ea typeface="+mn-ea"/>
                <a:cs typeface="+mn-cs"/>
              </a:rPr>
              <a:t>»</a:t>
            </a:r>
          </a:p>
          <a:p>
            <a:pPr marL="628650" lvl="1" indent="-171450">
              <a:buFontTx/>
              <a:buChar char="-"/>
            </a:pPr>
            <a:endParaRPr lang="nb-NO" sz="1500" dirty="0"/>
          </a:p>
        </p:txBody>
      </p:sp>
      <p:pic>
        <p:nvPicPr>
          <p:cNvPr id="6" name="Bilde 5">
            <a:extLst>
              <a:ext uri="{FF2B5EF4-FFF2-40B4-BE49-F238E27FC236}">
                <a16:creationId xmlns:a16="http://schemas.microsoft.com/office/drawing/2014/main" id="{E25C91E3-7218-EEDA-F1F3-115122337BD0}"/>
              </a:ext>
            </a:extLst>
          </p:cNvPr>
          <p:cNvPicPr>
            <a:picLocks noChangeAspect="1"/>
          </p:cNvPicPr>
          <p:nvPr/>
        </p:nvPicPr>
        <p:blipFill>
          <a:blip r:embed="rId3"/>
          <a:stretch>
            <a:fillRect/>
          </a:stretch>
        </p:blipFill>
        <p:spPr>
          <a:xfrm>
            <a:off x="7060557" y="-27061"/>
            <a:ext cx="5131443" cy="6832475"/>
          </a:xfrm>
          <a:prstGeom prst="rect">
            <a:avLst/>
          </a:prstGeom>
        </p:spPr>
      </p:pic>
    </p:spTree>
    <p:extLst>
      <p:ext uri="{BB962C8B-B14F-4D97-AF65-F5344CB8AC3E}">
        <p14:creationId xmlns:p14="http://schemas.microsoft.com/office/powerpoint/2010/main" val="4147863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C8AC83E6-7A06-D3C8-3266-59D8D5F496D0}"/>
              </a:ext>
            </a:extLst>
          </p:cNvPr>
          <p:cNvPicPr>
            <a:picLocks noChangeAspect="1"/>
          </p:cNvPicPr>
          <p:nvPr/>
        </p:nvPicPr>
        <p:blipFill>
          <a:blip r:embed="rId3"/>
          <a:srcRect l="25100" r="12579" b="1"/>
          <a:stretch>
            <a:fillRect/>
          </a:stretch>
        </p:blipFill>
        <p:spPr>
          <a:xfrm>
            <a:off x="20" y="10"/>
            <a:ext cx="6083980" cy="6857990"/>
          </a:xfrm>
          <a:prstGeom prst="rect">
            <a:avLst/>
          </a:prstGeom>
          <a:noFill/>
        </p:spPr>
      </p:pic>
      <p:sp>
        <p:nvSpPr>
          <p:cNvPr id="13" name="Vertical Text Placeholder 4">
            <a:extLst>
              <a:ext uri="{FF2B5EF4-FFF2-40B4-BE49-F238E27FC236}">
                <a16:creationId xmlns:a16="http://schemas.microsoft.com/office/drawing/2014/main" id="{88A7F3BF-3503-3B77-E443-295AB8C1B602}"/>
              </a:ext>
            </a:extLst>
          </p:cNvPr>
          <p:cNvSpPr>
            <a:spLocks noGrp="1"/>
          </p:cNvSpPr>
          <p:nvPr>
            <p:ph type="body" orient="vert" sz="quarter" idx="20"/>
          </p:nvPr>
        </p:nvSpPr>
        <p:spPr>
          <a:xfrm rot="10800000">
            <a:off x="11894318" y="2751146"/>
            <a:ext cx="155954" cy="1886400"/>
          </a:xfrm>
        </p:spPr>
        <p:txBody>
          <a:bodyPr/>
          <a:lstStyle/>
          <a:p>
            <a:endParaRPr lang="en-US"/>
          </a:p>
        </p:txBody>
      </p:sp>
      <p:sp>
        <p:nvSpPr>
          <p:cNvPr id="15" name="Vertical Text Placeholder 5">
            <a:extLst>
              <a:ext uri="{FF2B5EF4-FFF2-40B4-BE49-F238E27FC236}">
                <a16:creationId xmlns:a16="http://schemas.microsoft.com/office/drawing/2014/main" id="{DFEC5646-7CC4-5ACA-1577-1D1E2D59FCA3}"/>
              </a:ext>
            </a:extLst>
          </p:cNvPr>
          <p:cNvSpPr>
            <a:spLocks noGrp="1"/>
          </p:cNvSpPr>
          <p:nvPr>
            <p:ph type="body" orient="vert" sz="quarter" idx="21"/>
          </p:nvPr>
        </p:nvSpPr>
        <p:spPr>
          <a:xfrm rot="10800000">
            <a:off x="11894318" y="5182175"/>
            <a:ext cx="155954" cy="862012"/>
          </a:xfrm>
        </p:spPr>
        <p:txBody>
          <a:bodyPr/>
          <a:lstStyle/>
          <a:p>
            <a:endParaRPr lang="en-US"/>
          </a:p>
        </p:txBody>
      </p:sp>
      <p:sp>
        <p:nvSpPr>
          <p:cNvPr id="17" name="Slide Number Placeholder 6">
            <a:extLst>
              <a:ext uri="{FF2B5EF4-FFF2-40B4-BE49-F238E27FC236}">
                <a16:creationId xmlns:a16="http://schemas.microsoft.com/office/drawing/2014/main" id="{BE375BDA-9746-C3E6-9115-D24839684523}"/>
              </a:ext>
            </a:extLst>
          </p:cNvPr>
          <p:cNvSpPr>
            <a:spLocks noGrp="1"/>
          </p:cNvSpPr>
          <p:nvPr>
            <p:ph type="sldNum" sz="quarter" idx="12"/>
          </p:nvPr>
        </p:nvSpPr>
        <p:spPr>
          <a:xfrm>
            <a:off x="11235127" y="6521775"/>
            <a:ext cx="795715" cy="180000"/>
          </a:xfrm>
        </p:spPr>
        <p:txBody>
          <a:bodyPr/>
          <a:lstStyle/>
          <a:p>
            <a:pPr>
              <a:spcAft>
                <a:spcPts val="600"/>
              </a:spcAft>
            </a:pPr>
            <a:fld id="{AE086683-F536-42AB-ABBC-F4803DFE8DBC}" type="slidenum">
              <a:rPr lang="nb-NO" smtClean="0"/>
              <a:pPr>
                <a:spcAft>
                  <a:spcPts val="600"/>
                </a:spcAft>
              </a:pPr>
              <a:t>31</a:t>
            </a:fld>
            <a:endParaRPr lang="nb-NO"/>
          </a:p>
        </p:txBody>
      </p:sp>
      <p:pic>
        <p:nvPicPr>
          <p:cNvPr id="7" name="Bilde 6">
            <a:extLst>
              <a:ext uri="{FF2B5EF4-FFF2-40B4-BE49-F238E27FC236}">
                <a16:creationId xmlns:a16="http://schemas.microsoft.com/office/drawing/2014/main" id="{52233C2E-E8B0-D4FB-9721-5381F8F5A7C5}"/>
              </a:ext>
            </a:extLst>
          </p:cNvPr>
          <p:cNvPicPr>
            <a:picLocks noChangeAspect="1"/>
          </p:cNvPicPr>
          <p:nvPr/>
        </p:nvPicPr>
        <p:blipFill>
          <a:blip r:embed="rId4"/>
          <a:stretch>
            <a:fillRect/>
          </a:stretch>
        </p:blipFill>
        <p:spPr>
          <a:xfrm>
            <a:off x="6286915" y="1241245"/>
            <a:ext cx="5905065" cy="2892277"/>
          </a:xfrm>
          <a:prstGeom prst="rect">
            <a:avLst/>
          </a:prstGeom>
        </p:spPr>
      </p:pic>
    </p:spTree>
    <p:extLst>
      <p:ext uri="{BB962C8B-B14F-4D97-AF65-F5344CB8AC3E}">
        <p14:creationId xmlns:p14="http://schemas.microsoft.com/office/powerpoint/2010/main" val="256432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2A13C-F158-C124-49DF-5BF861707648}"/>
              </a:ext>
            </a:extLst>
          </p:cNvPr>
          <p:cNvSpPr>
            <a:spLocks noGrp="1"/>
          </p:cNvSpPr>
          <p:nvPr>
            <p:ph type="title"/>
          </p:nvPr>
        </p:nvSpPr>
        <p:spPr>
          <a:xfrm>
            <a:off x="696205" y="680777"/>
            <a:ext cx="4140000" cy="1092605"/>
          </a:xfrm>
        </p:spPr>
        <p:txBody>
          <a:bodyPr anchor="b">
            <a:normAutofit/>
          </a:bodyPr>
          <a:lstStyle/>
          <a:p>
            <a:r>
              <a:rPr lang="nb-NO" dirty="0"/>
              <a:t>Hybler - § 11.1.3</a:t>
            </a:r>
          </a:p>
        </p:txBody>
      </p:sp>
      <p:pic>
        <p:nvPicPr>
          <p:cNvPr id="5" name="Bilde 4">
            <a:extLst>
              <a:ext uri="{FF2B5EF4-FFF2-40B4-BE49-F238E27FC236}">
                <a16:creationId xmlns:a16="http://schemas.microsoft.com/office/drawing/2014/main" id="{758DC011-4F68-2820-E1C6-3F9F2C0C5D18}"/>
              </a:ext>
            </a:extLst>
          </p:cNvPr>
          <p:cNvPicPr>
            <a:picLocks noChangeAspect="1"/>
          </p:cNvPicPr>
          <p:nvPr/>
        </p:nvPicPr>
        <p:blipFill>
          <a:blip r:embed="rId3"/>
          <a:stretch>
            <a:fillRect/>
          </a:stretch>
        </p:blipFill>
        <p:spPr>
          <a:xfrm>
            <a:off x="6646830" y="0"/>
            <a:ext cx="5006339" cy="6858000"/>
          </a:xfrm>
          <a:prstGeom prst="rect">
            <a:avLst/>
          </a:prstGeom>
          <a:noFill/>
        </p:spPr>
      </p:pic>
      <p:sp>
        <p:nvSpPr>
          <p:cNvPr id="4" name="Plassholder for tekst 3">
            <a:extLst>
              <a:ext uri="{FF2B5EF4-FFF2-40B4-BE49-F238E27FC236}">
                <a16:creationId xmlns:a16="http://schemas.microsoft.com/office/drawing/2014/main" id="{3DD7D59A-12EA-E45E-01E8-F7F59DD5175D}"/>
              </a:ext>
            </a:extLst>
          </p:cNvPr>
          <p:cNvSpPr>
            <a:spLocks noGrp="1"/>
          </p:cNvSpPr>
          <p:nvPr>
            <p:ph type="body" sz="quarter" idx="13"/>
          </p:nvPr>
        </p:nvSpPr>
        <p:spPr>
          <a:xfrm>
            <a:off x="696205" y="2125022"/>
            <a:ext cx="4665504" cy="3929413"/>
          </a:xfrm>
        </p:spPr>
        <p:txBody>
          <a:bodyPr>
            <a:normAutofit/>
          </a:bodyPr>
          <a:lstStyle/>
          <a:p>
            <a:endParaRPr lang="nb-NO" dirty="0"/>
          </a:p>
          <a:p>
            <a:r>
              <a:rPr lang="nb-NO" b="1" dirty="0"/>
              <a:t>Søknadsplikt:</a:t>
            </a:r>
          </a:p>
          <a:p>
            <a:pPr marL="285750" indent="-285750">
              <a:buFont typeface="Arial" panose="020B0604020202020204" pitchFamily="34" charset="0"/>
              <a:buChar char="•"/>
            </a:pPr>
            <a:r>
              <a:rPr lang="nb-NO" strike="sngStrike" dirty="0"/>
              <a:t>«</a:t>
            </a:r>
            <a:r>
              <a:rPr lang="nb-NO" strike="sngStrike" dirty="0" err="1"/>
              <a:t>Hyblifisering</a:t>
            </a:r>
            <a:r>
              <a:rPr lang="nb-NO" strike="sngStrike" dirty="0"/>
              <a:t> er søknadspliktig.» </a:t>
            </a:r>
          </a:p>
          <a:p>
            <a:endParaRPr lang="nb-NO" dirty="0"/>
          </a:p>
          <a:p>
            <a:r>
              <a:rPr lang="nb-NO" b="1" dirty="0"/>
              <a:t>Minimumskrav kvalitet</a:t>
            </a:r>
            <a:r>
              <a:rPr lang="nb-NO" dirty="0"/>
              <a:t>:</a:t>
            </a:r>
          </a:p>
          <a:p>
            <a:endParaRPr lang="nb-NO" sz="500" dirty="0"/>
          </a:p>
          <a:p>
            <a:pPr marL="285750" indent="-285750">
              <a:buFont typeface="Arial" panose="020B0604020202020204" pitchFamily="34" charset="0"/>
              <a:buChar char="•"/>
            </a:pPr>
            <a:r>
              <a:rPr lang="nb-NO" i="1" dirty="0"/>
              <a:t>«Hybler skal ha tilgang på tilstrekkelig areal til </a:t>
            </a:r>
            <a:r>
              <a:rPr lang="nb-NO" b="1" i="1" dirty="0">
                <a:solidFill>
                  <a:schemeClr val="accent2">
                    <a:lumMod val="40000"/>
                    <a:lumOff val="60000"/>
                  </a:schemeClr>
                </a:solidFill>
              </a:rPr>
              <a:t>felles</a:t>
            </a:r>
            <a:r>
              <a:rPr lang="nb-NO" i="1" dirty="0"/>
              <a:t> </a:t>
            </a:r>
            <a:r>
              <a:rPr lang="nb-NO" b="1" i="1" dirty="0">
                <a:solidFill>
                  <a:schemeClr val="accent2">
                    <a:lumMod val="40000"/>
                    <a:lumOff val="60000"/>
                  </a:schemeClr>
                </a:solidFill>
              </a:rPr>
              <a:t>oppholdsrom</a:t>
            </a:r>
            <a:r>
              <a:rPr lang="nb-NO" i="1" dirty="0">
                <a:solidFill>
                  <a:schemeClr val="accent2">
                    <a:lumMod val="40000"/>
                    <a:lumOff val="60000"/>
                  </a:schemeClr>
                </a:solidFill>
              </a:rPr>
              <a:t>, </a:t>
            </a:r>
            <a:r>
              <a:rPr lang="nb-NO" b="1" i="1" dirty="0">
                <a:solidFill>
                  <a:schemeClr val="accent2">
                    <a:lumMod val="40000"/>
                    <a:lumOff val="60000"/>
                  </a:schemeClr>
                </a:solidFill>
              </a:rPr>
              <a:t>minst 4 m² pr. soverom</a:t>
            </a:r>
            <a:r>
              <a:rPr lang="nb-NO" i="1" dirty="0">
                <a:solidFill>
                  <a:schemeClr val="accent2">
                    <a:lumMod val="40000"/>
                    <a:lumOff val="60000"/>
                  </a:schemeClr>
                </a:solidFill>
              </a:rPr>
              <a:t>. </a:t>
            </a:r>
            <a:r>
              <a:rPr lang="nb-NO" i="1" dirty="0"/>
              <a:t>Det skal også være </a:t>
            </a:r>
            <a:r>
              <a:rPr lang="nb-NO" b="1" i="1" dirty="0">
                <a:solidFill>
                  <a:schemeClr val="accent3"/>
                </a:solidFill>
              </a:rPr>
              <a:t>minst 1 toalett og 1 dusj pr. 4 soverom.»</a:t>
            </a:r>
          </a:p>
        </p:txBody>
      </p:sp>
    </p:spTree>
    <p:extLst>
      <p:ext uri="{BB962C8B-B14F-4D97-AF65-F5344CB8AC3E}">
        <p14:creationId xmlns:p14="http://schemas.microsoft.com/office/powerpoint/2010/main" val="2639881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A37666-FBB5-77AA-6420-BB53A55A74B0}"/>
              </a:ext>
            </a:extLst>
          </p:cNvPr>
          <p:cNvSpPr>
            <a:spLocks noGrp="1"/>
          </p:cNvSpPr>
          <p:nvPr>
            <p:ph type="title"/>
          </p:nvPr>
        </p:nvSpPr>
        <p:spPr>
          <a:xfrm>
            <a:off x="883492" y="-200719"/>
            <a:ext cx="4140000" cy="1106461"/>
          </a:xfrm>
        </p:spPr>
        <p:txBody>
          <a:bodyPr/>
          <a:lstStyle/>
          <a:p>
            <a:r>
              <a:rPr lang="nb-NO" dirty="0"/>
              <a:t>Energi og klima</a:t>
            </a:r>
          </a:p>
        </p:txBody>
      </p:sp>
      <p:sp>
        <p:nvSpPr>
          <p:cNvPr id="4" name="Plassholder for tekst 3">
            <a:extLst>
              <a:ext uri="{FF2B5EF4-FFF2-40B4-BE49-F238E27FC236}">
                <a16:creationId xmlns:a16="http://schemas.microsoft.com/office/drawing/2014/main" id="{D7D2DE43-7C1F-24F6-C9FE-98F53EB5C9D6}"/>
              </a:ext>
            </a:extLst>
          </p:cNvPr>
          <p:cNvSpPr>
            <a:spLocks noGrp="1"/>
          </p:cNvSpPr>
          <p:nvPr>
            <p:ph type="body" sz="quarter" idx="13"/>
          </p:nvPr>
        </p:nvSpPr>
        <p:spPr>
          <a:xfrm>
            <a:off x="690639" y="1048960"/>
            <a:ext cx="5275104" cy="3239268"/>
          </a:xfrm>
        </p:spPr>
        <p:txBody>
          <a:bodyPr/>
          <a:lstStyle/>
          <a:p>
            <a:endParaRPr lang="nb-NO" sz="200" dirty="0"/>
          </a:p>
          <a:p>
            <a:pPr marL="285750" indent="-285750">
              <a:buFont typeface="Arial" panose="020B0604020202020204" pitchFamily="34" charset="0"/>
              <a:buChar char="•"/>
            </a:pPr>
            <a:r>
              <a:rPr lang="nb-NO" dirty="0"/>
              <a:t>PBE-forslag: Konkrete grenseverdier </a:t>
            </a:r>
          </a:p>
          <a:p>
            <a:pPr marL="742950" lvl="1" indent="-285750">
              <a:buFont typeface="Arial" panose="020B0604020202020204" pitchFamily="34" charset="0"/>
              <a:buChar char="•"/>
            </a:pPr>
            <a:r>
              <a:rPr lang="nb-NO" dirty="0" err="1"/>
              <a:t>Maks.krav</a:t>
            </a:r>
            <a:r>
              <a:rPr lang="nb-NO" dirty="0"/>
              <a:t> utslipp materialer</a:t>
            </a:r>
          </a:p>
          <a:p>
            <a:pPr marL="742950" lvl="1" indent="-285750">
              <a:buFont typeface="Arial" panose="020B0604020202020204" pitchFamily="34" charset="0"/>
              <a:buChar char="•"/>
            </a:pPr>
            <a:r>
              <a:rPr lang="nb-NO" dirty="0" err="1"/>
              <a:t>Min.krav</a:t>
            </a:r>
            <a:r>
              <a:rPr lang="nb-NO" dirty="0"/>
              <a:t> grad </a:t>
            </a:r>
            <a:r>
              <a:rPr lang="nb-NO" dirty="0" err="1"/>
              <a:t>sirkularitet</a:t>
            </a:r>
            <a:r>
              <a:rPr lang="nb-NO" dirty="0"/>
              <a:t> </a:t>
            </a:r>
          </a:p>
          <a:p>
            <a:pPr marL="285750" indent="-285750">
              <a:buFont typeface="Arial" panose="020B0604020202020204" pitchFamily="34" charset="0"/>
              <a:buChar char="•"/>
            </a:pPr>
            <a:endParaRPr lang="nb-NO" sz="1000" dirty="0"/>
          </a:p>
          <a:p>
            <a:r>
              <a:rPr lang="nb-NO" sz="1200" i="1" strike="sngStrike" dirty="0"/>
              <a:t>15.1.4 fjernes: Bygge- og anleggsstøy. 15.1.4.a. Prosedyrer og grenseverdier for støyende virksomhet gitt i T-1442 skal i utgangspunktet tilfredsstilles. Ved behov for overskridelse av grenseverdiene, skal det utarbeides en plan for håndtering av støy og avbøtende tiltak, senest ved søknad om tiltak. 15.1.4.b. Det skal ikke foregå støyende virksomhet (se definisjon i T-1442) kveld/natt/helg uten særskilt tillatelse.</a:t>
            </a:r>
          </a:p>
          <a:p>
            <a:r>
              <a:rPr lang="nb-NO" sz="1200" i="1" strike="sngStrike" dirty="0"/>
              <a:t>xxxii.</a:t>
            </a:r>
          </a:p>
          <a:p>
            <a:r>
              <a:rPr lang="nb-NO" sz="1200" i="1" strike="sngStrike" dirty="0"/>
              <a:t>15.5.2 fjernes: Utslippskrav til materialer. I reguleringsplaner skal det stilles krav til maksimum utslipp fra materialer. Kravet skal ta utgangspunkt i referansenivåer for bygningskategorier, og utslippene skal reduseres i tråd med målkurven vist i tabellen under:</a:t>
            </a:r>
          </a:p>
          <a:p>
            <a:r>
              <a:rPr lang="nb-NO" sz="1200" i="1" strike="sngStrike" dirty="0"/>
              <a:t>Tabell: Reduksjon av utslipp fra materialer og økende grad av </a:t>
            </a:r>
            <a:r>
              <a:rPr lang="nb-NO" sz="1200" i="1" strike="sngStrike" dirty="0" err="1"/>
              <a:t>sirkularitet</a:t>
            </a:r>
            <a:r>
              <a:rPr lang="nb-NO" sz="1200" i="1" strike="sngStrike" dirty="0"/>
              <a:t> iht. Parisavtalen basert på </a:t>
            </a:r>
            <a:r>
              <a:rPr lang="nb-NO" sz="1200" i="1" strike="sngStrike" dirty="0" err="1"/>
              <a:t>ferdigstillelsesår</a:t>
            </a:r>
            <a:r>
              <a:rPr lang="nb-NO" sz="1200" i="1" strike="sngStrike" dirty="0"/>
              <a:t>.</a:t>
            </a:r>
          </a:p>
          <a:p>
            <a:r>
              <a:rPr lang="nb-NO" sz="1200" i="1" strike="sngStrike" dirty="0"/>
              <a:t>xxxiii.</a:t>
            </a:r>
          </a:p>
          <a:p>
            <a:r>
              <a:rPr lang="nb-NO" sz="1200" i="1" strike="sngStrike" dirty="0"/>
              <a:t>15.5.3 fjernes: </a:t>
            </a:r>
            <a:r>
              <a:rPr lang="nb-NO" sz="1200" i="1" strike="sngStrike" dirty="0" err="1"/>
              <a:t>Sirkularitet</a:t>
            </a:r>
            <a:r>
              <a:rPr lang="nb-NO" sz="1200" i="1" strike="sngStrike" dirty="0"/>
              <a:t>/ombruk. Det skal i reguleringsplaner stilles krav om minimum grad av </a:t>
            </a:r>
            <a:r>
              <a:rPr lang="nb-NO" sz="1200" i="1" strike="sngStrike" dirty="0" err="1"/>
              <a:t>sirkularitet</a:t>
            </a:r>
            <a:r>
              <a:rPr lang="nb-NO" sz="1200" i="1" strike="sngStrike" dirty="0"/>
              <a:t>, målt i vekt, i tråd med måltall for </a:t>
            </a:r>
            <a:r>
              <a:rPr lang="nb-NO" sz="1200" i="1" strike="sngStrike" dirty="0" err="1"/>
              <a:t>sirkularitet</a:t>
            </a:r>
            <a:r>
              <a:rPr lang="nb-NO" sz="1200" i="1" strike="sngStrike" dirty="0"/>
              <a:t> vist i tabell over. Kravet gjelder både for materialer og masser.</a:t>
            </a:r>
            <a:endParaRPr lang="nb-NO" dirty="0"/>
          </a:p>
          <a:p>
            <a:pPr marL="285750" indent="-285750">
              <a:buFont typeface="Arial" panose="020B0604020202020204" pitchFamily="34" charset="0"/>
              <a:buChar char="•"/>
            </a:pPr>
            <a:endParaRPr lang="nb-NO" sz="500" dirty="0"/>
          </a:p>
          <a:p>
            <a:pPr marL="285750" indent="-285750">
              <a:buFont typeface="Arial" panose="020B0604020202020204" pitchFamily="34" charset="0"/>
              <a:buChar char="•"/>
            </a:pPr>
            <a:r>
              <a:rPr lang="nb-NO" dirty="0"/>
              <a:t>Utfordringer: Hjemmel? Nødvendig, vs. forslag ny TEK? Spenning arkitektur </a:t>
            </a:r>
          </a:p>
          <a:p>
            <a:pPr marL="285750" indent="-285750">
              <a:buFont typeface="Arial" panose="020B0604020202020204" pitchFamily="34" charset="0"/>
              <a:buChar char="•"/>
            </a:pPr>
            <a:endParaRPr lang="nb-NO" dirty="0"/>
          </a:p>
          <a:p>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pic>
        <p:nvPicPr>
          <p:cNvPr id="8" name="Bilde 7">
            <a:extLst>
              <a:ext uri="{FF2B5EF4-FFF2-40B4-BE49-F238E27FC236}">
                <a16:creationId xmlns:a16="http://schemas.microsoft.com/office/drawing/2014/main" id="{968CD297-B876-F01C-D87E-997BA86D380E}"/>
              </a:ext>
            </a:extLst>
          </p:cNvPr>
          <p:cNvPicPr>
            <a:picLocks noChangeAspect="1"/>
          </p:cNvPicPr>
          <p:nvPr/>
        </p:nvPicPr>
        <p:blipFill>
          <a:blip r:embed="rId3"/>
          <a:stretch>
            <a:fillRect/>
          </a:stretch>
        </p:blipFill>
        <p:spPr>
          <a:xfrm>
            <a:off x="6621137" y="5263256"/>
            <a:ext cx="5196514" cy="795862"/>
          </a:xfrm>
          <a:prstGeom prst="rect">
            <a:avLst/>
          </a:prstGeom>
        </p:spPr>
      </p:pic>
      <p:pic>
        <p:nvPicPr>
          <p:cNvPr id="5" name="Bilde 4">
            <a:extLst>
              <a:ext uri="{FF2B5EF4-FFF2-40B4-BE49-F238E27FC236}">
                <a16:creationId xmlns:a16="http://schemas.microsoft.com/office/drawing/2014/main" id="{F403899B-93DD-5511-261F-AFD97816D298}"/>
              </a:ext>
            </a:extLst>
          </p:cNvPr>
          <p:cNvPicPr>
            <a:picLocks noChangeAspect="1"/>
          </p:cNvPicPr>
          <p:nvPr/>
        </p:nvPicPr>
        <p:blipFill>
          <a:blip r:embed="rId4"/>
          <a:stretch>
            <a:fillRect/>
          </a:stretch>
        </p:blipFill>
        <p:spPr>
          <a:xfrm>
            <a:off x="9465217" y="74702"/>
            <a:ext cx="2616503" cy="3036933"/>
          </a:xfrm>
          <a:prstGeom prst="rect">
            <a:avLst/>
          </a:prstGeom>
        </p:spPr>
      </p:pic>
      <p:pic>
        <p:nvPicPr>
          <p:cNvPr id="9" name="Bilde 8">
            <a:extLst>
              <a:ext uri="{FF2B5EF4-FFF2-40B4-BE49-F238E27FC236}">
                <a16:creationId xmlns:a16="http://schemas.microsoft.com/office/drawing/2014/main" id="{4353F2D9-90CA-030B-DFA8-476AFECCC69B}"/>
              </a:ext>
            </a:extLst>
          </p:cNvPr>
          <p:cNvPicPr>
            <a:picLocks noChangeAspect="1"/>
          </p:cNvPicPr>
          <p:nvPr/>
        </p:nvPicPr>
        <p:blipFill>
          <a:blip r:embed="rId5"/>
          <a:stretch>
            <a:fillRect/>
          </a:stretch>
        </p:blipFill>
        <p:spPr>
          <a:xfrm>
            <a:off x="7132234" y="1275569"/>
            <a:ext cx="2486967" cy="3672132"/>
          </a:xfrm>
          <a:prstGeom prst="rect">
            <a:avLst/>
          </a:prstGeom>
        </p:spPr>
      </p:pic>
    </p:spTree>
    <p:extLst>
      <p:ext uri="{BB962C8B-B14F-4D97-AF65-F5344CB8AC3E}">
        <p14:creationId xmlns:p14="http://schemas.microsoft.com/office/powerpoint/2010/main" val="4089969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8FB621-5D25-7648-538B-4EC284B163FE}"/>
              </a:ext>
            </a:extLst>
          </p:cNvPr>
          <p:cNvSpPr>
            <a:spLocks noGrp="1"/>
          </p:cNvSpPr>
          <p:nvPr>
            <p:ph type="title"/>
          </p:nvPr>
        </p:nvSpPr>
        <p:spPr>
          <a:xfrm>
            <a:off x="696204" y="722339"/>
            <a:ext cx="4999515" cy="849983"/>
          </a:xfrm>
        </p:spPr>
        <p:txBody>
          <a:bodyPr/>
          <a:lstStyle/>
          <a:p>
            <a:r>
              <a:rPr lang="nb-NO" dirty="0"/>
              <a:t>Egenproduksjon energi</a:t>
            </a:r>
          </a:p>
        </p:txBody>
      </p:sp>
      <p:sp>
        <p:nvSpPr>
          <p:cNvPr id="4" name="Plassholder for tekst 3">
            <a:extLst>
              <a:ext uri="{FF2B5EF4-FFF2-40B4-BE49-F238E27FC236}">
                <a16:creationId xmlns:a16="http://schemas.microsoft.com/office/drawing/2014/main" id="{8B91E227-01F8-0A93-7B02-B04E1941115E}"/>
              </a:ext>
            </a:extLst>
          </p:cNvPr>
          <p:cNvSpPr>
            <a:spLocks noGrp="1"/>
          </p:cNvSpPr>
          <p:nvPr>
            <p:ph type="body" sz="quarter" idx="13"/>
          </p:nvPr>
        </p:nvSpPr>
        <p:spPr>
          <a:xfrm>
            <a:off x="854124" y="2683932"/>
            <a:ext cx="4140000" cy="3088620"/>
          </a:xfrm>
        </p:spPr>
        <p:txBody>
          <a:bodyPr/>
          <a:lstStyle/>
          <a:p>
            <a:r>
              <a:rPr lang="nb-NO" i="1" dirty="0"/>
              <a:t>§ 14.4.2: </a:t>
            </a:r>
          </a:p>
          <a:p>
            <a:endParaRPr lang="nb-NO" i="1" dirty="0"/>
          </a:p>
          <a:p>
            <a:r>
              <a:rPr lang="nb-NO" i="1" dirty="0"/>
              <a:t>«Ved regulering av tiltak i </a:t>
            </a:r>
            <a:r>
              <a:rPr lang="nb-NO" b="1" i="1" dirty="0"/>
              <a:t>områder </a:t>
            </a:r>
            <a:r>
              <a:rPr lang="nb-NO" i="1" dirty="0"/>
              <a:t>med kjente </a:t>
            </a:r>
            <a:r>
              <a:rPr lang="nb-NO" b="1" i="1" dirty="0"/>
              <a:t>kapasitetsutfordringer </a:t>
            </a:r>
            <a:r>
              <a:rPr lang="nb-NO" i="1" dirty="0"/>
              <a:t>skal det vurderes </a:t>
            </a:r>
            <a:r>
              <a:rPr lang="nb-NO" b="1" i="1" dirty="0"/>
              <a:t>løsninger for egen energi- eller varmeproduksjon</a:t>
            </a:r>
            <a:r>
              <a:rPr lang="nb-NO" i="1" dirty="0"/>
              <a:t>»</a:t>
            </a:r>
          </a:p>
        </p:txBody>
      </p:sp>
      <p:pic>
        <p:nvPicPr>
          <p:cNvPr id="6" name="Bilde 5">
            <a:extLst>
              <a:ext uri="{FF2B5EF4-FFF2-40B4-BE49-F238E27FC236}">
                <a16:creationId xmlns:a16="http://schemas.microsoft.com/office/drawing/2014/main" id="{3F78D447-C9C1-D7DD-7764-66FF5F721464}"/>
              </a:ext>
            </a:extLst>
          </p:cNvPr>
          <p:cNvPicPr>
            <a:picLocks noChangeAspect="1"/>
          </p:cNvPicPr>
          <p:nvPr/>
        </p:nvPicPr>
        <p:blipFill>
          <a:blip r:embed="rId3"/>
          <a:stretch>
            <a:fillRect/>
          </a:stretch>
        </p:blipFill>
        <p:spPr>
          <a:xfrm>
            <a:off x="6599870" y="377668"/>
            <a:ext cx="3988005" cy="6102664"/>
          </a:xfrm>
          <a:prstGeom prst="rect">
            <a:avLst/>
          </a:prstGeom>
        </p:spPr>
      </p:pic>
    </p:spTree>
    <p:extLst>
      <p:ext uri="{BB962C8B-B14F-4D97-AF65-F5344CB8AC3E}">
        <p14:creationId xmlns:p14="http://schemas.microsoft.com/office/powerpoint/2010/main" val="1424838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CFF0D-CEB7-B696-F326-7E34C8BAC8B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A6485EA-5380-AE85-864C-98002106FBE0}"/>
              </a:ext>
            </a:extLst>
          </p:cNvPr>
          <p:cNvSpPr>
            <a:spLocks noGrp="1"/>
          </p:cNvSpPr>
          <p:nvPr>
            <p:ph type="title"/>
          </p:nvPr>
        </p:nvSpPr>
        <p:spPr>
          <a:xfrm>
            <a:off x="718853" y="634205"/>
            <a:ext cx="4140000" cy="1040360"/>
          </a:xfrm>
        </p:spPr>
        <p:txBody>
          <a:bodyPr anchor="b">
            <a:normAutofit/>
          </a:bodyPr>
          <a:lstStyle/>
          <a:p>
            <a:r>
              <a:rPr lang="nb-NO" dirty="0"/>
              <a:t>Arkitektur - § 6.1.1</a:t>
            </a:r>
          </a:p>
        </p:txBody>
      </p:sp>
      <p:pic>
        <p:nvPicPr>
          <p:cNvPr id="6" name="Bilde 5">
            <a:extLst>
              <a:ext uri="{FF2B5EF4-FFF2-40B4-BE49-F238E27FC236}">
                <a16:creationId xmlns:a16="http://schemas.microsoft.com/office/drawing/2014/main" id="{07803890-08A5-E2FE-4E1B-029171192EAE}"/>
              </a:ext>
            </a:extLst>
          </p:cNvPr>
          <p:cNvPicPr>
            <a:picLocks noChangeAspect="1"/>
          </p:cNvPicPr>
          <p:nvPr/>
        </p:nvPicPr>
        <p:blipFill>
          <a:blip r:embed="rId3"/>
          <a:stretch>
            <a:fillRect/>
          </a:stretch>
        </p:blipFill>
        <p:spPr>
          <a:xfrm>
            <a:off x="6826854" y="0"/>
            <a:ext cx="4646292" cy="6858000"/>
          </a:xfrm>
          <a:prstGeom prst="rect">
            <a:avLst/>
          </a:prstGeom>
          <a:noFill/>
        </p:spPr>
      </p:pic>
      <p:sp>
        <p:nvSpPr>
          <p:cNvPr id="4" name="Plassholder for tekst 3">
            <a:extLst>
              <a:ext uri="{FF2B5EF4-FFF2-40B4-BE49-F238E27FC236}">
                <a16:creationId xmlns:a16="http://schemas.microsoft.com/office/drawing/2014/main" id="{A9449AB3-B7C9-9FB1-883A-57D5BF76DC87}"/>
              </a:ext>
            </a:extLst>
          </p:cNvPr>
          <p:cNvSpPr>
            <a:spLocks noGrp="1"/>
          </p:cNvSpPr>
          <p:nvPr>
            <p:ph type="body" sz="quarter" idx="13"/>
          </p:nvPr>
        </p:nvSpPr>
        <p:spPr>
          <a:xfrm>
            <a:off x="733784" y="2415448"/>
            <a:ext cx="5109069" cy="3088620"/>
          </a:xfrm>
        </p:spPr>
        <p:txBody>
          <a:bodyPr>
            <a:normAutofit/>
          </a:bodyPr>
          <a:lstStyle/>
          <a:p>
            <a:r>
              <a:rPr lang="nb-NO" i="1" dirty="0"/>
              <a:t>«Gjeldende arkitektur- og </a:t>
            </a:r>
            <a:r>
              <a:rPr lang="nb-NO" i="1" dirty="0" err="1"/>
              <a:t>byformingsstrategi</a:t>
            </a:r>
            <a:r>
              <a:rPr lang="nb-NO" i="1" dirty="0"/>
              <a:t> for Bergen, med tilhørende veiledere, </a:t>
            </a:r>
            <a:r>
              <a:rPr lang="nb-NO" i="1" dirty="0">
                <a:solidFill>
                  <a:srgbClr val="FF0000"/>
                </a:solidFill>
              </a:rPr>
              <a:t>skal</a:t>
            </a:r>
            <a:r>
              <a:rPr lang="nb-NO" i="1" dirty="0"/>
              <a:t> være premissgiver for den arkitektoniske utformingen av alle nye tiltak. </a:t>
            </a:r>
            <a:r>
              <a:rPr lang="nb-NO" b="1" i="1" dirty="0"/>
              <a:t>Arkitekturveilederen for Bergen sine </a:t>
            </a:r>
            <a:r>
              <a:rPr lang="nb-NO" b="1" i="1" dirty="0">
                <a:solidFill>
                  <a:srgbClr val="FF0000"/>
                </a:solidFill>
              </a:rPr>
              <a:t>anbefalinger </a:t>
            </a:r>
            <a:r>
              <a:rPr lang="nb-NO" b="1" i="1" dirty="0"/>
              <a:t>for visuelle kvaliteter og stedstilpasning legges til grunn for bruk av 6.3 Stedstilpasning og 6.4 Visuelle kvaliteter.</a:t>
            </a:r>
            <a:endParaRPr lang="nb-NO" b="1" dirty="0"/>
          </a:p>
        </p:txBody>
      </p:sp>
    </p:spTree>
    <p:extLst>
      <p:ext uri="{BB962C8B-B14F-4D97-AF65-F5344CB8AC3E}">
        <p14:creationId xmlns:p14="http://schemas.microsoft.com/office/powerpoint/2010/main" val="55972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kstSylinder 20">
            <a:extLst>
              <a:ext uri="{FF2B5EF4-FFF2-40B4-BE49-F238E27FC236}">
                <a16:creationId xmlns:a16="http://schemas.microsoft.com/office/drawing/2014/main" id="{67880264-3259-7F37-989C-0022CF03CE1F}"/>
              </a:ext>
            </a:extLst>
          </p:cNvPr>
          <p:cNvSpPr txBox="1"/>
          <p:nvPr/>
        </p:nvSpPr>
        <p:spPr>
          <a:xfrm>
            <a:off x="512814" y="718684"/>
            <a:ext cx="11166371" cy="184001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err="1">
                <a:latin typeface="+mj-lt"/>
                <a:ea typeface="+mj-ea"/>
                <a:cs typeface="+mj-cs"/>
              </a:rPr>
              <a:t>F.eks</a:t>
            </a:r>
            <a:r>
              <a:rPr lang="en-US" sz="4400" dirty="0">
                <a:latin typeface="+mj-lt"/>
                <a:ea typeface="+mj-ea"/>
                <a:cs typeface="+mj-cs"/>
              </a:rPr>
              <a:t>. </a:t>
            </a:r>
            <a:r>
              <a:rPr lang="en-US" sz="4400" dirty="0" err="1">
                <a:latin typeface="+mj-lt"/>
                <a:ea typeface="+mj-ea"/>
                <a:cs typeface="+mj-cs"/>
              </a:rPr>
              <a:t>ny</a:t>
            </a:r>
            <a:r>
              <a:rPr lang="en-US" sz="4400" dirty="0">
                <a:latin typeface="+mj-lt"/>
                <a:ea typeface="+mj-ea"/>
                <a:cs typeface="+mj-cs"/>
              </a:rPr>
              <a:t> </a:t>
            </a:r>
            <a:r>
              <a:rPr lang="en-US" sz="4400" dirty="0" err="1">
                <a:latin typeface="+mj-lt"/>
                <a:ea typeface="+mj-ea"/>
                <a:cs typeface="+mj-cs"/>
              </a:rPr>
              <a:t>arkiktekturveileder</a:t>
            </a:r>
            <a:r>
              <a:rPr lang="en-US" sz="4400" dirty="0">
                <a:latin typeface="+mj-lt"/>
                <a:ea typeface="+mj-ea"/>
                <a:cs typeface="+mj-cs"/>
              </a:rPr>
              <a:t>: </a:t>
            </a:r>
          </a:p>
          <a:p>
            <a:pPr>
              <a:lnSpc>
                <a:spcPct val="90000"/>
              </a:lnSpc>
              <a:spcBef>
                <a:spcPct val="0"/>
              </a:spcBef>
              <a:spcAft>
                <a:spcPts val="600"/>
              </a:spcAft>
            </a:pPr>
            <a:r>
              <a:rPr lang="en-US" sz="4400" dirty="0">
                <a:latin typeface="+mj-lt"/>
                <a:ea typeface="+mj-ea"/>
                <a:cs typeface="+mj-cs"/>
              </a:rPr>
              <a:t>130 000 </a:t>
            </a:r>
            <a:r>
              <a:rPr lang="en-US" sz="4400" kern="1200" dirty="0" err="1">
                <a:latin typeface="+mj-lt"/>
                <a:ea typeface="+mj-ea"/>
                <a:cs typeface="+mj-cs"/>
              </a:rPr>
              <a:t>kr</a:t>
            </a:r>
            <a:r>
              <a:rPr lang="en-US" sz="4400" kern="1200" dirty="0">
                <a:latin typeface="+mj-lt"/>
                <a:ea typeface="+mj-ea"/>
                <a:cs typeface="+mj-cs"/>
              </a:rPr>
              <a:t>/m</a:t>
            </a:r>
            <a:r>
              <a:rPr lang="en-US" sz="4400" kern="1200" baseline="30000" dirty="0">
                <a:latin typeface="+mj-lt"/>
                <a:ea typeface="+mj-ea"/>
                <a:cs typeface="+mj-cs"/>
              </a:rPr>
              <a:t>2</a:t>
            </a:r>
            <a:r>
              <a:rPr lang="en-US" sz="4400" kern="1200" dirty="0">
                <a:latin typeface="+mj-lt"/>
                <a:ea typeface="+mj-ea"/>
                <a:cs typeface="+mj-cs"/>
              </a:rPr>
              <a:t> </a:t>
            </a:r>
            <a:r>
              <a:rPr lang="en-US" sz="4400" kern="1200" dirty="0" err="1">
                <a:latin typeface="+mj-lt"/>
                <a:ea typeface="+mj-ea"/>
                <a:cs typeface="+mj-cs"/>
              </a:rPr>
              <a:t>eller</a:t>
            </a:r>
            <a:r>
              <a:rPr lang="en-US" sz="4400" kern="1200" dirty="0">
                <a:latin typeface="+mj-lt"/>
                <a:ea typeface="+mj-ea"/>
                <a:cs typeface="+mj-cs"/>
              </a:rPr>
              <a:t> 130 000 </a:t>
            </a:r>
            <a:r>
              <a:rPr lang="en-US" sz="4400" kern="1200" dirty="0" err="1">
                <a:latin typeface="+mj-lt"/>
                <a:ea typeface="+mj-ea"/>
                <a:cs typeface="+mj-cs"/>
              </a:rPr>
              <a:t>boliger</a:t>
            </a:r>
            <a:r>
              <a:rPr lang="en-US" sz="4400" kern="1200" dirty="0">
                <a:latin typeface="+mj-lt"/>
                <a:ea typeface="+mj-ea"/>
                <a:cs typeface="+mj-cs"/>
              </a:rPr>
              <a:t>?</a:t>
            </a:r>
          </a:p>
        </p:txBody>
      </p:sp>
      <p:pic>
        <p:nvPicPr>
          <p:cNvPr id="14" name="Plassholder for innhold 13" descr="Et bilde som inneholder sketch, diagram, tegning, plan&#10;&#10;KI-generert innhold kan være feil.">
            <a:extLst>
              <a:ext uri="{FF2B5EF4-FFF2-40B4-BE49-F238E27FC236}">
                <a16:creationId xmlns:a16="http://schemas.microsoft.com/office/drawing/2014/main" id="{B2179ABC-6846-7D66-5238-92340E6978F0}"/>
              </a:ext>
            </a:extLst>
          </p:cNvPr>
          <p:cNvPicPr>
            <a:picLocks noGrp="1" noChangeAspect="1"/>
          </p:cNvPicPr>
          <p:nvPr>
            <p:ph idx="4294967295"/>
          </p:nvPr>
        </p:nvPicPr>
        <p:blipFill>
          <a:blip r:embed="rId2"/>
          <a:srcRect r="18523" b="3"/>
          <a:stretch>
            <a:fillRect/>
          </a:stretch>
        </p:blipFill>
        <p:spPr>
          <a:xfrm>
            <a:off x="182787" y="2558694"/>
            <a:ext cx="2827865" cy="3731891"/>
          </a:xfrm>
          <a:prstGeom prst="rect">
            <a:avLst/>
          </a:prstGeom>
        </p:spPr>
      </p:pic>
      <p:pic>
        <p:nvPicPr>
          <p:cNvPr id="20" name="Bilde 19" descr="Et bilde som inneholder utendørs, himmel, vindu, by&#10;&#10;KI-generert innhold kan være feil.">
            <a:extLst>
              <a:ext uri="{FF2B5EF4-FFF2-40B4-BE49-F238E27FC236}">
                <a16:creationId xmlns:a16="http://schemas.microsoft.com/office/drawing/2014/main" id="{8B077FD7-9971-906A-AF88-FB24B697E5A8}"/>
              </a:ext>
            </a:extLst>
          </p:cNvPr>
          <p:cNvPicPr>
            <a:picLocks noChangeAspect="1"/>
          </p:cNvPicPr>
          <p:nvPr/>
        </p:nvPicPr>
        <p:blipFill>
          <a:blip r:embed="rId3"/>
          <a:srcRect t="9601" r="3" b="3"/>
          <a:stretch>
            <a:fillRect/>
          </a:stretch>
        </p:blipFill>
        <p:spPr>
          <a:xfrm>
            <a:off x="3180760" y="2558694"/>
            <a:ext cx="2827865" cy="3731891"/>
          </a:xfrm>
          <a:prstGeom prst="rect">
            <a:avLst/>
          </a:prstGeom>
        </p:spPr>
      </p:pic>
      <p:pic>
        <p:nvPicPr>
          <p:cNvPr id="16" name="Bilde 15" descr="Et bilde som inneholder diagram, sketch, plan, Teknisk tegning&#10;&#10;KI-generert innhold kan være feil.">
            <a:extLst>
              <a:ext uri="{FF2B5EF4-FFF2-40B4-BE49-F238E27FC236}">
                <a16:creationId xmlns:a16="http://schemas.microsoft.com/office/drawing/2014/main" id="{2145F931-1EB1-116E-7F01-232792D7BE30}"/>
              </a:ext>
            </a:extLst>
          </p:cNvPr>
          <p:cNvPicPr>
            <a:picLocks noChangeAspect="1"/>
          </p:cNvPicPr>
          <p:nvPr/>
        </p:nvPicPr>
        <p:blipFill>
          <a:blip r:embed="rId4"/>
          <a:srcRect l="22305" r="43597" b="1"/>
          <a:stretch>
            <a:fillRect/>
          </a:stretch>
        </p:blipFill>
        <p:spPr>
          <a:xfrm>
            <a:off x="6178733" y="2558694"/>
            <a:ext cx="2827865" cy="3731891"/>
          </a:xfrm>
          <a:prstGeom prst="rect">
            <a:avLst/>
          </a:prstGeom>
        </p:spPr>
      </p:pic>
      <p:pic>
        <p:nvPicPr>
          <p:cNvPr id="18" name="Bilde 17" descr="Et bilde som inneholder sort og hvit, vindu, utendørs, himmel&#10;&#10;KI-generert innhold kan være feil.">
            <a:extLst>
              <a:ext uri="{FF2B5EF4-FFF2-40B4-BE49-F238E27FC236}">
                <a16:creationId xmlns:a16="http://schemas.microsoft.com/office/drawing/2014/main" id="{32652702-7698-6AED-B003-D1D565931B38}"/>
              </a:ext>
            </a:extLst>
          </p:cNvPr>
          <p:cNvPicPr>
            <a:picLocks noChangeAspect="1"/>
          </p:cNvPicPr>
          <p:nvPr/>
        </p:nvPicPr>
        <p:blipFill>
          <a:blip r:embed="rId5"/>
          <a:srcRect l="17427" r="26308" b="-2"/>
          <a:stretch>
            <a:fillRect/>
          </a:stretch>
        </p:blipFill>
        <p:spPr>
          <a:xfrm>
            <a:off x="9176706" y="2558694"/>
            <a:ext cx="2827865" cy="3731891"/>
          </a:xfrm>
          <a:prstGeom prst="rect">
            <a:avLst/>
          </a:prstGeom>
        </p:spPr>
      </p:pic>
      <p:pic>
        <p:nvPicPr>
          <p:cNvPr id="3" name="Bilde 2">
            <a:extLst>
              <a:ext uri="{FF2B5EF4-FFF2-40B4-BE49-F238E27FC236}">
                <a16:creationId xmlns:a16="http://schemas.microsoft.com/office/drawing/2014/main" id="{D4154E28-AE02-5FD2-A851-0A7EB9C2C7FA}"/>
              </a:ext>
            </a:extLst>
          </p:cNvPr>
          <p:cNvPicPr>
            <a:picLocks noChangeAspect="1"/>
          </p:cNvPicPr>
          <p:nvPr/>
        </p:nvPicPr>
        <p:blipFill>
          <a:blip r:embed="rId6"/>
          <a:stretch>
            <a:fillRect/>
          </a:stretch>
        </p:blipFill>
        <p:spPr>
          <a:xfrm>
            <a:off x="3201527" y="944315"/>
            <a:ext cx="5708475" cy="5734944"/>
          </a:xfrm>
          <a:prstGeom prst="rect">
            <a:avLst/>
          </a:prstGeom>
          <a:ln>
            <a:solidFill>
              <a:schemeClr val="accent1"/>
            </a:solidFill>
          </a:ln>
        </p:spPr>
      </p:pic>
    </p:spTree>
    <p:extLst>
      <p:ext uri="{BB962C8B-B14F-4D97-AF65-F5344CB8AC3E}">
        <p14:creationId xmlns:p14="http://schemas.microsoft.com/office/powerpoint/2010/main" val="344085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E73555-0373-C416-2458-32ADCF73A651}"/>
              </a:ext>
            </a:extLst>
          </p:cNvPr>
          <p:cNvSpPr>
            <a:spLocks noGrp="1"/>
          </p:cNvSpPr>
          <p:nvPr>
            <p:ph type="title"/>
          </p:nvPr>
        </p:nvSpPr>
        <p:spPr>
          <a:xfrm>
            <a:off x="351871" y="670580"/>
            <a:ext cx="4651650" cy="1341988"/>
          </a:xfrm>
        </p:spPr>
        <p:txBody>
          <a:bodyPr/>
          <a:lstStyle/>
          <a:p>
            <a:r>
              <a:rPr lang="nb-NO" dirty="0"/>
              <a:t>Bestemmelsesområde</a:t>
            </a:r>
            <a:br>
              <a:rPr lang="nb-NO" dirty="0"/>
            </a:br>
            <a:r>
              <a:rPr lang="nb-NO" dirty="0"/>
              <a:t>Bryggen</a:t>
            </a:r>
          </a:p>
        </p:txBody>
      </p:sp>
      <p:sp>
        <p:nvSpPr>
          <p:cNvPr id="4" name="Plassholder for tekst 3">
            <a:extLst>
              <a:ext uri="{FF2B5EF4-FFF2-40B4-BE49-F238E27FC236}">
                <a16:creationId xmlns:a16="http://schemas.microsoft.com/office/drawing/2014/main" id="{30E36B6B-33A3-2F61-C24E-84B8CB05A855}"/>
              </a:ext>
            </a:extLst>
          </p:cNvPr>
          <p:cNvSpPr>
            <a:spLocks noGrp="1"/>
          </p:cNvSpPr>
          <p:nvPr>
            <p:ph type="body" sz="quarter" idx="13"/>
          </p:nvPr>
        </p:nvSpPr>
        <p:spPr>
          <a:xfrm>
            <a:off x="351871" y="2309090"/>
            <a:ext cx="5120674" cy="3088620"/>
          </a:xfrm>
        </p:spPr>
        <p:txBody>
          <a:bodyPr/>
          <a:lstStyle/>
          <a:p>
            <a:r>
              <a:rPr lang="nb-NO" sz="1500" i="1" dirty="0"/>
              <a:t>«26.3.2.a. </a:t>
            </a:r>
            <a:r>
              <a:rPr lang="nb-NO" sz="1500" b="1" i="1" dirty="0"/>
              <a:t>Forvaltningsplan</a:t>
            </a:r>
            <a:r>
              <a:rPr lang="nb-NO" sz="1500" i="1" dirty="0"/>
              <a:t> for verdensarvstedet </a:t>
            </a:r>
            <a:r>
              <a:rPr lang="nb-NO" sz="1500" b="1" i="1" dirty="0"/>
              <a:t>gjelder for alle tilta</a:t>
            </a:r>
            <a:r>
              <a:rPr lang="nb-NO" sz="1500" i="1" dirty="0"/>
              <a:t>k, </a:t>
            </a:r>
          </a:p>
          <a:p>
            <a:endParaRPr lang="nb-NO" sz="1500" i="1" dirty="0"/>
          </a:p>
          <a:p>
            <a:r>
              <a:rPr lang="nb-NO" sz="1500" i="1" dirty="0"/>
              <a:t>26.3.2.b. </a:t>
            </a:r>
            <a:r>
              <a:rPr lang="nb-NO" sz="1500" b="1" i="1" dirty="0"/>
              <a:t>Nye tiltak skal underordne seg verdensarvområdet visuelt, fysisk og strukturelt </a:t>
            </a:r>
            <a:r>
              <a:rPr lang="nb-NO" sz="1500" i="1" dirty="0"/>
              <a:t>på verdensarvverdiene. Behov for konsekvensutredning for verdensarv (KUVA) må vurderes. </a:t>
            </a:r>
          </a:p>
          <a:p>
            <a:endParaRPr lang="nb-NO" sz="1500" i="1" dirty="0"/>
          </a:p>
          <a:p>
            <a:r>
              <a:rPr lang="nb-NO" sz="1500" i="1" dirty="0"/>
              <a:t>26.3.2.c. </a:t>
            </a:r>
            <a:r>
              <a:rPr lang="nb-NO" sz="1500" b="1" i="1" dirty="0"/>
              <a:t>Nye tiltak </a:t>
            </a:r>
            <a:r>
              <a:rPr lang="nb-NO" sz="1500" i="1" dirty="0"/>
              <a:t>skal </a:t>
            </a:r>
            <a:r>
              <a:rPr lang="nb-NO" sz="1500" b="1" i="1" dirty="0"/>
              <a:t>ikke hindre eller forstyrre viktige siktlinjer </a:t>
            </a:r>
            <a:r>
              <a:rPr lang="nb-NO" sz="1500" i="1" dirty="0"/>
              <a:t>til og fra </a:t>
            </a:r>
            <a:r>
              <a:rPr lang="nb-NO" sz="1500" b="1" i="1" dirty="0"/>
              <a:t>Bryggen</a:t>
            </a:r>
            <a:r>
              <a:rPr lang="nb-NO" sz="1500" i="1" dirty="0"/>
              <a:t>.</a:t>
            </a:r>
          </a:p>
          <a:p>
            <a:endParaRPr lang="nb-NO" sz="1500" i="1" dirty="0"/>
          </a:p>
          <a:p>
            <a:r>
              <a:rPr lang="nb-NO" sz="1500" i="1" dirty="0"/>
              <a:t>26.3.2.d. Innenfor </a:t>
            </a:r>
            <a:r>
              <a:rPr lang="nb-NO" sz="1500" b="1" i="1" dirty="0"/>
              <a:t>kjerneområdet </a:t>
            </a:r>
            <a:r>
              <a:rPr lang="nb-NO" sz="1500" i="1" dirty="0"/>
              <a:t>avgrenset av </a:t>
            </a:r>
            <a:r>
              <a:rPr lang="nb-NO" sz="1500" i="1" dirty="0" err="1"/>
              <a:t>planid</a:t>
            </a:r>
            <a:r>
              <a:rPr lang="nb-NO" sz="1500" i="1" dirty="0"/>
              <a:t> 16040000 Vågen, kaiene og Bryggen, og </a:t>
            </a:r>
            <a:r>
              <a:rPr lang="nb-NO" sz="1500" i="1" dirty="0" err="1"/>
              <a:t>planid</a:t>
            </a:r>
            <a:r>
              <a:rPr lang="nb-NO" sz="1500" i="1" dirty="0"/>
              <a:t> 6900000 Vågsbunnen skal </a:t>
            </a:r>
            <a:r>
              <a:rPr lang="nb-NO" sz="1500" b="1" i="1" dirty="0"/>
              <a:t>dokumentasjon vise tiltaket i en helhet med konsekvenser </a:t>
            </a:r>
            <a:r>
              <a:rPr lang="nb-NO" sz="1500" i="1" dirty="0"/>
              <a:t>for verdensarveverdiene.»</a:t>
            </a:r>
          </a:p>
        </p:txBody>
      </p:sp>
      <p:pic>
        <p:nvPicPr>
          <p:cNvPr id="8" name="Bilde 7">
            <a:extLst>
              <a:ext uri="{FF2B5EF4-FFF2-40B4-BE49-F238E27FC236}">
                <a16:creationId xmlns:a16="http://schemas.microsoft.com/office/drawing/2014/main" id="{09503E94-C50B-4943-2E06-6FE8A691E8C9}"/>
              </a:ext>
            </a:extLst>
          </p:cNvPr>
          <p:cNvPicPr>
            <a:picLocks noChangeAspect="1"/>
          </p:cNvPicPr>
          <p:nvPr/>
        </p:nvPicPr>
        <p:blipFill>
          <a:blip r:embed="rId3"/>
          <a:stretch>
            <a:fillRect/>
          </a:stretch>
        </p:blipFill>
        <p:spPr>
          <a:xfrm>
            <a:off x="6000093" y="670787"/>
            <a:ext cx="6191907" cy="5516426"/>
          </a:xfrm>
          <a:prstGeom prst="rect">
            <a:avLst/>
          </a:prstGeom>
        </p:spPr>
      </p:pic>
    </p:spTree>
    <p:extLst>
      <p:ext uri="{BB962C8B-B14F-4D97-AF65-F5344CB8AC3E}">
        <p14:creationId xmlns:p14="http://schemas.microsoft.com/office/powerpoint/2010/main" val="2461156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6C4D0571-008D-2B2F-EB63-457403A922B9}"/>
              </a:ext>
            </a:extLst>
          </p:cNvPr>
          <p:cNvSpPr>
            <a:spLocks noGrp="1"/>
          </p:cNvSpPr>
          <p:nvPr>
            <p:ph type="body" sz="quarter" idx="13"/>
          </p:nvPr>
        </p:nvSpPr>
        <p:spPr>
          <a:xfrm>
            <a:off x="561094" y="340380"/>
            <a:ext cx="10871507" cy="3088620"/>
          </a:xfrm>
        </p:spPr>
        <p:txBody>
          <a:bodyPr/>
          <a:lstStyle/>
          <a:p>
            <a:pPr marL="285750" indent="-285750">
              <a:buFont typeface="Arial" panose="020B0604020202020204" pitchFamily="34" charset="0"/>
              <a:buChar char="•"/>
            </a:pPr>
            <a:r>
              <a:rPr lang="nb-NO" b="1" dirty="0"/>
              <a:t>Sol og utsikt</a:t>
            </a:r>
            <a:r>
              <a:rPr lang="nb-NO" dirty="0"/>
              <a:t>skrav</a:t>
            </a:r>
            <a:r>
              <a:rPr lang="nb-NO" b="1" dirty="0"/>
              <a:t> </a:t>
            </a:r>
            <a:r>
              <a:rPr lang="nb-NO" dirty="0"/>
              <a:t>i YF, ØB </a:t>
            </a:r>
          </a:p>
          <a:p>
            <a:pPr marL="742950" lvl="1" indent="-285750">
              <a:buFont typeface="Arial" panose="020B0604020202020204" pitchFamily="34" charset="0"/>
              <a:buChar char="•"/>
            </a:pPr>
            <a:r>
              <a:rPr lang="nb-NO" sz="1200" strike="sngStrike" dirty="0"/>
              <a:t>§ 16.3.6: «Ny bebyggelse bør ikke gi vesentlig reduksjon av sol- og utsiktsforhold for eksisterende boliger»</a:t>
            </a:r>
          </a:p>
          <a:p>
            <a:endParaRPr lang="nb-NO" sz="300" dirty="0"/>
          </a:p>
          <a:p>
            <a:pPr marL="285750" indent="-285750">
              <a:buFont typeface="Arial" panose="020B0604020202020204" pitchFamily="34" charset="0"/>
              <a:buChar char="•"/>
            </a:pPr>
            <a:r>
              <a:rPr lang="nb-NO" dirty="0"/>
              <a:t>Krav om </a:t>
            </a:r>
            <a:r>
              <a:rPr lang="nb-NO" b="1" dirty="0"/>
              <a:t>innendørs møteplass </a:t>
            </a:r>
            <a:r>
              <a:rPr lang="nb-NO" dirty="0"/>
              <a:t>:</a:t>
            </a:r>
          </a:p>
          <a:p>
            <a:pPr marL="742950" lvl="1" indent="-285750">
              <a:buFont typeface="Arial" panose="020B0604020202020204" pitchFamily="34" charset="0"/>
              <a:buChar char="•"/>
            </a:pPr>
            <a:r>
              <a:rPr lang="nb-NO" sz="1500" i="1" strike="sngStrike" dirty="0"/>
              <a:t>10.1.2: «I nye reguleringsplaner med mer enn 100 boenheter, skal planen inkludere areal som vil fungere som innendørs møteplass»</a:t>
            </a:r>
          </a:p>
          <a:p>
            <a:endParaRPr lang="nb-NO" sz="300" dirty="0"/>
          </a:p>
          <a:p>
            <a:pPr marL="285750" indent="-285750">
              <a:buFont typeface="Arial" panose="020B0604020202020204" pitchFamily="34" charset="0"/>
              <a:buChar char="•"/>
            </a:pPr>
            <a:r>
              <a:rPr lang="nb-NO" dirty="0"/>
              <a:t>Krav om </a:t>
            </a:r>
            <a:r>
              <a:rPr lang="nb-NO" b="1" dirty="0"/>
              <a:t>barnehage:</a:t>
            </a:r>
          </a:p>
          <a:p>
            <a:pPr marL="742950" lvl="1" indent="-285750">
              <a:buFont typeface="Arial" panose="020B0604020202020204" pitchFamily="34" charset="0"/>
              <a:buChar char="•"/>
            </a:pPr>
            <a:r>
              <a:rPr lang="nb-NO" sz="1500" dirty="0"/>
              <a:t>§ 10.1.1: «</a:t>
            </a:r>
            <a:r>
              <a:rPr lang="nb-NO" sz="1500" i="1" dirty="0"/>
              <a:t>reguleringsplaner skal areal for barnehage, skole, idrett, barn og ungdom sikres, etter nærmiljøets behov. Til barnehage legges det til grunn </a:t>
            </a:r>
            <a:r>
              <a:rPr lang="nb-NO" sz="1500" b="1" i="1" dirty="0"/>
              <a:t>10 </a:t>
            </a:r>
            <a:r>
              <a:rPr lang="nb-NO" sz="1500" i="1" strike="sngStrike" dirty="0"/>
              <a:t>15 </a:t>
            </a:r>
            <a:r>
              <a:rPr lang="nb-NO" sz="1500" i="1" dirty="0"/>
              <a:t>barn pr. 100 boenheter </a:t>
            </a:r>
          </a:p>
          <a:p>
            <a:pPr lvl="1"/>
            <a:endParaRPr lang="nb-NO" sz="300" dirty="0"/>
          </a:p>
          <a:p>
            <a:pPr marL="285750" indent="-285750">
              <a:buFont typeface="Arial" panose="020B0604020202020204" pitchFamily="34" charset="0"/>
              <a:buChar char="•"/>
            </a:pPr>
            <a:r>
              <a:rPr lang="nb-NO" b="1" dirty="0"/>
              <a:t>Fritidsboliger</a:t>
            </a:r>
          </a:p>
          <a:p>
            <a:pPr marL="742950" lvl="1" indent="-285750">
              <a:buFont typeface="Arial" panose="020B0604020202020204" pitchFamily="34" charset="0"/>
              <a:buChar char="•"/>
            </a:pPr>
            <a:r>
              <a:rPr lang="nb-NO" sz="1500" i="1" strike="sngStrike" dirty="0"/>
              <a:t>16.6.1: «Nye bruksenheter skal ikke opprettes.</a:t>
            </a:r>
          </a:p>
          <a:p>
            <a:pPr marL="742950" lvl="1" indent="-285750">
              <a:buFont typeface="Arial" panose="020B0604020202020204" pitchFamily="34" charset="0"/>
              <a:buChar char="•"/>
            </a:pPr>
            <a:r>
              <a:rPr lang="nb-NO" sz="1500" i="1" strike="sngStrike" dirty="0"/>
              <a:t>16.6.2: Fritidsboliger i felt FB1 skal ikke fradeles.»</a:t>
            </a:r>
          </a:p>
          <a:p>
            <a:pPr marL="285750" indent="-285750">
              <a:buFontTx/>
              <a:buChar char="-"/>
            </a:pPr>
            <a:endParaRPr lang="nb-NO" dirty="0"/>
          </a:p>
          <a:p>
            <a:pPr marL="285750" indent="-285750">
              <a:buFont typeface="Arial" panose="020B0604020202020204" pitchFamily="34" charset="0"/>
              <a:buChar char="•"/>
            </a:pPr>
            <a:r>
              <a:rPr lang="nb-NO" b="1" dirty="0"/>
              <a:t>LNF: </a:t>
            </a:r>
            <a:r>
              <a:rPr lang="nb-NO" dirty="0"/>
              <a:t>åpnes for tiltak på bebygd eiendom</a:t>
            </a:r>
          </a:p>
          <a:p>
            <a:pPr marL="742950" lvl="1" indent="-285750">
              <a:buFont typeface="Arial" panose="020B0604020202020204" pitchFamily="34" charset="0"/>
              <a:buChar char="•"/>
            </a:pPr>
            <a:r>
              <a:rPr lang="nb-NO" sz="1500" dirty="0"/>
              <a:t>20.1.3: </a:t>
            </a:r>
            <a:r>
              <a:rPr lang="nb-NO" dirty="0"/>
              <a:t>«</a:t>
            </a:r>
            <a:r>
              <a:rPr lang="nb-NO" sz="1500" i="1" dirty="0"/>
              <a:t>Det kan etableres </a:t>
            </a:r>
            <a:r>
              <a:rPr lang="nb-NO" sz="1500" i="1" strike="sngStrike" dirty="0"/>
              <a:t>små</a:t>
            </a:r>
            <a:r>
              <a:rPr lang="nb-NO" sz="1500" i="1" dirty="0"/>
              <a:t> tiltak på bebygd boligeiendom, som ikke påvirker LNF-verdiene negativt, </a:t>
            </a:r>
            <a:r>
              <a:rPr lang="nb-NO" sz="1500" b="1" i="1" dirty="0"/>
              <a:t>og som ikke øker antall boenheter»</a:t>
            </a:r>
          </a:p>
          <a:p>
            <a:endParaRPr lang="nb-NO" sz="300" dirty="0"/>
          </a:p>
          <a:p>
            <a:pPr marL="285750" indent="-285750">
              <a:buFont typeface="Arial" panose="020B0604020202020204" pitchFamily="34" charset="0"/>
              <a:buChar char="•"/>
            </a:pPr>
            <a:r>
              <a:rPr lang="nb-NO" dirty="0"/>
              <a:t>Bruk og vern av </a:t>
            </a:r>
            <a:r>
              <a:rPr lang="nb-NO" b="1" dirty="0"/>
              <a:t>sjø</a:t>
            </a:r>
            <a:r>
              <a:rPr lang="nb-NO" dirty="0"/>
              <a:t>:</a:t>
            </a:r>
          </a:p>
          <a:p>
            <a:pPr marL="742950" lvl="1" indent="-285750">
              <a:buFont typeface="Arial" panose="020B0604020202020204" pitchFamily="34" charset="0"/>
              <a:buChar char="•"/>
            </a:pPr>
            <a:r>
              <a:rPr lang="nb-NO" sz="1500" dirty="0"/>
              <a:t>21.2.1: «</a:t>
            </a:r>
            <a:r>
              <a:rPr lang="nb-NO" sz="1500" i="1" dirty="0"/>
              <a:t>Aktivitet, inngrep og faste installasjoner som er til </a:t>
            </a:r>
            <a:r>
              <a:rPr lang="nb-NO" sz="1500" b="1" i="1" dirty="0"/>
              <a:t>vesentlig</a:t>
            </a:r>
            <a:r>
              <a:rPr lang="nb-NO" sz="1500" i="1" dirty="0"/>
              <a:t> hinder for bruk av området til transport, fiske eller for artsmangfold skal ikke etableres. Farleder skal holdes fri for hindringer. </a:t>
            </a:r>
            <a:r>
              <a:rPr lang="nb-NO" sz="1500" b="1" i="1" dirty="0"/>
              <a:t>Ved naustformål åpnes det for tiltak i sjø.»</a:t>
            </a:r>
          </a:p>
          <a:p>
            <a:pPr marL="285750" indent="-285750">
              <a:buFontTx/>
              <a:buChar char="-"/>
            </a:pPr>
            <a:endParaRPr lang="nb-NO" dirty="0"/>
          </a:p>
          <a:p>
            <a:pPr marL="285750" indent="-285750">
              <a:buFontTx/>
              <a:buChar char="-"/>
            </a:pPr>
            <a:endParaRPr lang="nb-NO" dirty="0"/>
          </a:p>
          <a:p>
            <a:pPr marL="285750" indent="-285750">
              <a:buFontTx/>
              <a:buChar char="-"/>
            </a:pPr>
            <a:endParaRPr lang="nb-NO" dirty="0"/>
          </a:p>
          <a:p>
            <a:pPr marL="285750" indent="-285750">
              <a:buFontTx/>
              <a:buChar char="-"/>
            </a:pPr>
            <a:endParaRPr lang="nb-NO" dirty="0"/>
          </a:p>
          <a:p>
            <a:pPr marL="285750" indent="-285750">
              <a:buFontTx/>
              <a:buChar char="-"/>
            </a:pPr>
            <a:endParaRPr lang="nb-NO" dirty="0"/>
          </a:p>
          <a:p>
            <a:pPr marL="285750" indent="-285750">
              <a:buFontTx/>
              <a:buChar char="-"/>
            </a:pPr>
            <a:endParaRPr lang="nb-NO" dirty="0"/>
          </a:p>
          <a:p>
            <a:pPr marL="285750" indent="-285750">
              <a:buFontTx/>
              <a:buChar char="-"/>
            </a:pPr>
            <a:endParaRPr lang="nb-NO" dirty="0"/>
          </a:p>
        </p:txBody>
      </p:sp>
    </p:spTree>
    <p:extLst>
      <p:ext uri="{BB962C8B-B14F-4D97-AF65-F5344CB8AC3E}">
        <p14:creationId xmlns:p14="http://schemas.microsoft.com/office/powerpoint/2010/main" val="1408355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EAF3BF-F5C7-AA89-5C3F-64707A544ABD}"/>
              </a:ext>
            </a:extLst>
          </p:cNvPr>
          <p:cNvSpPr>
            <a:spLocks noGrp="1"/>
          </p:cNvSpPr>
          <p:nvPr>
            <p:ph type="title"/>
          </p:nvPr>
        </p:nvSpPr>
        <p:spPr>
          <a:xfrm>
            <a:off x="696205" y="722341"/>
            <a:ext cx="4140000" cy="676802"/>
          </a:xfrm>
        </p:spPr>
        <p:txBody>
          <a:bodyPr anchor="b">
            <a:normAutofit/>
          </a:bodyPr>
          <a:lstStyle/>
          <a:p>
            <a:r>
              <a:rPr lang="nb-NO" dirty="0"/>
              <a:t>KDP BLÅE</a:t>
            </a:r>
          </a:p>
        </p:txBody>
      </p:sp>
      <p:pic>
        <p:nvPicPr>
          <p:cNvPr id="6" name="Bilde 5">
            <a:extLst>
              <a:ext uri="{FF2B5EF4-FFF2-40B4-BE49-F238E27FC236}">
                <a16:creationId xmlns:a16="http://schemas.microsoft.com/office/drawing/2014/main" id="{F0E2FD62-C9AD-814E-B544-587B206C1A52}"/>
              </a:ext>
            </a:extLst>
          </p:cNvPr>
          <p:cNvPicPr>
            <a:picLocks noChangeAspect="1"/>
          </p:cNvPicPr>
          <p:nvPr/>
        </p:nvPicPr>
        <p:blipFill>
          <a:blip r:embed="rId3"/>
          <a:srcRect l="17639" r="11611" b="-2"/>
          <a:stretch>
            <a:fillRect/>
          </a:stretch>
        </p:blipFill>
        <p:spPr>
          <a:xfrm>
            <a:off x="6108000" y="10"/>
            <a:ext cx="6084000" cy="6857990"/>
          </a:xfrm>
          <a:prstGeom prst="rect">
            <a:avLst/>
          </a:prstGeom>
          <a:noFill/>
        </p:spPr>
      </p:pic>
      <p:sp>
        <p:nvSpPr>
          <p:cNvPr id="4" name="Plassholder for tekst 3">
            <a:extLst>
              <a:ext uri="{FF2B5EF4-FFF2-40B4-BE49-F238E27FC236}">
                <a16:creationId xmlns:a16="http://schemas.microsoft.com/office/drawing/2014/main" id="{16ABD740-145F-696F-AE0C-4DEBD45CE1CC}"/>
              </a:ext>
            </a:extLst>
          </p:cNvPr>
          <p:cNvSpPr>
            <a:spLocks noGrp="1"/>
          </p:cNvSpPr>
          <p:nvPr>
            <p:ph type="body" sz="quarter" idx="13"/>
          </p:nvPr>
        </p:nvSpPr>
        <p:spPr>
          <a:xfrm>
            <a:off x="696205" y="1652529"/>
            <a:ext cx="4140000" cy="3851845"/>
          </a:xfrm>
        </p:spPr>
        <p:txBody>
          <a:bodyPr>
            <a:normAutofit fontScale="85000" lnSpcReduction="10000"/>
          </a:bodyPr>
          <a:lstStyle/>
          <a:p>
            <a:pPr marL="285750" indent="-285750">
              <a:buFont typeface="Arial" panose="020B0604020202020204" pitchFamily="34" charset="0"/>
              <a:buChar char="•"/>
            </a:pPr>
            <a:r>
              <a:rPr lang="nb-NO" dirty="0"/>
              <a:t>Omdisponere ca. 635 dekar fra byggeområder og samferdsel tilbake til LNF</a:t>
            </a:r>
          </a:p>
          <a:p>
            <a:pPr marL="285750" indent="-285750">
              <a:buFont typeface="Arial" panose="020B0604020202020204" pitchFamily="34" charset="0"/>
              <a:buChar char="•"/>
            </a:pPr>
            <a:endParaRPr lang="nb-NO" i="1" dirty="0"/>
          </a:p>
          <a:p>
            <a:pPr marL="742950" lvl="1" indent="-285750">
              <a:buFont typeface="Arial" panose="020B0604020202020204" pitchFamily="34" charset="0"/>
              <a:buChar char="•"/>
            </a:pPr>
            <a:r>
              <a:rPr lang="nb-NO" i="1" dirty="0">
                <a:solidFill>
                  <a:schemeClr val="bg1"/>
                </a:solidFill>
              </a:rPr>
              <a:t>Søndre del av boligområde B5 («Zero </a:t>
            </a:r>
            <a:r>
              <a:rPr lang="nb-NO" i="1" dirty="0" err="1">
                <a:solidFill>
                  <a:schemeClr val="bg1"/>
                </a:solidFill>
              </a:rPr>
              <a:t>Village</a:t>
            </a:r>
            <a:r>
              <a:rPr lang="nb-NO" i="1" dirty="0">
                <a:solidFill>
                  <a:schemeClr val="bg1"/>
                </a:solidFill>
              </a:rPr>
              <a:t>») </a:t>
            </a:r>
          </a:p>
          <a:p>
            <a:pPr marL="742950" lvl="1" indent="-285750">
              <a:buFont typeface="Arial" panose="020B0604020202020204" pitchFamily="34" charset="0"/>
              <a:buChar char="•"/>
            </a:pPr>
            <a:r>
              <a:rPr lang="nb-NO" i="1" dirty="0">
                <a:solidFill>
                  <a:schemeClr val="bg1"/>
                </a:solidFill>
              </a:rPr>
              <a:t>Søndre del av næringsområde I/L 6 </a:t>
            </a:r>
          </a:p>
          <a:p>
            <a:pPr marL="742950" lvl="1" indent="-285750">
              <a:buFont typeface="Arial" panose="020B0604020202020204" pitchFamily="34" charset="0"/>
              <a:buChar char="•"/>
            </a:pPr>
            <a:r>
              <a:rPr lang="nb-NO" i="1" dirty="0">
                <a:solidFill>
                  <a:schemeClr val="bg1"/>
                </a:solidFill>
              </a:rPr>
              <a:t>Del av næringsområde I/L 4 (delen som ikke er regulert i detaljregulering) </a:t>
            </a:r>
          </a:p>
          <a:p>
            <a:pPr marL="742950" lvl="1" indent="-285750">
              <a:buFont typeface="Arial" panose="020B0604020202020204" pitchFamily="34" charset="0"/>
              <a:buChar char="•"/>
            </a:pPr>
            <a:r>
              <a:rPr lang="nb-NO" i="1" dirty="0">
                <a:solidFill>
                  <a:schemeClr val="bg1"/>
                </a:solidFill>
              </a:rPr>
              <a:t>Næringsområde I/L 1.1 </a:t>
            </a:r>
          </a:p>
          <a:p>
            <a:pPr marL="742950" lvl="1" indent="-285750">
              <a:buFont typeface="Arial" panose="020B0604020202020204" pitchFamily="34" charset="0"/>
              <a:buChar char="•"/>
            </a:pPr>
            <a:r>
              <a:rPr lang="nb-NO" i="1" dirty="0">
                <a:solidFill>
                  <a:schemeClr val="bg1"/>
                </a:solidFill>
              </a:rPr>
              <a:t>Idrettsområdet I2 </a:t>
            </a:r>
          </a:p>
          <a:p>
            <a:pPr marL="742950" lvl="1" indent="-285750">
              <a:buFont typeface="Arial" panose="020B0604020202020204" pitchFamily="34" charset="0"/>
              <a:buChar char="•"/>
            </a:pPr>
            <a:r>
              <a:rPr lang="nb-NO" i="1" dirty="0" err="1">
                <a:solidFill>
                  <a:schemeClr val="bg1"/>
                </a:solidFill>
              </a:rPr>
              <a:t>Veglenke</a:t>
            </a:r>
            <a:r>
              <a:rPr lang="nb-NO" i="1" dirty="0">
                <a:solidFill>
                  <a:schemeClr val="bg1"/>
                </a:solidFill>
              </a:rPr>
              <a:t> I-III </a:t>
            </a:r>
          </a:p>
          <a:p>
            <a:endParaRPr lang="nb-NO" dirty="0"/>
          </a:p>
          <a:p>
            <a:pPr marL="285750" indent="-285750">
              <a:buFont typeface="Arial" panose="020B0604020202020204" pitchFamily="34" charset="0"/>
              <a:buChar char="•"/>
            </a:pPr>
            <a:r>
              <a:rPr lang="nb-NO" dirty="0"/>
              <a:t>§ 25.1.1: «</a:t>
            </a:r>
            <a:r>
              <a:rPr lang="nb-NO" i="1" strike="sngStrike" dirty="0"/>
              <a:t>Krav om felles planlegging – H810 Birkeland»</a:t>
            </a:r>
          </a:p>
        </p:txBody>
      </p:sp>
    </p:spTree>
    <p:extLst>
      <p:ext uri="{BB962C8B-B14F-4D97-AF65-F5344CB8AC3E}">
        <p14:creationId xmlns:p14="http://schemas.microsoft.com/office/powerpoint/2010/main" val="857355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lysbildenummer 5">
            <a:extLst>
              <a:ext uri="{FF2B5EF4-FFF2-40B4-BE49-F238E27FC236}">
                <a16:creationId xmlns:a16="http://schemas.microsoft.com/office/drawing/2014/main" id="{A9E7767D-97F2-3C82-FF73-4D2B8C621F95}"/>
              </a:ext>
            </a:extLst>
          </p:cNvPr>
          <p:cNvSpPr>
            <a:spLocks noGrp="1"/>
          </p:cNvSpPr>
          <p:nvPr>
            <p:ph type="sldNum" sz="quarter" idx="12"/>
          </p:nvPr>
        </p:nvSpPr>
        <p:spPr/>
        <p:txBody>
          <a:bodyPr/>
          <a:lstStyle/>
          <a:p>
            <a:fld id="{AE086683-F536-42AB-ABBC-F4803DFE8DBC}" type="slidenum">
              <a:rPr lang="nb-NO" smtClean="0"/>
              <a:pPr/>
              <a:t>40</a:t>
            </a:fld>
            <a:endParaRPr lang="nb-NO" dirty="0"/>
          </a:p>
        </p:txBody>
      </p:sp>
      <p:pic>
        <p:nvPicPr>
          <p:cNvPr id="8" name="Bilde 7">
            <a:extLst>
              <a:ext uri="{FF2B5EF4-FFF2-40B4-BE49-F238E27FC236}">
                <a16:creationId xmlns:a16="http://schemas.microsoft.com/office/drawing/2014/main" id="{A4680FC2-4E95-CD78-DBA1-CD091C9EE19D}"/>
              </a:ext>
            </a:extLst>
          </p:cNvPr>
          <p:cNvPicPr>
            <a:picLocks noChangeAspect="1"/>
          </p:cNvPicPr>
          <p:nvPr/>
        </p:nvPicPr>
        <p:blipFill>
          <a:blip r:embed="rId3"/>
          <a:stretch>
            <a:fillRect/>
          </a:stretch>
        </p:blipFill>
        <p:spPr>
          <a:xfrm>
            <a:off x="436911" y="1454051"/>
            <a:ext cx="7169507" cy="3949897"/>
          </a:xfrm>
          <a:prstGeom prst="rect">
            <a:avLst/>
          </a:prstGeom>
        </p:spPr>
      </p:pic>
      <p:sp>
        <p:nvSpPr>
          <p:cNvPr id="9" name="TekstSylinder 8">
            <a:extLst>
              <a:ext uri="{FF2B5EF4-FFF2-40B4-BE49-F238E27FC236}">
                <a16:creationId xmlns:a16="http://schemas.microsoft.com/office/drawing/2014/main" id="{0BE71DE0-0FC2-8220-49F7-1A9B02FB36B8}"/>
              </a:ext>
            </a:extLst>
          </p:cNvPr>
          <p:cNvSpPr txBox="1"/>
          <p:nvPr/>
        </p:nvSpPr>
        <p:spPr>
          <a:xfrm>
            <a:off x="436911" y="1454051"/>
            <a:ext cx="2688116" cy="246221"/>
          </a:xfrm>
          <a:prstGeom prst="rect">
            <a:avLst/>
          </a:prstGeom>
          <a:noFill/>
        </p:spPr>
        <p:txBody>
          <a:bodyPr wrap="square" rtlCol="0">
            <a:spAutoFit/>
          </a:bodyPr>
          <a:lstStyle/>
          <a:p>
            <a:r>
              <a:rPr lang="nb-NO" sz="1000" dirty="0">
                <a:solidFill>
                  <a:schemeClr val="tx2"/>
                </a:solidFill>
              </a:rPr>
              <a:t>kathmandupost.com</a:t>
            </a:r>
          </a:p>
        </p:txBody>
      </p:sp>
      <p:sp>
        <p:nvSpPr>
          <p:cNvPr id="2" name="TekstSylinder 1">
            <a:extLst>
              <a:ext uri="{FF2B5EF4-FFF2-40B4-BE49-F238E27FC236}">
                <a16:creationId xmlns:a16="http://schemas.microsoft.com/office/drawing/2014/main" id="{44CA521E-CA23-1C8B-12D7-2E21072F1DD7}"/>
              </a:ext>
            </a:extLst>
          </p:cNvPr>
          <p:cNvSpPr txBox="1"/>
          <p:nvPr/>
        </p:nvSpPr>
        <p:spPr>
          <a:xfrm>
            <a:off x="7785189" y="1582339"/>
            <a:ext cx="4148671" cy="3693319"/>
          </a:xfrm>
          <a:prstGeom prst="rect">
            <a:avLst/>
          </a:prstGeom>
          <a:noFill/>
        </p:spPr>
        <p:txBody>
          <a:bodyPr wrap="square" rtlCol="0">
            <a:spAutoFit/>
          </a:bodyPr>
          <a:lstStyle/>
          <a:p>
            <a:pPr algn="l"/>
            <a:r>
              <a:rPr lang="nb-NO" b="1" dirty="0">
                <a:solidFill>
                  <a:schemeClr val="tx2"/>
                </a:solidFill>
              </a:rPr>
              <a:t>Byråden ber særlig om innspill vedr. bestemmelsene om</a:t>
            </a:r>
          </a:p>
          <a:p>
            <a:pPr algn="l"/>
            <a:endParaRPr lang="nb-NO" dirty="0">
              <a:solidFill>
                <a:schemeClr val="tx2"/>
              </a:solidFill>
            </a:endParaRPr>
          </a:p>
          <a:p>
            <a:pPr marL="285750" indent="-285750">
              <a:buFontTx/>
              <a:buChar char="-"/>
            </a:pPr>
            <a:r>
              <a:rPr lang="nb-NO" dirty="0"/>
              <a:t>Store boliger i indre by </a:t>
            </a:r>
          </a:p>
          <a:p>
            <a:pPr marL="285750" indent="-285750">
              <a:buFontTx/>
              <a:buChar char="-"/>
            </a:pPr>
            <a:r>
              <a:rPr lang="nb-NO" dirty="0"/>
              <a:t>Næringsvirksomhet og næringsutvikling </a:t>
            </a:r>
          </a:p>
          <a:p>
            <a:pPr marL="285750" indent="-285750">
              <a:buFontTx/>
              <a:buChar char="-"/>
            </a:pPr>
            <a:r>
              <a:rPr lang="nb-NO" dirty="0"/>
              <a:t>Parkering  </a:t>
            </a:r>
          </a:p>
          <a:p>
            <a:pPr marL="285750" indent="-285750">
              <a:buFontTx/>
              <a:buChar char="-"/>
            </a:pPr>
            <a:r>
              <a:rPr lang="nb-NO" dirty="0"/>
              <a:t>Rekkefølgekravet for Åsane nord </a:t>
            </a:r>
          </a:p>
          <a:p>
            <a:pPr marL="285750" indent="-285750">
              <a:buFontTx/>
              <a:buChar char="-"/>
            </a:pPr>
            <a:r>
              <a:rPr lang="nb-NO" dirty="0"/>
              <a:t>Plankrav </a:t>
            </a:r>
          </a:p>
          <a:p>
            <a:pPr marL="285750" indent="-285750">
              <a:buFontTx/>
              <a:buChar char="-"/>
            </a:pPr>
            <a:r>
              <a:rPr lang="nb-NO" dirty="0"/>
              <a:t>Støy </a:t>
            </a:r>
          </a:p>
          <a:p>
            <a:pPr marL="285750" indent="-285750">
              <a:buFontTx/>
              <a:buChar char="-"/>
            </a:pPr>
            <a:r>
              <a:rPr lang="nb-NO" dirty="0"/>
              <a:t>Uteoppholdsareal </a:t>
            </a:r>
          </a:p>
          <a:p>
            <a:pPr marL="285750" indent="-285750">
              <a:buFontTx/>
              <a:buChar char="-"/>
            </a:pPr>
            <a:r>
              <a:rPr lang="nb-NO" dirty="0"/>
              <a:t>Buffersonen for Bryggen</a:t>
            </a:r>
          </a:p>
          <a:p>
            <a:pPr marL="285750" indent="-285750">
              <a:buFontTx/>
              <a:buChar char="-"/>
            </a:pPr>
            <a:r>
              <a:rPr lang="nb-NO" dirty="0"/>
              <a:t>Klimagassbestemmelsene.</a:t>
            </a:r>
            <a:endParaRPr lang="nb-NO" dirty="0">
              <a:solidFill>
                <a:schemeClr val="tx2"/>
              </a:solidFill>
            </a:endParaRPr>
          </a:p>
        </p:txBody>
      </p:sp>
    </p:spTree>
    <p:extLst>
      <p:ext uri="{BB962C8B-B14F-4D97-AF65-F5344CB8AC3E}">
        <p14:creationId xmlns:p14="http://schemas.microsoft.com/office/powerpoint/2010/main" val="917209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47DAC3-00D4-E4CC-CD8B-4B7CF30FD1F3}"/>
              </a:ext>
            </a:extLst>
          </p:cNvPr>
          <p:cNvSpPr>
            <a:spLocks noGrp="1"/>
          </p:cNvSpPr>
          <p:nvPr>
            <p:ph type="title"/>
          </p:nvPr>
        </p:nvSpPr>
        <p:spPr>
          <a:xfrm>
            <a:off x="1991606" y="1361725"/>
            <a:ext cx="2972280" cy="643753"/>
          </a:xfrm>
        </p:spPr>
        <p:txBody>
          <a:bodyPr>
            <a:normAutofit/>
          </a:bodyPr>
          <a:lstStyle/>
          <a:p>
            <a:r>
              <a:rPr lang="nb-NO" dirty="0"/>
              <a:t>Takk for oss!</a:t>
            </a:r>
          </a:p>
        </p:txBody>
      </p:sp>
      <p:sp>
        <p:nvSpPr>
          <p:cNvPr id="3" name="Plassholder for bilde 2">
            <a:extLst>
              <a:ext uri="{FF2B5EF4-FFF2-40B4-BE49-F238E27FC236}">
                <a16:creationId xmlns:a16="http://schemas.microsoft.com/office/drawing/2014/main" id="{87603C3D-5C27-40FC-4FE2-C8D0BA201B60}"/>
              </a:ext>
            </a:extLst>
          </p:cNvPr>
          <p:cNvSpPr>
            <a:spLocks noGrp="1"/>
          </p:cNvSpPr>
          <p:nvPr>
            <p:ph type="pic" sz="quarter" idx="14"/>
          </p:nvPr>
        </p:nvSpPr>
        <p:spPr/>
        <p:txBody>
          <a:bodyPr/>
          <a:lstStyle/>
          <a:p>
            <a:endParaRPr lang="nb-NO" dirty="0"/>
          </a:p>
        </p:txBody>
      </p:sp>
      <p:pic>
        <p:nvPicPr>
          <p:cNvPr id="5" name="harris-web-ny2">
            <a:hlinkClick r:id="" action="ppaction://media"/>
            <a:extLst>
              <a:ext uri="{FF2B5EF4-FFF2-40B4-BE49-F238E27FC236}">
                <a16:creationId xmlns:a16="http://schemas.microsoft.com/office/drawing/2014/main" id="{F1EF3FC3-9F8B-73DC-F796-67EFE78313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08000" y="0"/>
            <a:ext cx="6084000" cy="6858000"/>
          </a:xfrm>
          <a:prstGeom prst="rect">
            <a:avLst/>
          </a:prstGeom>
        </p:spPr>
      </p:pic>
      <p:pic>
        <p:nvPicPr>
          <p:cNvPr id="6" name="Grafikk 5">
            <a:extLst>
              <a:ext uri="{FF2B5EF4-FFF2-40B4-BE49-F238E27FC236}">
                <a16:creationId xmlns:a16="http://schemas.microsoft.com/office/drawing/2014/main" id="{47CFE1EB-78BA-47C0-350A-0C019569A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03637" y="159293"/>
            <a:ext cx="3144552" cy="1524309"/>
          </a:xfrm>
          <a:prstGeom prst="rect">
            <a:avLst/>
          </a:prstGeom>
        </p:spPr>
      </p:pic>
      <p:pic>
        <p:nvPicPr>
          <p:cNvPr id="9" name="Plassholder for bilde 11">
            <a:extLst>
              <a:ext uri="{FF2B5EF4-FFF2-40B4-BE49-F238E27FC236}">
                <a16:creationId xmlns:a16="http://schemas.microsoft.com/office/drawing/2014/main" id="{FE60AC58-3AB2-D904-123C-525ECA411A6A}"/>
              </a:ext>
            </a:extLst>
          </p:cNvPr>
          <p:cNvPicPr>
            <a:picLocks noChangeAspect="1"/>
          </p:cNvPicPr>
          <p:nvPr/>
        </p:nvPicPr>
        <p:blipFill>
          <a:blip r:embed="rId7"/>
          <a:srcRect t="2672" b="2672"/>
          <a:stretch/>
        </p:blipFill>
        <p:spPr>
          <a:xfrm>
            <a:off x="1039848" y="3002947"/>
            <a:ext cx="1550988" cy="1550987"/>
          </a:xfrm>
          <a:prstGeom prst="ellipse">
            <a:avLst/>
          </a:prstGeom>
        </p:spPr>
      </p:pic>
      <p:sp>
        <p:nvSpPr>
          <p:cNvPr id="10" name="Plassholder for tekst 3">
            <a:extLst>
              <a:ext uri="{FF2B5EF4-FFF2-40B4-BE49-F238E27FC236}">
                <a16:creationId xmlns:a16="http://schemas.microsoft.com/office/drawing/2014/main" id="{332B11FE-65D0-95BE-5D93-8C4019B688AB}"/>
              </a:ext>
            </a:extLst>
          </p:cNvPr>
          <p:cNvSpPr txBox="1">
            <a:spLocks/>
          </p:cNvSpPr>
          <p:nvPr/>
        </p:nvSpPr>
        <p:spPr>
          <a:xfrm>
            <a:off x="761127" y="4633084"/>
            <a:ext cx="2108431" cy="219439"/>
          </a:xfrm>
          <a:prstGeom prst="rect">
            <a:avLst/>
          </a:prstGeom>
        </p:spPr>
        <p:txBody>
          <a:bodyPr/>
          <a:lst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solidFill>
                  <a:srgbClr val="A56A57"/>
                </a:solidFill>
              </a:rPr>
              <a:t>     Ingrid Kyvig</a:t>
            </a:r>
          </a:p>
        </p:txBody>
      </p:sp>
      <p:sp>
        <p:nvSpPr>
          <p:cNvPr id="11" name="Plassholder for tekst 4">
            <a:extLst>
              <a:ext uri="{FF2B5EF4-FFF2-40B4-BE49-F238E27FC236}">
                <a16:creationId xmlns:a16="http://schemas.microsoft.com/office/drawing/2014/main" id="{91C4664B-C940-263C-0484-9D15F8B61CD2}"/>
              </a:ext>
            </a:extLst>
          </p:cNvPr>
          <p:cNvSpPr txBox="1">
            <a:spLocks/>
          </p:cNvSpPr>
          <p:nvPr/>
        </p:nvSpPr>
        <p:spPr>
          <a:xfrm>
            <a:off x="761127" y="4931673"/>
            <a:ext cx="2651771" cy="210861"/>
          </a:xfrm>
          <a:prstGeom prst="rect">
            <a:avLst/>
          </a:prstGeom>
        </p:spPr>
        <p:txBody>
          <a:bodyPr/>
          <a:lst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solidFill>
                  <a:srgbClr val="A56A57"/>
                </a:solidFill>
              </a:rPr>
              <a:t>Advokat I Partner</a:t>
            </a:r>
          </a:p>
        </p:txBody>
      </p:sp>
      <p:sp>
        <p:nvSpPr>
          <p:cNvPr id="7" name="Plassholder for tekst 3">
            <a:extLst>
              <a:ext uri="{FF2B5EF4-FFF2-40B4-BE49-F238E27FC236}">
                <a16:creationId xmlns:a16="http://schemas.microsoft.com/office/drawing/2014/main" id="{C6952DD4-84B4-CFFE-A594-E2E3D721FFD4}"/>
              </a:ext>
            </a:extLst>
          </p:cNvPr>
          <p:cNvSpPr txBox="1">
            <a:spLocks/>
          </p:cNvSpPr>
          <p:nvPr/>
        </p:nvSpPr>
        <p:spPr>
          <a:xfrm>
            <a:off x="3412898" y="4649499"/>
            <a:ext cx="2108431" cy="219439"/>
          </a:xfrm>
          <a:prstGeom prst="rect">
            <a:avLst/>
          </a:prstGeom>
        </p:spPr>
        <p:txBody>
          <a:bodyPr/>
          <a:lst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solidFill>
                  <a:srgbClr val="A56A57"/>
                </a:solidFill>
              </a:rPr>
              <a:t>     Olav Pedersen</a:t>
            </a:r>
          </a:p>
        </p:txBody>
      </p:sp>
      <p:sp>
        <p:nvSpPr>
          <p:cNvPr id="12" name="Plassholder for tekst 4">
            <a:extLst>
              <a:ext uri="{FF2B5EF4-FFF2-40B4-BE49-F238E27FC236}">
                <a16:creationId xmlns:a16="http://schemas.microsoft.com/office/drawing/2014/main" id="{3F31265A-9A92-D89E-A42A-3FB2E51B39C6}"/>
              </a:ext>
            </a:extLst>
          </p:cNvPr>
          <p:cNvSpPr txBox="1">
            <a:spLocks/>
          </p:cNvSpPr>
          <p:nvPr/>
        </p:nvSpPr>
        <p:spPr>
          <a:xfrm>
            <a:off x="3638000" y="4931673"/>
            <a:ext cx="2651771" cy="210861"/>
          </a:xfrm>
          <a:prstGeom prst="rect">
            <a:avLst/>
          </a:prstGeom>
        </p:spPr>
        <p:txBody>
          <a:bodyPr/>
          <a:lstStyle>
            <a:lvl1pPr marL="228600" indent="-228600" algn="l" defTabSz="914400" rtl="0" eaLnBrk="1" latinLnBrk="0" hangingPunct="1">
              <a:lnSpc>
                <a:spcPct val="100000"/>
              </a:lnSpc>
              <a:spcBef>
                <a:spcPts val="18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rgbClr val="13284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6pPr>
            <a:lvl7pPr marL="2971800" indent="-228600" algn="l" defTabSz="914400" rtl="0" eaLnBrk="1" latinLnBrk="0" hangingPunct="1">
              <a:lnSpc>
                <a:spcPct val="100000"/>
              </a:lnSpc>
              <a:spcBef>
                <a:spcPts val="500"/>
              </a:spcBef>
              <a:spcAft>
                <a:spcPts val="600"/>
              </a:spcAft>
              <a:buFont typeface="Arial" panose="020B0604020202020204" pitchFamily="34" charset="0"/>
              <a:buChar char="•"/>
              <a:defRPr lang="sv-SE" sz="1800" kern="1200" dirty="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solidFill>
                  <a:srgbClr val="A56A57"/>
                </a:solidFill>
              </a:rPr>
              <a:t>Advokat I Partner</a:t>
            </a:r>
          </a:p>
        </p:txBody>
      </p:sp>
      <p:pic>
        <p:nvPicPr>
          <p:cNvPr id="14" name="Bilde 13">
            <a:extLst>
              <a:ext uri="{FF2B5EF4-FFF2-40B4-BE49-F238E27FC236}">
                <a16:creationId xmlns:a16="http://schemas.microsoft.com/office/drawing/2014/main" id="{B569CD88-F2D4-1ACC-7A63-CD9D54ED85D9}"/>
              </a:ext>
            </a:extLst>
          </p:cNvPr>
          <p:cNvPicPr>
            <a:picLocks noChangeAspect="1"/>
          </p:cNvPicPr>
          <p:nvPr/>
        </p:nvPicPr>
        <p:blipFill>
          <a:blip r:embed="rId8"/>
          <a:stretch>
            <a:fillRect/>
          </a:stretch>
        </p:blipFill>
        <p:spPr>
          <a:xfrm>
            <a:off x="3833010" y="2995687"/>
            <a:ext cx="1452928" cy="1558247"/>
          </a:xfrm>
          <a:prstGeom prst="rect">
            <a:avLst/>
          </a:prstGeom>
        </p:spPr>
      </p:pic>
    </p:spTree>
    <p:extLst>
      <p:ext uri="{BB962C8B-B14F-4D97-AF65-F5344CB8AC3E}">
        <p14:creationId xmlns:p14="http://schemas.microsoft.com/office/powerpoint/2010/main" val="414648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display="0">
                  <p:stCondLst>
                    <p:cond delay="indefinite"/>
                  </p:stCondLst>
                </p:cTn>
                <p:tgtEl>
                  <p:spTgt spid="5"/>
                </p:tgtEl>
              </p:cMediaNode>
            </p:video>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ormuesforvaltning">
  <a:themeElements>
    <a:clrScheme name="Egendefinert 3">
      <a:dk1>
        <a:srgbClr val="132849"/>
      </a:dk1>
      <a:lt1>
        <a:srgbClr val="FFFFFF"/>
      </a:lt1>
      <a:dk2>
        <a:srgbClr val="132849"/>
      </a:dk2>
      <a:lt2>
        <a:srgbClr val="F1F1F1"/>
      </a:lt2>
      <a:accent1>
        <a:srgbClr val="B7BEB3"/>
      </a:accent1>
      <a:accent2>
        <a:srgbClr val="FCCF8F"/>
      </a:accent2>
      <a:accent3>
        <a:srgbClr val="7D412F"/>
      </a:accent3>
      <a:accent4>
        <a:srgbClr val="BBD3E3"/>
      </a:accent4>
      <a:accent5>
        <a:srgbClr val="C8C0AF"/>
      </a:accent5>
      <a:accent6>
        <a:srgbClr val="D0B791"/>
      </a:accent6>
      <a:hlink>
        <a:srgbClr val="7D412F"/>
      </a:hlink>
      <a:folHlink>
        <a:srgbClr val="132849"/>
      </a:folHlink>
    </a:clrScheme>
    <a:fontScheme name="Formue">
      <a:majorFont>
        <a:latin typeface="Georgia"/>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85795"/>
        </a:solidFill>
        <a:ln>
          <a:noFill/>
        </a:ln>
      </a:spPr>
      <a:bodyPr rtlCol="0" anchor="ctr"/>
      <a:lstStyle>
        <a:defPPr algn="ctr">
          <a:defRPr dirty="0"/>
        </a:defPPr>
      </a:lstStyle>
      <a:style>
        <a:lnRef idx="2">
          <a:schemeClr val="accent4">
            <a:shade val="50000"/>
          </a:schemeClr>
        </a:lnRef>
        <a:fillRef idx="1">
          <a:schemeClr val="accent4"/>
        </a:fillRef>
        <a:effectRef idx="0">
          <a:schemeClr val="accent4"/>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smtClean="0">
            <a:solidFill>
              <a:schemeClr val="tx2"/>
            </a:solidFill>
          </a:defRPr>
        </a:defPPr>
      </a:lstStyle>
    </a:txDef>
  </a:objectDefaults>
  <a:extraClrSchemeLst/>
  <a:custClrLst>
    <a:custClr name="Ocean 1">
      <a:srgbClr val="385795"/>
    </a:custClr>
    <a:custClr name="Velvet 1">
      <a:srgbClr val="6D4694"/>
    </a:custClr>
    <a:custClr name="Raspberry 1">
      <a:srgbClr val="96355D"/>
    </a:custClr>
    <a:custClr name="Moss 1">
      <a:srgbClr val="437047"/>
    </a:custClr>
    <a:custClr>
      <a:srgbClr val="FFFFFF"/>
    </a:custClr>
    <a:custClr name="Sand 1">
      <a:srgbClr val="F5F3F0"/>
    </a:custClr>
    <a:custClr>
      <a:srgbClr val="FFFFFF"/>
    </a:custClr>
    <a:custClr>
      <a:srgbClr val="FFFFFF"/>
    </a:custClr>
    <a:custClr>
      <a:srgbClr val="FFFFFF"/>
    </a:custClr>
    <a:custClr>
      <a:srgbClr val="FFFFFF"/>
    </a:custClr>
    <a:custClr name="Ocean 2">
      <a:srgbClr val="99BBDE"/>
    </a:custClr>
    <a:custClr name="Velvet 2">
      <a:srgbClr val="C5A5E0"/>
    </a:custClr>
    <a:custClr name="Raspberry 2">
      <a:srgbClr val="E3AAB3"/>
    </a:custClr>
    <a:custClr name="Moss 2">
      <a:srgbClr val="ABD4A3"/>
    </a:custClr>
    <a:custClr>
      <a:srgbClr val="FFFFFF"/>
    </a:custClr>
    <a:custClr name="Sand 2">
      <a:srgbClr val="E0D6C6"/>
    </a:custClr>
    <a:custClr>
      <a:srgbClr val="FFFFFF"/>
    </a:custClr>
    <a:custClr>
      <a:srgbClr val="FFFFFF"/>
    </a:custClr>
    <a:custClr>
      <a:srgbClr val="FFFFFF"/>
    </a:custClr>
    <a:custClr>
      <a:srgbClr val="FFFFFF"/>
    </a:custClr>
    <a:custClr name="Ocean 3">
      <a:srgbClr val="45A2FF"/>
    </a:custClr>
    <a:custClr name="Velvet 3">
      <a:srgbClr val="C76FF2"/>
    </a:custClr>
    <a:custClr name="Raspberry 3">
      <a:srgbClr val="F2637B"/>
    </a:custClr>
    <a:custClr name="Moss 3">
      <a:srgbClr val="6ECA5B"/>
    </a:custClr>
    <a:custClr>
      <a:srgbClr val="FFFFFF"/>
    </a:custClr>
    <a:custClr name="Sand 3">
      <a:srgbClr val="DECDB2"/>
    </a:custClr>
    <a:custClr>
      <a:srgbClr val="FFFFFF"/>
    </a:custClr>
    <a:custClr>
      <a:srgbClr val="FFFFFF"/>
    </a:custClr>
    <a:custClr>
      <a:srgbClr val="FFFFFF"/>
    </a:custClr>
    <a:custClr>
      <a:srgbClr val="FFFFFF"/>
    </a:custClr>
    <a:custClr name="Ocean 4">
      <a:srgbClr val="182461"/>
    </a:custClr>
    <a:custClr name="Velvet 4">
      <a:srgbClr val="301B59"/>
    </a:custClr>
    <a:custClr name="Raspberry 4">
      <a:srgbClr val="4F143B"/>
    </a:custClr>
    <a:custClr name="Moss 4">
      <a:srgbClr val="173621"/>
    </a:custClr>
    <a:custClr>
      <a:srgbClr val="FFFFFF"/>
    </a:custClr>
    <a:custClr name="Sand 4">
      <a:srgbClr val="D0B791"/>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Formuesforvaltning.potx" id="{E44C732C-5888-4CA0-B14C-49DA28A2C42A}" vid="{855F9943-889C-412B-8B91-E05CEF0A9B1C}"/>
    </a:ext>
  </a:extLst>
</a:theme>
</file>

<file path=ppt/theme/theme3.xml><?xml version="1.0" encoding="utf-8"?>
<a:theme xmlns:a="http://schemas.openxmlformats.org/drawingml/2006/main" name="Harris Advokatfirma">
  <a:themeElements>
    <a:clrScheme name="Egendefinert 2">
      <a:dk1>
        <a:srgbClr val="132849"/>
      </a:dk1>
      <a:lt1>
        <a:srgbClr val="FFFFFF"/>
      </a:lt1>
      <a:dk2>
        <a:srgbClr val="132849"/>
      </a:dk2>
      <a:lt2>
        <a:srgbClr val="F1F1F1"/>
      </a:lt2>
      <a:accent1>
        <a:srgbClr val="B7BEB3"/>
      </a:accent1>
      <a:accent2>
        <a:srgbClr val="FCCF8F"/>
      </a:accent2>
      <a:accent3>
        <a:srgbClr val="A56957"/>
      </a:accent3>
      <a:accent4>
        <a:srgbClr val="BBD3E3"/>
      </a:accent4>
      <a:accent5>
        <a:srgbClr val="C8C0AF"/>
      </a:accent5>
      <a:accent6>
        <a:srgbClr val="D0B791"/>
      </a:accent6>
      <a:hlink>
        <a:srgbClr val="A56957"/>
      </a:hlink>
      <a:folHlink>
        <a:srgbClr val="132849"/>
      </a:folHlink>
    </a:clrScheme>
    <a:fontScheme name="Formue">
      <a:majorFont>
        <a:latin typeface="Georgia"/>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85795"/>
        </a:solidFill>
        <a:ln>
          <a:noFill/>
        </a:ln>
      </a:spPr>
      <a:bodyPr rtlCol="0" anchor="ctr"/>
      <a:lstStyle>
        <a:defPPr algn="ctr">
          <a:defRPr dirty="0"/>
        </a:defPPr>
      </a:lstStyle>
      <a:style>
        <a:lnRef idx="2">
          <a:schemeClr val="accent4">
            <a:shade val="50000"/>
          </a:schemeClr>
        </a:lnRef>
        <a:fillRef idx="1">
          <a:schemeClr val="accent4"/>
        </a:fillRef>
        <a:effectRef idx="0">
          <a:schemeClr val="accent4"/>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smtClean="0">
            <a:solidFill>
              <a:schemeClr val="tx2"/>
            </a:solidFill>
          </a:defRPr>
        </a:defPPr>
      </a:lstStyle>
    </a:txDef>
  </a:objectDefaults>
  <a:extraClrSchemeLst/>
  <a:custClrLst>
    <a:custClr name="Ocean 1">
      <a:srgbClr val="385795"/>
    </a:custClr>
    <a:custClr name="Velvet 1">
      <a:srgbClr val="6D4694"/>
    </a:custClr>
    <a:custClr name="Raspberry 1">
      <a:srgbClr val="96355D"/>
    </a:custClr>
    <a:custClr name="Moss 1">
      <a:srgbClr val="437047"/>
    </a:custClr>
    <a:custClr>
      <a:srgbClr val="FFFFFF"/>
    </a:custClr>
    <a:custClr name="Sand 1">
      <a:srgbClr val="F5F3F0"/>
    </a:custClr>
    <a:custClr>
      <a:srgbClr val="FFFFFF"/>
    </a:custClr>
    <a:custClr>
      <a:srgbClr val="FFFFFF"/>
    </a:custClr>
    <a:custClr>
      <a:srgbClr val="FFFFFF"/>
    </a:custClr>
    <a:custClr>
      <a:srgbClr val="FFFFFF"/>
    </a:custClr>
    <a:custClr name="Ocean 2">
      <a:srgbClr val="99BBDE"/>
    </a:custClr>
    <a:custClr name="Velvet 2">
      <a:srgbClr val="C5A5E0"/>
    </a:custClr>
    <a:custClr name="Raspberry 2">
      <a:srgbClr val="E3AAB3"/>
    </a:custClr>
    <a:custClr name="Moss 2">
      <a:srgbClr val="ABD4A3"/>
    </a:custClr>
    <a:custClr>
      <a:srgbClr val="FFFFFF"/>
    </a:custClr>
    <a:custClr name="Sand 2">
      <a:srgbClr val="E0D6C6"/>
    </a:custClr>
    <a:custClr>
      <a:srgbClr val="FFFFFF"/>
    </a:custClr>
    <a:custClr>
      <a:srgbClr val="FFFFFF"/>
    </a:custClr>
    <a:custClr>
      <a:srgbClr val="FFFFFF"/>
    </a:custClr>
    <a:custClr>
      <a:srgbClr val="FFFFFF"/>
    </a:custClr>
    <a:custClr name="Ocean 3">
      <a:srgbClr val="45A2FF"/>
    </a:custClr>
    <a:custClr name="Velvet 3">
      <a:srgbClr val="C76FF2"/>
    </a:custClr>
    <a:custClr name="Raspberry 3">
      <a:srgbClr val="F2637B"/>
    </a:custClr>
    <a:custClr name="Moss 3">
      <a:srgbClr val="6ECA5B"/>
    </a:custClr>
    <a:custClr>
      <a:srgbClr val="FFFFFF"/>
    </a:custClr>
    <a:custClr name="Sand 3">
      <a:srgbClr val="DECDB2"/>
    </a:custClr>
    <a:custClr>
      <a:srgbClr val="FFFFFF"/>
    </a:custClr>
    <a:custClr>
      <a:srgbClr val="FFFFFF"/>
    </a:custClr>
    <a:custClr>
      <a:srgbClr val="FFFFFF"/>
    </a:custClr>
    <a:custClr>
      <a:srgbClr val="FFFFFF"/>
    </a:custClr>
    <a:custClr name="Ocean 4">
      <a:srgbClr val="182461"/>
    </a:custClr>
    <a:custClr name="Velvet 4">
      <a:srgbClr val="301B59"/>
    </a:custClr>
    <a:custClr name="Raspberry 4">
      <a:srgbClr val="4F143B"/>
    </a:custClr>
    <a:custClr name="Moss 4">
      <a:srgbClr val="173621"/>
    </a:custClr>
    <a:custClr>
      <a:srgbClr val="FFFFFF"/>
    </a:custClr>
    <a:custClr name="Sand 4">
      <a:srgbClr val="D0B791"/>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Harris PowerPoint mal" id="{C964CEAB-23E8-476E-8A32-887DD9C33379}" vid="{A02E25DA-0679-4C57-9370-6CBCCADDFAF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15319</TotalTime>
  <Words>2429</Words>
  <Application>Microsoft Office PowerPoint</Application>
  <PresentationFormat>Widescreen</PresentationFormat>
  <Paragraphs>402</Paragraphs>
  <Slides>41</Slides>
  <Notes>40</Notes>
  <HiddenSlides>0</HiddenSlides>
  <MMClips>1</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41</vt:i4>
      </vt:variant>
    </vt:vector>
  </HeadingPairs>
  <TitlesOfParts>
    <vt:vector size="51" baseType="lpstr">
      <vt:lpstr>Aptos</vt:lpstr>
      <vt:lpstr>Aptos Display</vt:lpstr>
      <vt:lpstr>Arial</vt:lpstr>
      <vt:lpstr>IBM Plex Sans</vt:lpstr>
      <vt:lpstr>Sora</vt:lpstr>
      <vt:lpstr>Sora Light</vt:lpstr>
      <vt:lpstr>Wingdings</vt:lpstr>
      <vt:lpstr>Office-tema</vt:lpstr>
      <vt:lpstr>Formuesforvaltning</vt:lpstr>
      <vt:lpstr>Harris Advokatfirma</vt:lpstr>
      <vt:lpstr>PowerPoint-presentasjon</vt:lpstr>
      <vt:lpstr>PowerPoint-presentasjon</vt:lpstr>
      <vt:lpstr>Status </vt:lpstr>
      <vt:lpstr>Rammeverk</vt:lpstr>
      <vt:lpstr>Ambisjonene, jf. planprogrammet</vt:lpstr>
      <vt:lpstr>Innspill fra næringen</vt:lpstr>
      <vt:lpstr>PowerPoint-presentasjon</vt:lpstr>
      <vt:lpstr>Kartet / sonene forblir</vt:lpstr>
      <vt:lpstr>Byfortettingssoner</vt:lpstr>
      <vt:lpstr>PowerPoint-presentasjon</vt:lpstr>
      <vt:lpstr>PowerPoint-presentasjon</vt:lpstr>
      <vt:lpstr>Plankravet </vt:lpstr>
      <vt:lpstr>Endringer plankravet</vt:lpstr>
      <vt:lpstr>Byrådet om plankravet</vt:lpstr>
      <vt:lpstr>Nytt skjæringspunkt for forrang:   </vt:lpstr>
      <vt:lpstr>Konsekvenser av forslaget</vt:lpstr>
      <vt:lpstr>PowerPoint-presentasjon</vt:lpstr>
      <vt:lpstr>Tolkingsuttalelse KDD, 10.11.25 </vt:lpstr>
      <vt:lpstr>Hva er alternativet? </vt:lpstr>
      <vt:lpstr>Boligstørrelse- og mix</vt:lpstr>
      <vt:lpstr>Boligmix i bydelene</vt:lpstr>
      <vt:lpstr>Uteoppholdsareal</vt:lpstr>
      <vt:lpstr>Parkering </vt:lpstr>
      <vt:lpstr>Støy – Hva er nytt?</vt:lpstr>
      <vt:lpstr>PowerPoint-presentasjon</vt:lpstr>
      <vt:lpstr>PowerPoint-presentasjon</vt:lpstr>
      <vt:lpstr>IL-sonene</vt:lpstr>
      <vt:lpstr>Hvor bor og jobber vi? </vt:lpstr>
      <vt:lpstr>Jordvern</vt:lpstr>
      <vt:lpstr>Rekkefølgekrav infrastruktur før utbygging</vt:lpstr>
      <vt:lpstr>PowerPoint-presentasjon</vt:lpstr>
      <vt:lpstr>Hybler - § 11.1.3</vt:lpstr>
      <vt:lpstr>Energi og klima</vt:lpstr>
      <vt:lpstr>Egenproduksjon energi</vt:lpstr>
      <vt:lpstr>Arkitektur - § 6.1.1</vt:lpstr>
      <vt:lpstr>PowerPoint-presentasjon</vt:lpstr>
      <vt:lpstr>Bestemmelsesområde Bryggen</vt:lpstr>
      <vt:lpstr>PowerPoint-presentasjon</vt:lpstr>
      <vt:lpstr>KDP BLÅE</vt:lpstr>
      <vt:lpstr>PowerPoint-presentasjon</vt:lpstr>
      <vt:lpstr>Takk for 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Selma Fosså Bunæs</dc:creator>
  <cp:lastModifiedBy>Harris</cp:lastModifiedBy>
  <cp:revision>113</cp:revision>
  <cp:lastPrinted>2026-05-27T16:15:00Z</cp:lastPrinted>
  <dcterms:created xsi:type="dcterms:W3CDTF">2025-10-02T13:23:16Z</dcterms:created>
  <dcterms:modified xsi:type="dcterms:W3CDTF">2026-08-16T14:04:03Z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548ec38-a092-4699-aee5-a4a980d9b299_Enabled">
    <vt:lpwstr>true</vt:lpwstr>
  </property>
  <property fmtid="{D5CDD505-2E9C-101B-9397-08002B2CF9AE}" pid="3" name="MSIP_Label_7548ec38-a092-4699-aee5-a4a980d9b299_SetDate">
    <vt:lpwstr>2025-10-02T13:52:57Z</vt:lpwstr>
  </property>
  <property fmtid="{D5CDD505-2E9C-101B-9397-08002B2CF9AE}" pid="4" name="MSIP_Label_7548ec38-a092-4699-aee5-a4a980d9b299_Method">
    <vt:lpwstr>Standard</vt:lpwstr>
  </property>
  <property fmtid="{D5CDD505-2E9C-101B-9397-08002B2CF9AE}" pid="5" name="MSIP_Label_7548ec38-a092-4699-aee5-a4a980d9b299_Name">
    <vt:lpwstr>Åpen</vt:lpwstr>
  </property>
  <property fmtid="{D5CDD505-2E9C-101B-9397-08002B2CF9AE}" pid="6" name="MSIP_Label_7548ec38-a092-4699-aee5-a4a980d9b299_SiteId">
    <vt:lpwstr>24a67d58-a16d-4152-a3ae-e6dfa508b9a0</vt:lpwstr>
  </property>
  <property fmtid="{D5CDD505-2E9C-101B-9397-08002B2CF9AE}" pid="7" name="MSIP_Label_7548ec38-a092-4699-aee5-a4a980d9b299_ActionId">
    <vt:lpwstr>a0230956-de4b-489c-b430-adbfbe96229d</vt:lpwstr>
  </property>
  <property fmtid="{D5CDD505-2E9C-101B-9397-08002B2CF9AE}" pid="8" name="MSIP_Label_7548ec38-a092-4699-aee5-a4a980d9b299_ContentBits">
    <vt:lpwstr>0</vt:lpwstr>
  </property>
  <property fmtid="{D5CDD505-2E9C-101B-9397-08002B2CF9AE}" pid="9" name="MSIP_Label_7548ec38-a092-4699-aee5-a4a980d9b299_Tag">
    <vt:lpwstr>10, 3, 0, 1</vt:lpwstr>
  </property>
</Properties>
</file>