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45" r:id="rId6"/>
  </p:sldMasterIdLst>
  <p:notesMasterIdLst>
    <p:notesMasterId r:id="rId25"/>
  </p:notesMasterIdLst>
  <p:handoutMasterIdLst>
    <p:handoutMasterId r:id="rId26"/>
  </p:handoutMasterIdLst>
  <p:sldIdLst>
    <p:sldId id="2147483279" r:id="rId7"/>
    <p:sldId id="2147483282" r:id="rId8"/>
    <p:sldId id="2147483286" r:id="rId9"/>
    <p:sldId id="2147483261" r:id="rId10"/>
    <p:sldId id="2147483262" r:id="rId11"/>
    <p:sldId id="2147483290" r:id="rId12"/>
    <p:sldId id="2147483287" r:id="rId13"/>
    <p:sldId id="2147483291" r:id="rId14"/>
    <p:sldId id="2147483292" r:id="rId15"/>
    <p:sldId id="2147483260" r:id="rId16"/>
    <p:sldId id="2147483264" r:id="rId17"/>
    <p:sldId id="2147483295" r:id="rId18"/>
    <p:sldId id="2147483296" r:id="rId19"/>
    <p:sldId id="2147483271" r:id="rId20"/>
    <p:sldId id="2147483297" r:id="rId21"/>
    <p:sldId id="2147483298" r:id="rId22"/>
    <p:sldId id="2147483281" r:id="rId23"/>
    <p:sldId id="2147483280" r:id="rId24"/>
  </p:sldIdLst>
  <p:sldSz cx="12192000" cy="6858000"/>
  <p:notesSz cx="7315200" cy="96012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0ADA306-AB5C-46D9-B194-2F1772916458}">
          <p14:sldIdLst>
            <p14:sldId id="2147483279"/>
            <p14:sldId id="2147483282"/>
            <p14:sldId id="2147483286"/>
            <p14:sldId id="2147483261"/>
            <p14:sldId id="2147483262"/>
            <p14:sldId id="2147483290"/>
            <p14:sldId id="2147483287"/>
            <p14:sldId id="2147483291"/>
            <p14:sldId id="2147483292"/>
            <p14:sldId id="2147483260"/>
            <p14:sldId id="2147483264"/>
            <p14:sldId id="2147483295"/>
            <p14:sldId id="2147483296"/>
            <p14:sldId id="2147483271"/>
            <p14:sldId id="2147483297"/>
            <p14:sldId id="2147483298"/>
            <p14:sldId id="2147483281"/>
            <p14:sldId id="2147483280"/>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5B4D1D21-6890-3E4F-F336-2611F7B6722C}" name="Schulfer, Gretchen" initials="SG" userId="S::gschulfer@deloitte.com::c352446a-8589-4ce1-8481-2115282681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6890D"/>
    <a:srgbClr val="53565B"/>
    <a:srgbClr val="FFFFFF"/>
    <a:srgbClr val="D0D0CE"/>
    <a:srgbClr val="046A38"/>
    <a:srgbClr val="FFCD00"/>
    <a:srgbClr val="ED8B00"/>
    <a:srgbClr val="DB291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669DE2-307D-4DA9-9304-564BC9D40F90}" v="1" dt="2026-10-12T09:15:44.7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503" autoAdjust="0"/>
  </p:normalViewPr>
  <p:slideViewPr>
    <p:cSldViewPr snapToGrid="0" showGuides="1">
      <p:cViewPr varScale="1">
        <p:scale>
          <a:sx n="85" d="100"/>
          <a:sy n="85" d="100"/>
        </p:scale>
        <p:origin x="590" y="67"/>
      </p:cViewPr>
      <p:guideLst/>
    </p:cSldViewPr>
  </p:slideViewPr>
  <p:outlineViewPr>
    <p:cViewPr>
      <p:scale>
        <a:sx n="33" d="100"/>
        <a:sy n="33" d="100"/>
      </p:scale>
      <p:origin x="0" y="-5573"/>
    </p:cViewPr>
  </p:outlineViewPr>
  <p:notesTextViewPr>
    <p:cViewPr>
      <p:scale>
        <a:sx n="100" d="100"/>
        <a:sy n="100" d="100"/>
      </p:scale>
      <p:origin x="0" y="0"/>
    </p:cViewPr>
  </p:notesTextViewPr>
  <p:sorterViewPr>
    <p:cViewPr>
      <p:scale>
        <a:sx n="81" d="100"/>
        <a:sy n="81" d="100"/>
      </p:scale>
      <p:origin x="0" y="0"/>
    </p:cViewPr>
  </p:sorterViewPr>
  <p:notesViewPr>
    <p:cSldViewPr snapToGrid="0" showGuides="1">
      <p:cViewPr varScale="1">
        <p:scale>
          <a:sx n="57" d="100"/>
          <a:sy n="57" d="100"/>
        </p:scale>
        <p:origin x="1992" y="90"/>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gs" Target="tags/tag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uvik, Eirin Helen" userId="8ec87e0c-788e-4c26-9bd0-1e8d01f6f881" providerId="ADAL" clId="{F8EDEDA2-8479-47FC-8A4E-541D05D1D424}"/>
    <pc:docChg chg="custSel addSld delSld modSld modSection modNotesMaster">
      <pc:chgData name="Hauvik, Eirin Helen" userId="8ec87e0c-788e-4c26-9bd0-1e8d01f6f881" providerId="ADAL" clId="{F8EDEDA2-8479-47FC-8A4E-541D05D1D424}" dt="2026-10-12T09:18:49.832" v="29" actId="26606"/>
      <pc:docMkLst>
        <pc:docMk/>
      </pc:docMkLst>
      <pc:sldChg chg="modNotes modNotesTx">
        <pc:chgData name="Hauvik, Eirin Helen" userId="8ec87e0c-788e-4c26-9bd0-1e8d01f6f881" providerId="ADAL" clId="{F8EDEDA2-8479-47FC-8A4E-541D05D1D424}" dt="2026-10-12T09:18:49.832" v="29" actId="26606"/>
        <pc:sldMkLst>
          <pc:docMk/>
          <pc:sldMk cId="0" sldId="2147483260"/>
        </pc:sldMkLst>
      </pc:sldChg>
      <pc:sldChg chg="modSp mod modNotes modNotesTx">
        <pc:chgData name="Hauvik, Eirin Helen" userId="8ec87e0c-788e-4c26-9bd0-1e8d01f6f881" providerId="ADAL" clId="{F8EDEDA2-8479-47FC-8A4E-541D05D1D424}" dt="2026-10-12T09:18:49.832" v="29" actId="26606"/>
        <pc:sldMkLst>
          <pc:docMk/>
          <pc:sldMk cId="0" sldId="2147483261"/>
        </pc:sldMkLst>
        <pc:spChg chg="mod">
          <ac:chgData name="Hauvik, Eirin Helen" userId="8ec87e0c-788e-4c26-9bd0-1e8d01f6f881" providerId="ADAL" clId="{F8EDEDA2-8479-47FC-8A4E-541D05D1D424}" dt="2026-10-12T09:10:12.578" v="8" actId="20577"/>
          <ac:spMkLst>
            <pc:docMk/>
            <pc:sldMk cId="0" sldId="2147483261"/>
            <ac:spMk id="10" creationId="{00000000-0000-0000-0000-000000000000}"/>
          </ac:spMkLst>
        </pc:spChg>
      </pc:sldChg>
      <pc:sldChg chg="modNotes modNotesTx">
        <pc:chgData name="Hauvik, Eirin Helen" userId="8ec87e0c-788e-4c26-9bd0-1e8d01f6f881" providerId="ADAL" clId="{F8EDEDA2-8479-47FC-8A4E-541D05D1D424}" dt="2026-10-12T09:18:49.832" v="29" actId="26606"/>
        <pc:sldMkLst>
          <pc:docMk/>
          <pc:sldMk cId="0" sldId="2147483262"/>
        </pc:sldMkLst>
      </pc:sldChg>
      <pc:sldChg chg="modNotes modNotesTx">
        <pc:chgData name="Hauvik, Eirin Helen" userId="8ec87e0c-788e-4c26-9bd0-1e8d01f6f881" providerId="ADAL" clId="{F8EDEDA2-8479-47FC-8A4E-541D05D1D424}" dt="2026-10-12T09:18:49.832" v="29" actId="26606"/>
        <pc:sldMkLst>
          <pc:docMk/>
          <pc:sldMk cId="0" sldId="2147483264"/>
        </pc:sldMkLst>
      </pc:sldChg>
      <pc:sldChg chg="modNotes modNotesTx">
        <pc:chgData name="Hauvik, Eirin Helen" userId="8ec87e0c-788e-4c26-9bd0-1e8d01f6f881" providerId="ADAL" clId="{F8EDEDA2-8479-47FC-8A4E-541D05D1D424}" dt="2026-10-12T09:18:49.832" v="29" actId="26606"/>
        <pc:sldMkLst>
          <pc:docMk/>
          <pc:sldMk cId="0" sldId="2147483271"/>
        </pc:sldMkLst>
      </pc:sldChg>
      <pc:sldChg chg="modNotes">
        <pc:chgData name="Hauvik, Eirin Helen" userId="8ec87e0c-788e-4c26-9bd0-1e8d01f6f881" providerId="ADAL" clId="{F8EDEDA2-8479-47FC-8A4E-541D05D1D424}" dt="2026-10-12T09:18:49.832" v="29" actId="26606"/>
        <pc:sldMkLst>
          <pc:docMk/>
          <pc:sldMk cId="1754635636" sldId="2147483279"/>
        </pc:sldMkLst>
      </pc:sldChg>
      <pc:sldChg chg="modNotes">
        <pc:chgData name="Hauvik, Eirin Helen" userId="8ec87e0c-788e-4c26-9bd0-1e8d01f6f881" providerId="ADAL" clId="{F8EDEDA2-8479-47FC-8A4E-541D05D1D424}" dt="2026-10-12T09:18:49.832" v="29" actId="26606"/>
        <pc:sldMkLst>
          <pc:docMk/>
          <pc:sldMk cId="3052078955" sldId="2147483280"/>
        </pc:sldMkLst>
      </pc:sldChg>
      <pc:sldChg chg="addSp mod setFolMasterObjs modNotes">
        <pc:chgData name="Hauvik, Eirin Helen" userId="8ec87e0c-788e-4c26-9bd0-1e8d01f6f881" providerId="ADAL" clId="{F8EDEDA2-8479-47FC-8A4E-541D05D1D424}" dt="2026-10-12T09:18:49.832" v="29" actId="26606"/>
        <pc:sldMkLst>
          <pc:docMk/>
          <pc:sldMk cId="891597557" sldId="2147483281"/>
        </pc:sldMkLst>
        <pc:spChg chg="add">
          <ac:chgData name="Hauvik, Eirin Helen" userId="8ec87e0c-788e-4c26-9bd0-1e8d01f6f881" providerId="ADAL" clId="{F8EDEDA2-8479-47FC-8A4E-541D05D1D424}" dt="2026-10-12T09:18:10.745" v="28" actId="26606"/>
          <ac:spMkLst>
            <pc:docMk/>
            <pc:sldMk cId="891597557" sldId="2147483281"/>
            <ac:spMk id="20" creationId="{7F012FD0-A7B3-DBD9-C706-DA514D60239F}"/>
          </ac:spMkLst>
        </pc:spChg>
      </pc:sldChg>
      <pc:sldChg chg="modNotes modNotesTx">
        <pc:chgData name="Hauvik, Eirin Helen" userId="8ec87e0c-788e-4c26-9bd0-1e8d01f6f881" providerId="ADAL" clId="{F8EDEDA2-8479-47FC-8A4E-541D05D1D424}" dt="2026-10-12T09:18:49.832" v="29" actId="26606"/>
        <pc:sldMkLst>
          <pc:docMk/>
          <pc:sldMk cId="0" sldId="2147483282"/>
        </pc:sldMkLst>
      </pc:sldChg>
      <pc:sldChg chg="modSp mod modNotes modNotesTx">
        <pc:chgData name="Hauvik, Eirin Helen" userId="8ec87e0c-788e-4c26-9bd0-1e8d01f6f881" providerId="ADAL" clId="{F8EDEDA2-8479-47FC-8A4E-541D05D1D424}" dt="2026-10-12T09:18:49.832" v="29" actId="26606"/>
        <pc:sldMkLst>
          <pc:docMk/>
          <pc:sldMk cId="0" sldId="2147483286"/>
        </pc:sldMkLst>
        <pc:spChg chg="mod">
          <ac:chgData name="Hauvik, Eirin Helen" userId="8ec87e0c-788e-4c26-9bd0-1e8d01f6f881" providerId="ADAL" clId="{F8EDEDA2-8479-47FC-8A4E-541D05D1D424}" dt="2026-10-12T09:09:25.480" v="2" actId="1076"/>
          <ac:spMkLst>
            <pc:docMk/>
            <pc:sldMk cId="0" sldId="2147483286"/>
            <ac:spMk id="6" creationId="{00000000-0000-0000-0000-000000000000}"/>
          </ac:spMkLst>
        </pc:spChg>
        <pc:spChg chg="mod">
          <ac:chgData name="Hauvik, Eirin Helen" userId="8ec87e0c-788e-4c26-9bd0-1e8d01f6f881" providerId="ADAL" clId="{F8EDEDA2-8479-47FC-8A4E-541D05D1D424}" dt="2026-10-12T09:09:25.480" v="2" actId="1076"/>
          <ac:spMkLst>
            <pc:docMk/>
            <pc:sldMk cId="0" sldId="2147483286"/>
            <ac:spMk id="7" creationId="{00000000-0000-0000-0000-000000000000}"/>
          </ac:spMkLst>
        </pc:spChg>
      </pc:sldChg>
      <pc:sldChg chg="modNotes modNotesTx">
        <pc:chgData name="Hauvik, Eirin Helen" userId="8ec87e0c-788e-4c26-9bd0-1e8d01f6f881" providerId="ADAL" clId="{F8EDEDA2-8479-47FC-8A4E-541D05D1D424}" dt="2026-10-12T09:18:49.832" v="29" actId="26606"/>
        <pc:sldMkLst>
          <pc:docMk/>
          <pc:sldMk cId="0" sldId="2147483287"/>
        </pc:sldMkLst>
      </pc:sldChg>
      <pc:sldChg chg="modNotes modNotesTx">
        <pc:chgData name="Hauvik, Eirin Helen" userId="8ec87e0c-788e-4c26-9bd0-1e8d01f6f881" providerId="ADAL" clId="{F8EDEDA2-8479-47FC-8A4E-541D05D1D424}" dt="2026-10-12T09:18:49.832" v="29" actId="26606"/>
        <pc:sldMkLst>
          <pc:docMk/>
          <pc:sldMk cId="0" sldId="2147483290"/>
        </pc:sldMkLst>
      </pc:sldChg>
      <pc:sldChg chg="modNotes modNotesTx">
        <pc:chgData name="Hauvik, Eirin Helen" userId="8ec87e0c-788e-4c26-9bd0-1e8d01f6f881" providerId="ADAL" clId="{F8EDEDA2-8479-47FC-8A4E-541D05D1D424}" dt="2026-10-12T09:18:49.832" v="29" actId="26606"/>
        <pc:sldMkLst>
          <pc:docMk/>
          <pc:sldMk cId="0" sldId="2147483291"/>
        </pc:sldMkLst>
      </pc:sldChg>
      <pc:sldChg chg="modNotes modNotesTx">
        <pc:chgData name="Hauvik, Eirin Helen" userId="8ec87e0c-788e-4c26-9bd0-1e8d01f6f881" providerId="ADAL" clId="{F8EDEDA2-8479-47FC-8A4E-541D05D1D424}" dt="2026-10-12T09:18:49.832" v="29" actId="26606"/>
        <pc:sldMkLst>
          <pc:docMk/>
          <pc:sldMk cId="0" sldId="2147483292"/>
        </pc:sldMkLst>
      </pc:sldChg>
      <pc:sldChg chg="modNotes modNotesTx">
        <pc:chgData name="Hauvik, Eirin Helen" userId="8ec87e0c-788e-4c26-9bd0-1e8d01f6f881" providerId="ADAL" clId="{F8EDEDA2-8479-47FC-8A4E-541D05D1D424}" dt="2026-10-12T09:18:49.832" v="29" actId="26606"/>
        <pc:sldMkLst>
          <pc:docMk/>
          <pc:sldMk cId="0" sldId="2147483295"/>
        </pc:sldMkLst>
      </pc:sldChg>
      <pc:sldChg chg="modNotes modNotesTx">
        <pc:chgData name="Hauvik, Eirin Helen" userId="8ec87e0c-788e-4c26-9bd0-1e8d01f6f881" providerId="ADAL" clId="{F8EDEDA2-8479-47FC-8A4E-541D05D1D424}" dt="2026-10-12T09:18:49.832" v="29" actId="26606"/>
        <pc:sldMkLst>
          <pc:docMk/>
          <pc:sldMk cId="0" sldId="2147483296"/>
        </pc:sldMkLst>
      </pc:sldChg>
      <pc:sldChg chg="modNotes modNotesTx">
        <pc:chgData name="Hauvik, Eirin Helen" userId="8ec87e0c-788e-4c26-9bd0-1e8d01f6f881" providerId="ADAL" clId="{F8EDEDA2-8479-47FC-8A4E-541D05D1D424}" dt="2026-10-12T09:18:49.832" v="29" actId="26606"/>
        <pc:sldMkLst>
          <pc:docMk/>
          <pc:sldMk cId="0" sldId="2147483297"/>
        </pc:sldMkLst>
      </pc:sldChg>
      <pc:sldChg chg="modNotes modNotesTx">
        <pc:chgData name="Hauvik, Eirin Helen" userId="8ec87e0c-788e-4c26-9bd0-1e8d01f6f881" providerId="ADAL" clId="{F8EDEDA2-8479-47FC-8A4E-541D05D1D424}" dt="2026-10-12T09:18:49.832" v="29" actId="26606"/>
        <pc:sldMkLst>
          <pc:docMk/>
          <pc:sldMk cId="0" sldId="2147483298"/>
        </pc:sldMkLst>
      </pc:sldChg>
      <pc:sldChg chg="new del">
        <pc:chgData name="Hauvik, Eirin Helen" userId="8ec87e0c-788e-4c26-9bd0-1e8d01f6f881" providerId="ADAL" clId="{F8EDEDA2-8479-47FC-8A4E-541D05D1D424}" dt="2026-10-12T09:15:57.799" v="27" actId="47"/>
        <pc:sldMkLst>
          <pc:docMk/>
          <pc:sldMk cId="1639045377" sldId="2147483299"/>
        </pc:sldMkLst>
      </pc:sldChg>
      <pc:sldChg chg="new del">
        <pc:chgData name="Hauvik, Eirin Helen" userId="8ec87e0c-788e-4c26-9bd0-1e8d01f6f881" providerId="ADAL" clId="{F8EDEDA2-8479-47FC-8A4E-541D05D1D424}" dt="2026-10-12T09:15:56.794" v="26" actId="47"/>
        <pc:sldMkLst>
          <pc:docMk/>
          <pc:sldMk cId="1420717858" sldId="2147483300"/>
        </pc:sldMkLst>
      </pc:sldChg>
      <pc:sldChg chg="new del">
        <pc:chgData name="Hauvik, Eirin Helen" userId="8ec87e0c-788e-4c26-9bd0-1e8d01f6f881" providerId="ADAL" clId="{F8EDEDA2-8479-47FC-8A4E-541D05D1D424}" dt="2026-10-12T09:15:28.127" v="24" actId="47"/>
        <pc:sldMkLst>
          <pc:docMk/>
          <pc:sldMk cId="1641462703" sldId="214748330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170138" cy="479539"/>
          </a:xfrm>
          <a:prstGeom prst="rect">
            <a:avLst/>
          </a:prstGeom>
        </p:spPr>
        <p:txBody>
          <a:bodyPr vert="horz" lIns="90913" tIns="45457" rIns="90913" bIns="45457" rtlCol="0"/>
          <a:lstStyle>
            <a:lvl1pPr algn="l">
              <a:defRPr sz="11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4143427" y="1"/>
            <a:ext cx="3170138" cy="479539"/>
          </a:xfrm>
          <a:prstGeom prst="rect">
            <a:avLst/>
          </a:prstGeom>
        </p:spPr>
        <p:txBody>
          <a:bodyPr vert="horz" lIns="90913" tIns="45457" rIns="90913" bIns="45457" rtlCol="0"/>
          <a:lstStyle>
            <a:lvl1pPr algn="r">
              <a:defRPr sz="1100"/>
            </a:lvl1pPr>
          </a:lstStyle>
          <a:p>
            <a:fld id="{B4AD245C-091B-44E2-BFB0-BD94217887F7}" type="datetimeFigureOut">
              <a:rPr lang="en-US" smtClean="0">
                <a:latin typeface="Arial" panose="020B0604020202020204" pitchFamily="34" charset="0"/>
              </a:rPr>
              <a:t>10/6/2026</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4" y="9120173"/>
            <a:ext cx="3170138" cy="479539"/>
          </a:xfrm>
          <a:prstGeom prst="rect">
            <a:avLst/>
          </a:prstGeom>
        </p:spPr>
        <p:txBody>
          <a:bodyPr vert="horz" lIns="90913" tIns="45457" rIns="90913" bIns="45457" rtlCol="0" anchor="b"/>
          <a:lstStyle>
            <a:lvl1pPr algn="l">
              <a:defRPr sz="11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4143427" y="9120173"/>
            <a:ext cx="3170138" cy="479539"/>
          </a:xfrm>
          <a:prstGeom prst="rect">
            <a:avLst/>
          </a:prstGeom>
        </p:spPr>
        <p:txBody>
          <a:bodyPr vert="horz" lIns="90913" tIns="45457" rIns="90913" bIns="45457" rtlCol="0" anchor="b"/>
          <a:lstStyle>
            <a:lvl1pPr algn="r">
              <a:defRPr sz="1100"/>
            </a:lvl1pPr>
          </a:lstStyle>
          <a:p>
            <a:fld id="{9A913F39-CFF6-40F1-84D1-700840B41EAB}"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19548131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82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624971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2972278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456907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3469821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187715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3578851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A28D92-88A9-F75B-3F1A-6F68C8E8E151}"/>
              </a:ext>
            </a:extLst>
          </p:cNvPr>
          <p:cNvSpPr>
            <a:spLocks noGrp="1"/>
          </p:cNvSpPr>
          <p:nvPr>
            <p:ph type="body" idx="1"/>
          </p:nvPr>
        </p:nvSpPr>
        <p:spPr>
          <a:xfrm>
            <a:off x="731838" y="4621213"/>
            <a:ext cx="5851525" cy="3779837"/>
          </a:xfrm>
          <a:prstGeom prst="rect">
            <a:avLst/>
          </a:prstGeom>
        </p:spPr>
        <p:txBody>
          <a:bodyPr/>
          <a:lstStyle/>
          <a:p>
            <a:endParaRPr lang="nb-NO"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3668350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2191450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4132386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es"/>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1959927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a:noFill/>
          <a:ln w="12700">
            <a:solidFill>
              <a:prstClr val="black"/>
            </a:solidFill>
          </a:ln>
        </p:spPr>
      </p:sp>
      <p:sp>
        <p:nvSpPr>
          <p:cNvPr id="3" name="Notes Placeholder 2"/>
          <p:cNvSpPr>
            <a:spLocks noGrp="1"/>
          </p:cNvSpPr>
          <p:nvPr>
            <p:ph type="body" idx="1"/>
          </p:nvPr>
        </p:nvSpPr>
        <p:spPr>
          <a:xfrm>
            <a:off x="731838" y="4621213"/>
            <a:ext cx="5851525" cy="3779837"/>
          </a:xfrm>
          <a:prstGeom prst="rect">
            <a:avLst/>
          </a:prstGeom>
        </p:spPr>
        <p:txBody>
          <a:bodyPr/>
          <a:lstStyle/>
          <a:p>
            <a:endParaRPr lang="nb-NO" dirty="0"/>
          </a:p>
        </p:txBody>
      </p:sp>
    </p:spTree>
    <p:extLst>
      <p:ext uri="{BB962C8B-B14F-4D97-AF65-F5344CB8AC3E}">
        <p14:creationId xmlns:p14="http://schemas.microsoft.com/office/powerpoint/2010/main" val="3649526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4.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5.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5.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5.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5.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5.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5.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5.emf"/></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4.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4.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4.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4.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4.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4.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4.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4.emf"/></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4.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4.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4.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4.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4.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4.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4.emf"/></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457201" y="1700213"/>
            <a:ext cx="4490721" cy="4381979"/>
          </a:xfrm>
          <a:prstGeom prst="rect">
            <a:avLst/>
          </a:prstGeom>
        </p:spPr>
        <p:txBody>
          <a:bodyPr anchor="b" anchorCtr="0">
            <a:noAutofit/>
          </a:bodyPr>
          <a:lstStyle>
            <a:lvl1pPr algn="l">
              <a:lnSpc>
                <a:spcPts val="3200"/>
              </a:lnSpc>
              <a:defRPr sz="3200" b="0">
                <a:solidFill>
                  <a:schemeClr val="accent3"/>
                </a:solidFill>
                <a:latin typeface="+mj-lt"/>
                <a:ea typeface="Open Sans" panose="020B0606030504020204" pitchFamily="34" charset="0"/>
                <a:cs typeface="Calibri Light" panose="020F0302020204030204" pitchFamily="34" charset="0"/>
              </a:defRPr>
            </a:lvl1pPr>
          </a:lstStyle>
          <a:p>
            <a:r>
              <a:rPr lang="nb-NO" noProof="0"/>
              <a:t>Click to edit Master title style</a:t>
            </a:r>
            <a:endParaRPr lang="nb-NO"/>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57201" y="6365848"/>
            <a:ext cx="4490721" cy="180000"/>
          </a:xfrm>
          <a:prstGeom prst="rect">
            <a:avLst/>
          </a:prstGeom>
        </p:spPr>
        <p:txBody>
          <a:bodyPr anchor="ctr">
            <a:noAutofit/>
          </a:bodyPr>
          <a:lstStyle>
            <a:lvl1pPr>
              <a:spcAft>
                <a:spcPts val="0"/>
              </a:spcAft>
              <a:defRPr sz="1400" b="1">
                <a:solidFill>
                  <a:schemeClr val="tx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Click to edit Master text styles</a:t>
            </a:r>
            <a:endParaRPr lang="nb-NO"/>
          </a:p>
        </p:txBody>
      </p:sp>
      <p:sp>
        <p:nvSpPr>
          <p:cNvPr id="44" name="Picture Placeholder 8">
            <a:extLst>
              <a:ext uri="{FF2B5EF4-FFF2-40B4-BE49-F238E27FC236}">
                <a16:creationId xmlns:a16="http://schemas.microsoft.com/office/drawing/2014/main" id="{932C736B-20BB-4603-9DD1-FEB85AD9DC39}"/>
              </a:ext>
            </a:extLst>
          </p:cNvPr>
          <p:cNvSpPr>
            <a:spLocks noGrp="1"/>
          </p:cNvSpPr>
          <p:nvPr>
            <p:ph type="pic" sz="quarter" idx="11"/>
          </p:nvPr>
        </p:nvSpPr>
        <p:spPr>
          <a:xfrm>
            <a:off x="5956375" y="698373"/>
            <a:ext cx="5544000" cy="5544000"/>
          </a:xfrm>
          <a:prstGeom prst="rect">
            <a:avLst/>
          </a:prstGeom>
        </p:spPr>
        <p:txBody>
          <a:bodyPr/>
          <a:lstStyle/>
          <a:p>
            <a:r>
              <a:rPr lang="nb-NO" noProof="0"/>
              <a:t>Click icon to add picture</a:t>
            </a:r>
          </a:p>
        </p:txBody>
      </p:sp>
      <p:pic>
        <p:nvPicPr>
          <p:cNvPr id="1165279438" name="image" descr="{&quot;templafy&quot;:{&quot;id&quot;:&quot;ef7b8901-31ee-4cc6-9f10-bd9936471239&quot;}}"/>
          <p:cNvPicPr>
            <a:picLocks noChangeAspect="1"/>
          </p:cNvPicPr>
          <p:nvPr/>
        </p:nvPicPr>
        <p:blipFill>
          <a:blip r:embed="rId2"/>
          <a:stretch>
            <a:fillRect/>
          </a:stretch>
        </p:blipFill>
        <p:spPr>
          <a:xfrm>
            <a:off x="475200" y="464399"/>
            <a:ext cx="2012400" cy="792922"/>
          </a:xfrm>
          <a:prstGeom prst="rect">
            <a:avLst/>
          </a:prstGeom>
        </p:spPr>
      </p:pic>
    </p:spTree>
    <p:extLst>
      <p:ext uri="{BB962C8B-B14F-4D97-AF65-F5344CB8AC3E}">
        <p14:creationId xmlns:p14="http://schemas.microsoft.com/office/powerpoint/2010/main" val="2341278750"/>
      </p:ext>
    </p:extLst>
  </p:cSld>
  <p:clrMapOvr>
    <a:masterClrMapping/>
  </p:clrMapOvr>
  <p:transition>
    <p:fade/>
  </p:transition>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Pale Green">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457201" y="1700213"/>
            <a:ext cx="4490721" cy="4381979"/>
          </a:xfrm>
          <a:prstGeom prst="rect">
            <a:avLst/>
          </a:prstGeom>
        </p:spPr>
        <p:txBody>
          <a:bodyPr anchor="b" anchorCtr="0">
            <a:noAutofit/>
          </a:bodyPr>
          <a:lstStyle>
            <a:lvl1pPr algn="l">
              <a:lnSpc>
                <a:spcPts val="3200"/>
              </a:lnSpc>
              <a:defRPr sz="3200" b="0">
                <a:solidFill>
                  <a:schemeClr val="accent3"/>
                </a:solidFill>
                <a:latin typeface="+mj-lt"/>
                <a:ea typeface="Open Sans" panose="020B0606030504020204" pitchFamily="34" charset="0"/>
                <a:cs typeface="Calibri Light" panose="020F0302020204030204" pitchFamily="34" charset="0"/>
              </a:defRPr>
            </a:lvl1pPr>
          </a:lstStyle>
          <a:p>
            <a:r>
              <a:rPr lang="nb-NO" noProof="0"/>
              <a:t>Click to edit Master title style</a:t>
            </a:r>
            <a:endParaRPr lang="nb-NO"/>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57201" y="6365848"/>
            <a:ext cx="4490721" cy="180000"/>
          </a:xfrm>
          <a:prstGeom prst="rect">
            <a:avLst/>
          </a:prstGeom>
        </p:spPr>
        <p:txBody>
          <a:bodyPr anchor="ctr">
            <a:noAutofit/>
          </a:bodyPr>
          <a:lstStyle>
            <a:lvl1pPr>
              <a:spcAft>
                <a:spcPts val="0"/>
              </a:spcAft>
              <a:defRPr sz="1400" b="1">
                <a:solidFill>
                  <a:schemeClr val="tx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Click to edit Master text styles</a:t>
            </a:r>
            <a:endParaRPr lang="nb-NO"/>
          </a:p>
        </p:txBody>
      </p:sp>
      <p:sp>
        <p:nvSpPr>
          <p:cNvPr id="44" name="Picture Placeholder 8">
            <a:extLst>
              <a:ext uri="{FF2B5EF4-FFF2-40B4-BE49-F238E27FC236}">
                <a16:creationId xmlns:a16="http://schemas.microsoft.com/office/drawing/2014/main" id="{932C736B-20BB-4603-9DD1-FEB85AD9DC39}"/>
              </a:ext>
            </a:extLst>
          </p:cNvPr>
          <p:cNvSpPr>
            <a:spLocks noGrp="1"/>
          </p:cNvSpPr>
          <p:nvPr>
            <p:ph type="pic" sz="quarter" idx="11"/>
          </p:nvPr>
        </p:nvSpPr>
        <p:spPr>
          <a:xfrm>
            <a:off x="5956375" y="698373"/>
            <a:ext cx="5544000" cy="5544000"/>
          </a:xfrm>
          <a:prstGeom prst="rect">
            <a:avLst/>
          </a:prstGeom>
        </p:spPr>
        <p:txBody>
          <a:bodyPr/>
          <a:lstStyle/>
          <a:p>
            <a:r>
              <a:rPr lang="nb-NO" noProof="0"/>
              <a:t>Click icon to add picture</a:t>
            </a:r>
          </a:p>
        </p:txBody>
      </p:sp>
      <p:pic>
        <p:nvPicPr>
          <p:cNvPr id="1359546305" name="image" descr="{&quot;templafy&quot;:{&quot;id&quot;:&quot;de8e9305-d143-4f0e-bf39-41a497e38db4&quot;}}"/>
          <p:cNvPicPr>
            <a:picLocks noChangeAspect="1"/>
          </p:cNvPicPr>
          <p:nvPr/>
        </p:nvPicPr>
        <p:blipFill>
          <a:blip r:embed="rId2"/>
          <a:stretch>
            <a:fillRect/>
          </a:stretch>
        </p:blipFill>
        <p:spPr>
          <a:xfrm>
            <a:off x="475200" y="464399"/>
            <a:ext cx="2012400" cy="792922"/>
          </a:xfrm>
          <a:prstGeom prst="rect">
            <a:avLst/>
          </a:prstGeom>
        </p:spPr>
      </p:pic>
    </p:spTree>
    <p:extLst>
      <p:ext uri="{BB962C8B-B14F-4D97-AF65-F5344CB8AC3E}">
        <p14:creationId xmlns:p14="http://schemas.microsoft.com/office/powerpoint/2010/main" val="1584280079"/>
      </p:ext>
    </p:extLst>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 Pale Deloitte Green gradient">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457201" y="1700213"/>
            <a:ext cx="4490721" cy="4381979"/>
          </a:xfrm>
          <a:prstGeom prst="rect">
            <a:avLst/>
          </a:prstGeom>
        </p:spPr>
        <p:txBody>
          <a:bodyPr anchor="b" anchorCtr="0">
            <a:noAutofit/>
          </a:bodyPr>
          <a:lstStyle>
            <a:lvl1pPr algn="l">
              <a:lnSpc>
                <a:spcPts val="3200"/>
              </a:lnSpc>
              <a:defRPr sz="3200" b="0">
                <a:solidFill>
                  <a:schemeClr val="accent3"/>
                </a:solidFill>
                <a:latin typeface="+mj-lt"/>
                <a:ea typeface="Open Sans" panose="020B0606030504020204" pitchFamily="34" charset="0"/>
                <a:cs typeface="Calibri Light" panose="020F0302020204030204" pitchFamily="34" charset="0"/>
              </a:defRPr>
            </a:lvl1pPr>
          </a:lstStyle>
          <a:p>
            <a:r>
              <a:rPr lang="nb-NO" noProof="0"/>
              <a:t>Click to edit Master title style</a:t>
            </a:r>
            <a:endParaRPr lang="nb-NO"/>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57201" y="6365848"/>
            <a:ext cx="4490721" cy="180000"/>
          </a:xfrm>
          <a:prstGeom prst="rect">
            <a:avLst/>
          </a:prstGeom>
        </p:spPr>
        <p:txBody>
          <a:bodyPr anchor="ctr">
            <a:noAutofit/>
          </a:bodyPr>
          <a:lstStyle>
            <a:lvl1pPr>
              <a:spcAft>
                <a:spcPts val="0"/>
              </a:spcAft>
              <a:defRPr sz="1400" b="1">
                <a:solidFill>
                  <a:schemeClr val="tx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Click to edit Master text styles</a:t>
            </a:r>
            <a:endParaRPr lang="nb-NO"/>
          </a:p>
        </p:txBody>
      </p:sp>
      <p:sp>
        <p:nvSpPr>
          <p:cNvPr id="44" name="Picture Placeholder 8">
            <a:extLst>
              <a:ext uri="{FF2B5EF4-FFF2-40B4-BE49-F238E27FC236}">
                <a16:creationId xmlns:a16="http://schemas.microsoft.com/office/drawing/2014/main" id="{932C736B-20BB-4603-9DD1-FEB85AD9DC39}"/>
              </a:ext>
            </a:extLst>
          </p:cNvPr>
          <p:cNvSpPr>
            <a:spLocks noGrp="1"/>
          </p:cNvSpPr>
          <p:nvPr>
            <p:ph type="pic" sz="quarter" idx="11"/>
          </p:nvPr>
        </p:nvSpPr>
        <p:spPr>
          <a:xfrm>
            <a:off x="5956375" y="698373"/>
            <a:ext cx="5544000" cy="5544000"/>
          </a:xfrm>
          <a:prstGeom prst="rect">
            <a:avLst/>
          </a:prstGeom>
        </p:spPr>
        <p:txBody>
          <a:bodyPr/>
          <a:lstStyle/>
          <a:p>
            <a:r>
              <a:rPr lang="nb-NO" noProof="0"/>
              <a:t>Click icon to add picture</a:t>
            </a:r>
          </a:p>
        </p:txBody>
      </p:sp>
      <p:pic>
        <p:nvPicPr>
          <p:cNvPr id="1888125138" name="image" descr="{&quot;templafy&quot;:{&quot;id&quot;:&quot;a9157615-a288-40b9-98e5-f3cedac16b76&quot;}}"/>
          <p:cNvPicPr>
            <a:picLocks noChangeAspect="1"/>
          </p:cNvPicPr>
          <p:nvPr/>
        </p:nvPicPr>
        <p:blipFill>
          <a:blip r:embed="rId2"/>
          <a:stretch>
            <a:fillRect/>
          </a:stretch>
        </p:blipFill>
        <p:spPr>
          <a:xfrm>
            <a:off x="475200" y="464399"/>
            <a:ext cx="2012400" cy="792922"/>
          </a:xfrm>
          <a:prstGeom prst="rect">
            <a:avLst/>
          </a:prstGeom>
        </p:spPr>
      </p:pic>
    </p:spTree>
    <p:extLst>
      <p:ext uri="{BB962C8B-B14F-4D97-AF65-F5344CB8AC3E}">
        <p14:creationId xmlns:p14="http://schemas.microsoft.com/office/powerpoint/2010/main" val="2274775698"/>
      </p:ext>
    </p:extLst>
  </p:cSld>
  <p:clrMapOvr>
    <a:masterClrMapping/>
  </p:clrMapOvr>
  <p:transition>
    <p:fade/>
  </p:transition>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 Dark-Bright gradient">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49999" y="6365848"/>
            <a:ext cx="4464000" cy="180000"/>
          </a:xfrm>
          <a:prstGeom prst="rect">
            <a:avLst/>
          </a:prstGeom>
        </p:spPr>
        <p:txBody>
          <a:bodyPr anchor="ctr">
            <a:noAutofit/>
          </a:bodyPr>
          <a:lstStyle>
            <a:lvl1pPr>
              <a:spcAft>
                <a:spcPts val="0"/>
              </a:spcAft>
              <a:defRPr sz="1400" b="1">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Click to edit Master text styles</a:t>
            </a:r>
            <a:endParaRPr lang="nb-NO"/>
          </a:p>
        </p:txBody>
      </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50000" y="1700213"/>
            <a:ext cx="4446269" cy="4381979"/>
          </a:xfrm>
          <a:prstGeom prst="rect">
            <a:avLst/>
          </a:prstGeom>
        </p:spPr>
        <p:txBody>
          <a:bodyPr anchor="b" anchorCtr="0">
            <a:noAutofit/>
          </a:bodyPr>
          <a:lstStyle>
            <a:lvl1pPr algn="l">
              <a:lnSpc>
                <a:spcPts val="3200"/>
              </a:lnSpc>
              <a:defRPr sz="3200" b="0">
                <a:solidFill>
                  <a:schemeClr val="bg1"/>
                </a:solidFill>
                <a:latin typeface="+mj-lt"/>
                <a:ea typeface="Open Sans" panose="020B0606030504020204" pitchFamily="34" charset="0"/>
                <a:cs typeface="Calibri Light" panose="020F0302020204030204" pitchFamily="34" charset="0"/>
              </a:defRPr>
            </a:lvl1pPr>
          </a:lstStyle>
          <a:p>
            <a:r>
              <a:rPr lang="nb-NO" noProof="0"/>
              <a:t>Click to edit Master title style</a:t>
            </a:r>
            <a:endParaRPr lang="nb-NO"/>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5964555" y="688848"/>
            <a:ext cx="5544000" cy="5544000"/>
          </a:xfrm>
          <a:prstGeom prst="rect">
            <a:avLst/>
          </a:prstGeom>
        </p:spPr>
        <p:txBody>
          <a:bodyPr/>
          <a:lstStyle/>
          <a:p>
            <a:r>
              <a:rPr lang="nb-NO" noProof="0"/>
              <a:t>Click icon to add picture</a:t>
            </a:r>
          </a:p>
        </p:txBody>
      </p:sp>
      <p:pic>
        <p:nvPicPr>
          <p:cNvPr id="534839319" name="image" descr="{&quot;templafy&quot;:{&quot;id&quot;:&quot;f41e4178-36d0-4657-b961-6773729fb13e&quot;}}"/>
          <p:cNvPicPr>
            <a:picLocks noChangeAspect="1"/>
          </p:cNvPicPr>
          <p:nvPr/>
        </p:nvPicPr>
        <p:blipFill>
          <a:blip r:embed="rId2"/>
          <a:stretch>
            <a:fillRect/>
          </a:stretch>
        </p:blipFill>
        <p:spPr>
          <a:xfrm>
            <a:off x="475200" y="464399"/>
            <a:ext cx="2012400" cy="798156"/>
          </a:xfrm>
          <a:prstGeom prst="rect">
            <a:avLst/>
          </a:prstGeom>
        </p:spPr>
      </p:pic>
    </p:spTree>
    <p:extLst>
      <p:ext uri="{BB962C8B-B14F-4D97-AF65-F5344CB8AC3E}">
        <p14:creationId xmlns:p14="http://schemas.microsoft.com/office/powerpoint/2010/main" val="3879326718"/>
      </p:ext>
    </p:extLst>
  </p:cSld>
  <p:clrMapOvr>
    <a:masterClrMapping/>
  </p:clrMapOvr>
  <p:transition>
    <p:fade/>
  </p:transition>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49999" y="6365848"/>
            <a:ext cx="4464000" cy="180000"/>
          </a:xfrm>
          <a:prstGeom prst="rect">
            <a:avLst/>
          </a:prstGeom>
        </p:spPr>
        <p:txBody>
          <a:bodyPr anchor="ctr">
            <a:noAutofit/>
          </a:bodyPr>
          <a:lstStyle>
            <a:lvl1pPr>
              <a:spcAft>
                <a:spcPts val="0"/>
              </a:spcAft>
              <a:defRPr sz="1400" b="1">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Click to edit Master text styles</a:t>
            </a:r>
            <a:endParaRPr lang="nb-NO"/>
          </a:p>
        </p:txBody>
      </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50000" y="1700213"/>
            <a:ext cx="4446269" cy="4381979"/>
          </a:xfrm>
          <a:prstGeom prst="rect">
            <a:avLst/>
          </a:prstGeom>
        </p:spPr>
        <p:txBody>
          <a:bodyPr anchor="b" anchorCtr="0">
            <a:noAutofit/>
          </a:bodyPr>
          <a:lstStyle>
            <a:lvl1pPr algn="l">
              <a:lnSpc>
                <a:spcPts val="3200"/>
              </a:lnSpc>
              <a:defRPr sz="3200" b="0">
                <a:solidFill>
                  <a:schemeClr val="bg1"/>
                </a:solidFill>
                <a:latin typeface="+mj-lt"/>
                <a:ea typeface="Open Sans" panose="020B0606030504020204" pitchFamily="34" charset="0"/>
                <a:cs typeface="Calibri Light" panose="020F0302020204030204" pitchFamily="34" charset="0"/>
              </a:defRPr>
            </a:lvl1pPr>
          </a:lstStyle>
          <a:p>
            <a:r>
              <a:rPr lang="nb-NO" noProof="0"/>
              <a:t>Click to edit Master title style</a:t>
            </a:r>
            <a:endParaRPr lang="nb-NO"/>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5964555" y="688848"/>
            <a:ext cx="5544000" cy="5544000"/>
          </a:xfrm>
          <a:prstGeom prst="rect">
            <a:avLst/>
          </a:prstGeom>
        </p:spPr>
        <p:txBody>
          <a:bodyPr/>
          <a:lstStyle/>
          <a:p>
            <a:r>
              <a:rPr lang="nb-NO" noProof="0"/>
              <a:t>Click icon to add picture</a:t>
            </a:r>
          </a:p>
        </p:txBody>
      </p:sp>
      <p:pic>
        <p:nvPicPr>
          <p:cNvPr id="40315144" name="image" descr="{&quot;templafy&quot;:{&quot;id&quot;:&quot;ad4b24be-7447-4441-8472-a922d7a7c6df&quot;}}"/>
          <p:cNvPicPr>
            <a:picLocks noChangeAspect="1"/>
          </p:cNvPicPr>
          <p:nvPr/>
        </p:nvPicPr>
        <p:blipFill>
          <a:blip r:embed="rId2"/>
          <a:stretch>
            <a:fillRect/>
          </a:stretch>
        </p:blipFill>
        <p:spPr>
          <a:xfrm>
            <a:off x="475200" y="464399"/>
            <a:ext cx="2012400" cy="798156"/>
          </a:xfrm>
          <a:prstGeom prst="rect">
            <a:avLst/>
          </a:prstGeom>
        </p:spPr>
      </p:pic>
    </p:spTree>
    <p:extLst>
      <p:ext uri="{BB962C8B-B14F-4D97-AF65-F5344CB8AC3E}">
        <p14:creationId xmlns:p14="http://schemas.microsoft.com/office/powerpoint/2010/main" val="56171112"/>
      </p:ext>
    </p:extLst>
  </p:cSld>
  <p:clrMapOvr>
    <a:masterClrMapping/>
  </p:clrMapOvr>
  <p:transition>
    <p:fade/>
  </p:transition>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 Dark Green">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49999" y="6365848"/>
            <a:ext cx="4464000" cy="180000"/>
          </a:xfrm>
          <a:prstGeom prst="rect">
            <a:avLst/>
          </a:prstGeom>
        </p:spPr>
        <p:txBody>
          <a:bodyPr anchor="ctr">
            <a:noAutofit/>
          </a:bodyPr>
          <a:lstStyle>
            <a:lvl1pPr>
              <a:spcAft>
                <a:spcPts val="0"/>
              </a:spcAft>
              <a:defRPr sz="1400" b="1">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Click to edit Master text styles</a:t>
            </a:r>
            <a:endParaRPr lang="nb-NO"/>
          </a:p>
        </p:txBody>
      </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50000" y="1700213"/>
            <a:ext cx="4446269" cy="4381979"/>
          </a:xfrm>
          <a:prstGeom prst="rect">
            <a:avLst/>
          </a:prstGeom>
        </p:spPr>
        <p:txBody>
          <a:bodyPr anchor="b" anchorCtr="0">
            <a:noAutofit/>
          </a:bodyPr>
          <a:lstStyle>
            <a:lvl1pPr algn="l">
              <a:lnSpc>
                <a:spcPts val="3200"/>
              </a:lnSpc>
              <a:defRPr sz="3200" b="0">
                <a:solidFill>
                  <a:schemeClr val="bg1"/>
                </a:solidFill>
                <a:latin typeface="+mj-lt"/>
                <a:ea typeface="Open Sans" panose="020B0606030504020204" pitchFamily="34" charset="0"/>
                <a:cs typeface="Calibri Light" panose="020F0302020204030204" pitchFamily="34" charset="0"/>
              </a:defRPr>
            </a:lvl1pPr>
          </a:lstStyle>
          <a:p>
            <a:r>
              <a:rPr lang="nb-NO" noProof="0"/>
              <a:t>Click to edit Master title style</a:t>
            </a:r>
            <a:endParaRPr lang="nb-NO"/>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5964555" y="688848"/>
            <a:ext cx="5544000" cy="5544000"/>
          </a:xfrm>
          <a:prstGeom prst="rect">
            <a:avLst/>
          </a:prstGeom>
        </p:spPr>
        <p:txBody>
          <a:bodyPr/>
          <a:lstStyle/>
          <a:p>
            <a:r>
              <a:rPr lang="nb-NO" noProof="0"/>
              <a:t>Click icon to add picture</a:t>
            </a:r>
          </a:p>
        </p:txBody>
      </p:sp>
      <p:pic>
        <p:nvPicPr>
          <p:cNvPr id="1967526084" name="image" descr="{&quot;templafy&quot;:{&quot;id&quot;:&quot;fe67f295-05e4-447e-95b2-8b31ca0db92e&quot;}}"/>
          <p:cNvPicPr>
            <a:picLocks noChangeAspect="1"/>
          </p:cNvPicPr>
          <p:nvPr/>
        </p:nvPicPr>
        <p:blipFill>
          <a:blip r:embed="rId2"/>
          <a:stretch>
            <a:fillRect/>
          </a:stretch>
        </p:blipFill>
        <p:spPr>
          <a:xfrm>
            <a:off x="475200" y="464399"/>
            <a:ext cx="2012400" cy="798156"/>
          </a:xfrm>
          <a:prstGeom prst="rect">
            <a:avLst/>
          </a:prstGeom>
        </p:spPr>
      </p:pic>
    </p:spTree>
    <p:extLst>
      <p:ext uri="{BB962C8B-B14F-4D97-AF65-F5344CB8AC3E}">
        <p14:creationId xmlns:p14="http://schemas.microsoft.com/office/powerpoint/2010/main" val="3818345553"/>
      </p:ext>
    </p:extLst>
  </p:cSld>
  <p:clrMapOvr>
    <a:masterClrMapping/>
  </p:clrMapOvr>
  <p:transition>
    <p:fade/>
  </p:transition>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Slide - White Fullbleed Image">
    <p:spTree>
      <p:nvGrpSpPr>
        <p:cNvPr id="1" name=""/>
        <p:cNvGrpSpPr/>
        <p:nvPr/>
      </p:nvGrpSpPr>
      <p:grpSpPr>
        <a:xfrm>
          <a:off x="0" y="0"/>
          <a:ext cx="0" cy="0"/>
          <a:chOff x="0" y="0"/>
          <a:chExt cx="0" cy="0"/>
        </a:xfrm>
      </p:grpSpPr>
      <p:sp>
        <p:nvSpPr>
          <p:cNvPr id="44" name="Picture Placeholder 8">
            <a:extLst>
              <a:ext uri="{FF2B5EF4-FFF2-40B4-BE49-F238E27FC236}">
                <a16:creationId xmlns:a16="http://schemas.microsoft.com/office/drawing/2014/main" id="{932C736B-20BB-4603-9DD1-FEB85AD9DC39}"/>
              </a:ext>
            </a:extLst>
          </p:cNvPr>
          <p:cNvSpPr>
            <a:spLocks noGrp="1"/>
          </p:cNvSpPr>
          <p:nvPr>
            <p:ph type="pic" sz="quarter" idx="11"/>
          </p:nvPr>
        </p:nvSpPr>
        <p:spPr>
          <a:xfrm>
            <a:off x="0" y="0"/>
            <a:ext cx="12192000" cy="6858000"/>
          </a:xfrm>
          <a:prstGeom prst="rect">
            <a:avLst/>
          </a:prstGeom>
        </p:spPr>
        <p:txBody>
          <a:bodyPr/>
          <a:lstStyle/>
          <a:p>
            <a:r>
              <a:rPr lang="nb-NO" noProof="0"/>
              <a:t>Click icon to add picture</a:t>
            </a:r>
          </a:p>
        </p:txBody>
      </p:sp>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457201" y="1700213"/>
            <a:ext cx="4490721" cy="4381979"/>
          </a:xfrm>
          <a:prstGeom prst="rect">
            <a:avLst/>
          </a:prstGeom>
        </p:spPr>
        <p:txBody>
          <a:bodyPr anchor="b" anchorCtr="0">
            <a:noAutofit/>
          </a:bodyPr>
          <a:lstStyle>
            <a:lvl1pPr algn="l">
              <a:lnSpc>
                <a:spcPts val="3200"/>
              </a:lnSpc>
              <a:defRPr sz="3200" b="0">
                <a:solidFill>
                  <a:schemeClr val="accent3"/>
                </a:solidFill>
                <a:latin typeface="+mj-lt"/>
                <a:ea typeface="Open Sans" panose="020B0606030504020204" pitchFamily="34" charset="0"/>
                <a:cs typeface="Calibri Light" panose="020F0302020204030204" pitchFamily="34" charset="0"/>
              </a:defRPr>
            </a:lvl1pPr>
          </a:lstStyle>
          <a:p>
            <a:r>
              <a:rPr lang="nb-NO" noProof="0"/>
              <a:t>Click to edit Master title style</a:t>
            </a:r>
            <a:endParaRPr lang="nb-NO"/>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57201" y="6365848"/>
            <a:ext cx="4490721" cy="180000"/>
          </a:xfrm>
          <a:prstGeom prst="rect">
            <a:avLst/>
          </a:prstGeom>
        </p:spPr>
        <p:txBody>
          <a:bodyPr anchor="ctr">
            <a:noAutofit/>
          </a:bodyPr>
          <a:lstStyle>
            <a:lvl1pPr>
              <a:spcAft>
                <a:spcPts val="0"/>
              </a:spcAft>
              <a:defRPr sz="1400" b="1">
                <a:solidFill>
                  <a:schemeClr val="tx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Click to edit Master text styles</a:t>
            </a:r>
            <a:endParaRPr lang="nb-NO"/>
          </a:p>
        </p:txBody>
      </p:sp>
    </p:spTree>
    <p:extLst>
      <p:ext uri="{BB962C8B-B14F-4D97-AF65-F5344CB8AC3E}">
        <p14:creationId xmlns:p14="http://schemas.microsoft.com/office/powerpoint/2010/main" val="47373494"/>
      </p:ext>
    </p:extLst>
  </p:cSld>
  <p:clrMapOvr>
    <a:masterClrMapping/>
  </p:clrMapOvr>
  <p:transition>
    <p:fade/>
  </p:transition>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Fullbleed Image">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nb-NO" noProof="0"/>
              <a:t>Click icon to add picture</a:t>
            </a:r>
          </a:p>
        </p:txBody>
      </p:sp>
      <p:sp>
        <p:nvSpPr>
          <p:cNvPr id="28" name="Text Placeholder 4">
            <a:extLst>
              <a:ext uri="{FF2B5EF4-FFF2-40B4-BE49-F238E27FC236}">
                <a16:creationId xmlns:a16="http://schemas.microsoft.com/office/drawing/2014/main" id="{7843742C-26CB-411F-8564-50309241988E}"/>
              </a:ext>
            </a:extLst>
          </p:cNvPr>
          <p:cNvSpPr>
            <a:spLocks noGrp="1"/>
          </p:cNvSpPr>
          <p:nvPr>
            <p:ph type="body" sz="quarter" idx="10"/>
          </p:nvPr>
        </p:nvSpPr>
        <p:spPr>
          <a:xfrm>
            <a:off x="449999" y="6373749"/>
            <a:ext cx="4464000" cy="180000"/>
          </a:xfrm>
          <a:prstGeom prst="rect">
            <a:avLst/>
          </a:prstGeom>
        </p:spPr>
        <p:txBody>
          <a:bodyPr anchor="ctr">
            <a:noAutofit/>
          </a:bodyPr>
          <a:lstStyle>
            <a:lvl1pPr>
              <a:spcAft>
                <a:spcPts val="0"/>
              </a:spcAft>
              <a:defRPr sz="1400" b="1">
                <a:solidFill>
                  <a:schemeClr val="bg1"/>
                </a:solidFill>
                <a:latin typeface="+mj-lt"/>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Click to edit Master text styles</a:t>
            </a:r>
            <a:endParaRPr lang="nb-NO"/>
          </a:p>
        </p:txBody>
      </p:sp>
      <p:sp>
        <p:nvSpPr>
          <p:cNvPr id="29" name="Title 1">
            <a:extLst>
              <a:ext uri="{FF2B5EF4-FFF2-40B4-BE49-F238E27FC236}">
                <a16:creationId xmlns:a16="http://schemas.microsoft.com/office/drawing/2014/main" id="{A7C729B7-24CD-4887-BCB2-9B9E69736AAE}"/>
              </a:ext>
            </a:extLst>
          </p:cNvPr>
          <p:cNvSpPr>
            <a:spLocks noGrp="1"/>
          </p:cNvSpPr>
          <p:nvPr>
            <p:ph type="ctrTitle"/>
          </p:nvPr>
        </p:nvSpPr>
        <p:spPr bwMode="gray">
          <a:xfrm>
            <a:off x="450000" y="1700213"/>
            <a:ext cx="4446269" cy="4381979"/>
          </a:xfrm>
          <a:prstGeom prst="rect">
            <a:avLst/>
          </a:prstGeom>
        </p:spPr>
        <p:txBody>
          <a:bodyPr anchor="b" anchorCtr="0">
            <a:noAutofit/>
          </a:bodyPr>
          <a:lstStyle>
            <a:lvl1pPr algn="l">
              <a:lnSpc>
                <a:spcPts val="3200"/>
              </a:lnSpc>
              <a:defRPr sz="3200" b="0">
                <a:solidFill>
                  <a:schemeClr val="accent6"/>
                </a:solidFill>
                <a:latin typeface="+mj-lt"/>
                <a:ea typeface="Open Sans" panose="020B0606030504020204" pitchFamily="34" charset="0"/>
                <a:cs typeface="Calibri Light" panose="020F0302020204030204" pitchFamily="34" charset="0"/>
              </a:defRPr>
            </a:lvl1pPr>
          </a:lstStyle>
          <a:p>
            <a:r>
              <a:rPr lang="nb-NO" noProof="0"/>
              <a:t>Click to edit Master title style</a:t>
            </a:r>
            <a:endParaRPr lang="nb-NO"/>
          </a:p>
        </p:txBody>
      </p:sp>
    </p:spTree>
    <p:extLst>
      <p:ext uri="{BB962C8B-B14F-4D97-AF65-F5344CB8AC3E}">
        <p14:creationId xmlns:p14="http://schemas.microsoft.com/office/powerpoint/2010/main" val="2309670191"/>
      </p:ext>
    </p:extLst>
  </p:cSld>
  <p:clrMapOvr>
    <a:masterClrMapping/>
  </p:clrMapOvr>
  <p:transition>
    <p:fade/>
  </p:transition>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Divider - Pale Green">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t" anchorCtr="0"/>
          <a:lstStyle>
            <a:lvl1pPr>
              <a:lnSpc>
                <a:spcPct val="95000"/>
              </a:lnSpc>
              <a:defRPr sz="3600" b="1">
                <a:solidFill>
                  <a:schemeClr val="accent4"/>
                </a:solidFill>
                <a:latin typeface="+mj-lt"/>
                <a:ea typeface="Open Sans" panose="020B0606030504020204" pitchFamily="34" charset="0"/>
                <a:cs typeface="Open Sans" panose="020B0606030504020204" pitchFamily="34" charset="0"/>
              </a:defRPr>
            </a:lvl1pPr>
          </a:lstStyle>
          <a:p>
            <a:r>
              <a:rPr lang="nb-NO" noProof="0"/>
              <a:t>Click to edit Master title style</a:t>
            </a:r>
            <a:endParaRPr lang="nb-NO"/>
          </a:p>
        </p:txBody>
      </p:sp>
      <p:sp>
        <p:nvSpPr>
          <p:cNvPr id="5" name="Copyright" descr="{&quot;templafy&quot;:{&quot;id&quot;:&quot;41967b66-7db4-49fb-bf79-c18bddfc0c7c&quot;}}">
            <a:extLst>
              <a:ext uri="{FF2B5EF4-FFF2-40B4-BE49-F238E27FC236}">
                <a16:creationId xmlns:a16="http://schemas.microsoft.com/office/drawing/2014/main" id="{62398D06-C488-9DDB-E248-1C4BC1724227}"/>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chemeClr val="tx1"/>
                </a:solidFill>
                <a:latin typeface="+mn-lt"/>
                <a:cs typeface="Calibri" panose="020F0502020204030204" pitchFamily="34" charset="0"/>
              </a:rPr>
              <a:t>© 2026 Deloitte Advokatfirma AS</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tx1"/>
                </a:solidFill>
                <a:latin typeface="+mn-lt"/>
                <a:cs typeface="Calibri" panose="020F0502020204030204" pitchFamily="34" charset="0"/>
              </a:rPr>
              <a:pPr marL="0" indent="0" algn="r">
                <a:spcBef>
                  <a:spcPts val="450"/>
                </a:spcBef>
                <a:buSzPct val="100000"/>
                <a:buFont typeface="Arial"/>
                <a:buNone/>
              </a:pPr>
              <a:t>‹#›</a:t>
            </a:fld>
            <a:endParaRPr lang="nb-NO" sz="800" noProof="0">
              <a:solidFill>
                <a:schemeClr val="tx1"/>
              </a:solidFill>
              <a:latin typeface="+mn-lt"/>
              <a:cs typeface="Calibri" panose="020F0502020204030204" pitchFamily="34" charset="0"/>
            </a:endParaRPr>
          </a:p>
        </p:txBody>
      </p:sp>
    </p:spTree>
    <p:extLst>
      <p:ext uri="{BB962C8B-B14F-4D97-AF65-F5344CB8AC3E}">
        <p14:creationId xmlns:p14="http://schemas.microsoft.com/office/powerpoint/2010/main" val="141861333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t" anchorCtr="0"/>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nb-NO" noProof="0"/>
              <a:t>Click to edit Master title style</a:t>
            </a:r>
          </a:p>
        </p:txBody>
      </p:sp>
      <p:sp>
        <p:nvSpPr>
          <p:cNvPr id="5" name="Copyright" descr="{&quot;templafy&quot;:{&quot;id&quot;:&quot;e59975b5-1ec6-4be2-8c9e-aeadcc480a75&quot;}}">
            <a:extLst>
              <a:ext uri="{FF2B5EF4-FFF2-40B4-BE49-F238E27FC236}">
                <a16:creationId xmlns:a16="http://schemas.microsoft.com/office/drawing/2014/main" id="{62398D06-C488-9DDB-E248-1C4BC1724227}"/>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chemeClr val="tx1"/>
                </a:solidFill>
                <a:latin typeface="+mn-lt"/>
                <a:cs typeface="Calibri" panose="020F0502020204030204" pitchFamily="34" charset="0"/>
              </a:rPr>
              <a:t>© 2026 Deloitte Advokatfirma AS</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tx1"/>
                </a:solidFill>
                <a:latin typeface="+mn-lt"/>
                <a:cs typeface="Calibri" panose="020F0502020204030204" pitchFamily="34" charset="0"/>
              </a:rPr>
              <a:pPr marL="0" indent="0" algn="r">
                <a:spcBef>
                  <a:spcPts val="450"/>
                </a:spcBef>
                <a:buSzPct val="100000"/>
                <a:buFont typeface="Arial"/>
                <a:buNone/>
              </a:pPr>
              <a:t>‹#›</a:t>
            </a:fld>
            <a:endParaRPr lang="nb-NO" sz="800" noProof="0">
              <a:solidFill>
                <a:schemeClr val="tx1"/>
              </a:solidFill>
              <a:latin typeface="+mn-lt"/>
              <a:cs typeface="Calibri" panose="020F0502020204030204" pitchFamily="34" charset="0"/>
            </a:endParaRPr>
          </a:p>
        </p:txBody>
      </p:sp>
    </p:spTree>
    <p:extLst>
      <p:ext uri="{BB962C8B-B14F-4D97-AF65-F5344CB8AC3E}">
        <p14:creationId xmlns:p14="http://schemas.microsoft.com/office/powerpoint/2010/main" val="118628458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Divider - Pale Deloitte Green gradien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t" anchorCtr="0"/>
          <a:lstStyle>
            <a:lvl1pPr>
              <a:lnSpc>
                <a:spcPct val="95000"/>
              </a:lnSpc>
              <a:defRPr sz="3600" b="1">
                <a:solidFill>
                  <a:schemeClr val="accent4"/>
                </a:solidFill>
                <a:latin typeface="+mj-lt"/>
                <a:ea typeface="Open Sans" panose="020B0606030504020204" pitchFamily="34" charset="0"/>
                <a:cs typeface="Open Sans" panose="020B0606030504020204" pitchFamily="34" charset="0"/>
              </a:defRPr>
            </a:lvl1pPr>
          </a:lstStyle>
          <a:p>
            <a:r>
              <a:rPr lang="nb-NO" noProof="0"/>
              <a:t>Click to edit Master title style</a:t>
            </a:r>
            <a:endParaRPr lang="nb-NO"/>
          </a:p>
        </p:txBody>
      </p:sp>
      <p:sp>
        <p:nvSpPr>
          <p:cNvPr id="5" name="Copyright" descr="{&quot;templafy&quot;:{&quot;id&quot;:&quot;8b689494-f5e0-486a-804e-71f70c5fdac0&quot;}}">
            <a:extLst>
              <a:ext uri="{FF2B5EF4-FFF2-40B4-BE49-F238E27FC236}">
                <a16:creationId xmlns:a16="http://schemas.microsoft.com/office/drawing/2014/main" id="{62398D06-C488-9DDB-E248-1C4BC1724227}"/>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chemeClr val="tx1"/>
                </a:solidFill>
                <a:latin typeface="+mn-lt"/>
                <a:cs typeface="Calibri" panose="020F0502020204030204" pitchFamily="34" charset="0"/>
              </a:rPr>
              <a:t>© 2026 Deloitte Advokatfirma AS</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tx1"/>
                </a:solidFill>
                <a:latin typeface="+mn-lt"/>
                <a:cs typeface="Calibri" panose="020F0502020204030204" pitchFamily="34" charset="0"/>
              </a:rPr>
              <a:pPr marL="0" indent="0" algn="r">
                <a:spcBef>
                  <a:spcPts val="450"/>
                </a:spcBef>
                <a:buSzPct val="100000"/>
                <a:buFont typeface="Arial"/>
                <a:buNone/>
              </a:pPr>
              <a:t>‹#›</a:t>
            </a:fld>
            <a:endParaRPr lang="nb-NO" sz="800" noProof="0">
              <a:solidFill>
                <a:schemeClr val="tx1"/>
              </a:solidFill>
              <a:latin typeface="+mn-lt"/>
              <a:cs typeface="Calibri" panose="020F0502020204030204" pitchFamily="34" charset="0"/>
            </a:endParaRPr>
          </a:p>
        </p:txBody>
      </p:sp>
    </p:spTree>
    <p:extLst>
      <p:ext uri="{BB962C8B-B14F-4D97-AF65-F5344CB8AC3E}">
        <p14:creationId xmlns:p14="http://schemas.microsoft.com/office/powerpoint/2010/main" val="276698132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Accessible Green">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t" anchorCtr="0"/>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nb-NO" noProof="0"/>
              <a:t>Click to edit Master title style</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mn-lt"/>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mn-lt"/>
              <a:cs typeface="Calibri" panose="020F0502020204030204" pitchFamily="34" charset="0"/>
            </a:endParaRPr>
          </a:p>
        </p:txBody>
      </p:sp>
      <p:sp>
        <p:nvSpPr>
          <p:cNvPr id="7" name="Copyright" descr="{&quot;templafy&quot;:{&quot;id&quot;:&quot;94ebfcdd-ecec-4321-84ed-488e4535ecd1&quot;}}">
            <a:extLst>
              <a:ext uri="{FF2B5EF4-FFF2-40B4-BE49-F238E27FC236}">
                <a16:creationId xmlns:a16="http://schemas.microsoft.com/office/drawing/2014/main" id="{C9DA7256-D510-92DC-2C86-BADDCDF98344}"/>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mn-lt"/>
                <a:cs typeface="Calibri" panose="020F0502020204030204" pitchFamily="34" charset="0"/>
              </a:rPr>
              <a:t>© 2026 Deloitte Advokatfirma AS</a:t>
            </a:r>
          </a:p>
        </p:txBody>
      </p:sp>
    </p:spTree>
    <p:extLst>
      <p:ext uri="{BB962C8B-B14F-4D97-AF65-F5344CB8AC3E}">
        <p14:creationId xmlns:p14="http://schemas.microsoft.com/office/powerpoint/2010/main" val="52197157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Divider - Dark-Bright gradien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t" anchorCtr="0"/>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nb-NO" noProof="0"/>
              <a:t>Click to edit Master title style</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mn-lt"/>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mn-lt"/>
              <a:cs typeface="Calibri" panose="020F0502020204030204" pitchFamily="34" charset="0"/>
            </a:endParaRPr>
          </a:p>
        </p:txBody>
      </p:sp>
      <p:sp>
        <p:nvSpPr>
          <p:cNvPr id="7" name="Copyright" descr="{&quot;templafy&quot;:{&quot;id&quot;:&quot;538d67db-c4ca-4bf4-b1eb-015b6ef1f2f2&quot;}}">
            <a:extLst>
              <a:ext uri="{FF2B5EF4-FFF2-40B4-BE49-F238E27FC236}">
                <a16:creationId xmlns:a16="http://schemas.microsoft.com/office/drawing/2014/main" id="{C9DA7256-D510-92DC-2C86-BADDCDF98344}"/>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mn-lt"/>
                <a:cs typeface="Calibri" panose="020F0502020204030204" pitchFamily="34" charset="0"/>
              </a:rPr>
              <a:t>© 2026 Deloitte Advokatfirma AS</a:t>
            </a:r>
          </a:p>
        </p:txBody>
      </p:sp>
    </p:spTree>
    <p:extLst>
      <p:ext uri="{BB962C8B-B14F-4D97-AF65-F5344CB8AC3E}">
        <p14:creationId xmlns:p14="http://schemas.microsoft.com/office/powerpoint/2010/main" val="338461657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Bright Gree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50000" y="1728217"/>
            <a:ext cx="11304000" cy="1592403"/>
          </a:xfrm>
          <a:prstGeom prst="rect">
            <a:avLst/>
          </a:prstGeom>
        </p:spPr>
        <p:txBody>
          <a:bodyPr anchor="t" anchorCtr="0"/>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nb-NO" noProof="0"/>
              <a:t>Click to edit Master title style</a:t>
            </a:r>
          </a:p>
        </p:txBody>
      </p:sp>
      <p:sp>
        <p:nvSpPr>
          <p:cNvPr id="6" name="TextBox 5">
            <a:extLst>
              <a:ext uri="{FF2B5EF4-FFF2-40B4-BE49-F238E27FC236}">
                <a16:creationId xmlns:a16="http://schemas.microsoft.com/office/drawing/2014/main" id="{37D898DC-2E31-6A58-EC79-6DD0ED09A0D8}"/>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tx1"/>
                </a:solidFill>
                <a:latin typeface="+mn-lt"/>
                <a:cs typeface="Calibri" panose="020F0502020204030204" pitchFamily="34" charset="0"/>
              </a:rPr>
              <a:pPr marL="0" indent="0" algn="r">
                <a:spcBef>
                  <a:spcPts val="450"/>
                </a:spcBef>
                <a:buSzPct val="100000"/>
                <a:buFont typeface="Arial"/>
                <a:buNone/>
              </a:pPr>
              <a:t>‹#›</a:t>
            </a:fld>
            <a:endParaRPr lang="nb-NO" sz="800" noProof="0">
              <a:solidFill>
                <a:schemeClr val="tx1"/>
              </a:solidFill>
              <a:latin typeface="+mn-lt"/>
              <a:cs typeface="Calibri" panose="020F0502020204030204" pitchFamily="34" charset="0"/>
            </a:endParaRPr>
          </a:p>
        </p:txBody>
      </p:sp>
      <p:sp>
        <p:nvSpPr>
          <p:cNvPr id="7" name="Copyright" descr="{&quot;templafy&quot;:{&quot;id&quot;:&quot;27f537f1-a213-4ec5-9d0f-838a2528e93c&quot;}}">
            <a:extLst>
              <a:ext uri="{FF2B5EF4-FFF2-40B4-BE49-F238E27FC236}">
                <a16:creationId xmlns:a16="http://schemas.microsoft.com/office/drawing/2014/main" id="{7F726BD5-32D1-0C8B-8B78-0C130D87BDB9}"/>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chemeClr val="tx1"/>
                </a:solidFill>
                <a:latin typeface="+mn-lt"/>
                <a:cs typeface="Calibri" panose="020F0502020204030204" pitchFamily="34" charset="0"/>
              </a:rPr>
              <a:t>© 2026 Deloitte Advokatfirma AS</a:t>
            </a:r>
          </a:p>
        </p:txBody>
      </p:sp>
    </p:spTree>
    <p:extLst>
      <p:ext uri="{BB962C8B-B14F-4D97-AF65-F5344CB8AC3E}">
        <p14:creationId xmlns:p14="http://schemas.microsoft.com/office/powerpoint/2010/main" val="217933488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t" anchorCtr="0"/>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nb-NO" noProof="0"/>
              <a:t>Click to edit Master title style</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mn-lt"/>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mn-lt"/>
              <a:cs typeface="Calibri" panose="020F0502020204030204" pitchFamily="34" charset="0"/>
            </a:endParaRPr>
          </a:p>
        </p:txBody>
      </p:sp>
      <p:sp>
        <p:nvSpPr>
          <p:cNvPr id="7" name="Copyright" descr="{&quot;templafy&quot;:{&quot;id&quot;:&quot;6852a120-fe17-47f0-a478-a1ac50149c3f&quot;}}">
            <a:extLst>
              <a:ext uri="{FF2B5EF4-FFF2-40B4-BE49-F238E27FC236}">
                <a16:creationId xmlns:a16="http://schemas.microsoft.com/office/drawing/2014/main" id="{8193DA32-ECFC-82C3-679D-D0FF934F1F2A}"/>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mn-lt"/>
                <a:cs typeface="Calibri" panose="020F0502020204030204" pitchFamily="34" charset="0"/>
              </a:rPr>
              <a:t>© 2026 Deloitte Advokatfirma AS</a:t>
            </a:r>
          </a:p>
        </p:txBody>
      </p:sp>
    </p:spTree>
    <p:extLst>
      <p:ext uri="{BB962C8B-B14F-4D97-AF65-F5344CB8AC3E}">
        <p14:creationId xmlns:p14="http://schemas.microsoft.com/office/powerpoint/2010/main" val="303402232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with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2AA0174D-B09C-4960-94D1-79FD4D04BDFB}"/>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nb-NO" noProof="0"/>
              <a:t>Click icon to add picture</a:t>
            </a:r>
            <a:endParaRPr lang="nb-NO" noProof="0" dirty="0"/>
          </a:p>
        </p:txBody>
      </p:sp>
      <p:sp>
        <p:nvSpPr>
          <p:cNvPr id="3" name="Title 1">
            <a:extLst>
              <a:ext uri="{FF2B5EF4-FFF2-40B4-BE49-F238E27FC236}">
                <a16:creationId xmlns:a16="http://schemas.microsoft.com/office/drawing/2014/main" id="{98A37710-B06E-9C0C-DC01-374B793B1CBA}"/>
              </a:ext>
            </a:extLst>
          </p:cNvPr>
          <p:cNvSpPr>
            <a:spLocks noGrp="1"/>
          </p:cNvSpPr>
          <p:nvPr>
            <p:ph type="title"/>
          </p:nvPr>
        </p:nvSpPr>
        <p:spPr bwMode="gray">
          <a:xfrm>
            <a:off x="450000" y="1728217"/>
            <a:ext cx="11304000" cy="1592403"/>
          </a:xfrm>
          <a:prstGeom prst="rect">
            <a:avLst/>
          </a:prstGeom>
        </p:spPr>
        <p:txBody>
          <a:bodyPr anchor="t" anchorCtr="0"/>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nb-NO" noProof="0"/>
              <a:t>Click to edit Master title style</a:t>
            </a:r>
            <a:endParaRPr lang="nb-NO" noProof="0" dirty="0"/>
          </a:p>
        </p:txBody>
      </p:sp>
    </p:spTree>
    <p:extLst>
      <p:ext uri="{BB962C8B-B14F-4D97-AF65-F5344CB8AC3E}">
        <p14:creationId xmlns:p14="http://schemas.microsoft.com/office/powerpoint/2010/main" val="181043412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with image - Blac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2AA0174D-B09C-4960-94D1-79FD4D04BDFB}"/>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nb-NO" noProof="0"/>
              <a:t>Click icon to add picture</a:t>
            </a:r>
          </a:p>
        </p:txBody>
      </p:sp>
      <p:sp>
        <p:nvSpPr>
          <p:cNvPr id="3" name="Title 1">
            <a:extLst>
              <a:ext uri="{FF2B5EF4-FFF2-40B4-BE49-F238E27FC236}">
                <a16:creationId xmlns:a16="http://schemas.microsoft.com/office/drawing/2014/main" id="{E95A9EEB-522A-0F9F-C1D9-CE68B8C36E92}"/>
              </a:ext>
            </a:extLst>
          </p:cNvPr>
          <p:cNvSpPr>
            <a:spLocks noGrp="1"/>
          </p:cNvSpPr>
          <p:nvPr>
            <p:ph type="title"/>
          </p:nvPr>
        </p:nvSpPr>
        <p:spPr bwMode="gray">
          <a:xfrm>
            <a:off x="450000" y="1728217"/>
            <a:ext cx="11304000" cy="1592403"/>
          </a:xfrm>
          <a:prstGeom prst="rect">
            <a:avLst/>
          </a:prstGeom>
        </p:spPr>
        <p:txBody>
          <a:bodyPr vert="horz" anchor="t" anchorCtr="0"/>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nb-NO" noProof="0"/>
              <a:t>Click to edit Master title style</a:t>
            </a:r>
          </a:p>
        </p:txBody>
      </p:sp>
    </p:spTree>
    <p:extLst>
      <p:ext uri="{BB962C8B-B14F-4D97-AF65-F5344CB8AC3E}">
        <p14:creationId xmlns:p14="http://schemas.microsoft.com/office/powerpoint/2010/main" val="227532531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96593EEB-1CDC-4080-8C11-602DEAE1026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latin typeface="+mj-lt"/>
              </a:defRPr>
            </a:lvl1pPr>
          </a:lstStyle>
          <a:p>
            <a:r>
              <a:rPr lang="nb-NO" dirty="0"/>
              <a:t>Click to add title</a:t>
            </a:r>
            <a:endParaRPr lang="nb-NO"/>
          </a:p>
        </p:txBody>
      </p:sp>
    </p:spTree>
    <p:extLst>
      <p:ext uri="{BB962C8B-B14F-4D97-AF65-F5344CB8AC3E}">
        <p14:creationId xmlns:p14="http://schemas.microsoft.com/office/powerpoint/2010/main" val="76888637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B05972C-4EB5-02E5-D3B3-796AF5ABC9A4}"/>
              </a:ext>
            </a:extLst>
          </p:cNvPr>
          <p:cNvGraphicFramePr>
            <a:graphicFrameLocks noChangeAspect="1"/>
          </p:cNvGraphicFramePr>
          <p:nvPr userDrawn="1">
            <p:custDataLst>
              <p:tags r:id="rId1"/>
            </p:custDataLst>
            <p:extLst>
              <p:ext uri="{D42A27DB-BD31-4B8C-83A1-F6EECF244321}">
                <p14:modId xmlns:p14="http://schemas.microsoft.com/office/powerpoint/2010/main" val="3106785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FB05972C-4EB5-02E5-D3B3-796AF5ABC9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8">
            <a:extLst>
              <a:ext uri="{FF2B5EF4-FFF2-40B4-BE49-F238E27FC236}">
                <a16:creationId xmlns:a16="http://schemas.microsoft.com/office/drawing/2014/main" id="{8A9CD2DA-AA83-4DCB-8501-DE5878CC0B8A}"/>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dirty="0"/>
              <a:t>Click to add subtitle</a:t>
            </a:r>
            <a:endParaRPr lang="nb-NO"/>
          </a:p>
        </p:txBody>
      </p:sp>
      <p:sp>
        <p:nvSpPr>
          <p:cNvPr id="4" name="Title Placeholder 1">
            <a:extLst>
              <a:ext uri="{FF2B5EF4-FFF2-40B4-BE49-F238E27FC236}">
                <a16:creationId xmlns:a16="http://schemas.microsoft.com/office/drawing/2014/main" id="{2567164D-98D6-14DE-1654-8043100211A0}"/>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dirty="0"/>
              <a:t>Click to add title</a:t>
            </a:r>
            <a:endParaRPr lang="nb-NO"/>
          </a:p>
        </p:txBody>
      </p:sp>
    </p:spTree>
    <p:extLst>
      <p:ext uri="{BB962C8B-B14F-4D97-AF65-F5344CB8AC3E}">
        <p14:creationId xmlns:p14="http://schemas.microsoft.com/office/powerpoint/2010/main" val="392982098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1 column ">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F85DDA7-785E-780B-BC9A-4216E2C1F393}"/>
              </a:ext>
            </a:extLst>
          </p:cNvPr>
          <p:cNvGraphicFramePr>
            <a:graphicFrameLocks noChangeAspect="1"/>
          </p:cNvGraphicFramePr>
          <p:nvPr userDrawn="1">
            <p:custDataLst>
              <p:tags r:id="rId1"/>
            </p:custDataLst>
            <p:extLst>
              <p:ext uri="{D42A27DB-BD31-4B8C-83A1-F6EECF244321}">
                <p14:modId xmlns:p14="http://schemas.microsoft.com/office/powerpoint/2010/main" val="3818476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CF85DDA7-785E-780B-BC9A-4216E2C1F3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463DAA5C-077F-FE00-63CE-03BEF637C37E}"/>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dirty="0"/>
              <a:t>Click to add subtitle</a:t>
            </a:r>
            <a:endParaRPr lang="nb-NO"/>
          </a:p>
        </p:txBody>
      </p:sp>
      <p:sp>
        <p:nvSpPr>
          <p:cNvPr id="5" name="Title Placeholder 1">
            <a:extLst>
              <a:ext uri="{FF2B5EF4-FFF2-40B4-BE49-F238E27FC236}">
                <a16:creationId xmlns:a16="http://schemas.microsoft.com/office/drawing/2014/main" id="{06929E50-6BC7-6A16-7F97-75FA3937A2C8}"/>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dirty="0"/>
              <a:t>Click to add title</a:t>
            </a:r>
            <a:endParaRPr lang="nb-NO"/>
          </a:p>
        </p:txBody>
      </p:sp>
      <p:sp>
        <p:nvSpPr>
          <p:cNvPr id="6" name="Text Placeholder 18">
            <a:extLst>
              <a:ext uri="{FF2B5EF4-FFF2-40B4-BE49-F238E27FC236}">
                <a16:creationId xmlns:a16="http://schemas.microsoft.com/office/drawing/2014/main" id="{7A91D16B-BB64-A40E-E0AF-EBC7EE7F2F08}"/>
              </a:ext>
            </a:extLst>
          </p:cNvPr>
          <p:cNvSpPr>
            <a:spLocks noGrp="1"/>
          </p:cNvSpPr>
          <p:nvPr>
            <p:ph idx="1"/>
          </p:nvPr>
        </p:nvSpPr>
        <p:spPr>
          <a:xfrm>
            <a:off x="450000" y="1714499"/>
            <a:ext cx="11304000" cy="4644000"/>
          </a:xfrm>
          <a:prstGeom prst="rect">
            <a:avLst/>
          </a:prstGeom>
        </p:spPr>
        <p:txBody>
          <a:bodyPr vert="horz" lIns="0" tIns="0" rIns="0" bIns="0" rtlCol="0">
            <a:noAutofit/>
          </a:bodyPr>
          <a:lstStyle>
            <a:lvl1pPr>
              <a:spcBef>
                <a:spcPts val="200"/>
              </a:spcBef>
              <a:spcAft>
                <a:spcPts val="200"/>
              </a:spcAft>
              <a:defRPr/>
            </a:lvl1pPr>
            <a:lvl2pPr>
              <a:spcBef>
                <a:spcPts val="200"/>
              </a:spcBef>
              <a:spcAft>
                <a:spcPts val="200"/>
              </a:spcAft>
              <a:defRPr/>
            </a:lvl2pPr>
            <a:lvl3pPr>
              <a:spcBef>
                <a:spcPts val="200"/>
              </a:spcBef>
              <a:spcAft>
                <a:spcPts val="200"/>
              </a:spcAft>
              <a:defRPr/>
            </a:lvl3pPr>
            <a:lvl4pPr>
              <a:spcBef>
                <a:spcPts val="200"/>
              </a:spcBef>
              <a:spcAft>
                <a:spcPts val="200"/>
              </a:spcAft>
              <a:defRPr/>
            </a:lvl4pPr>
            <a:lvl5pPr>
              <a:spcBef>
                <a:spcPts val="200"/>
              </a:spcBef>
              <a:spcAft>
                <a:spcPts val="200"/>
              </a:spcAft>
              <a:defRPr/>
            </a:lvl5pPr>
          </a:lstStyle>
          <a:p>
            <a:pPr lvl="0"/>
            <a:r>
              <a:rPr lang="nb-NO" noProof="0" dirty="0"/>
              <a:t>Click to 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Tree>
    <p:extLst>
      <p:ext uri="{BB962C8B-B14F-4D97-AF65-F5344CB8AC3E}">
        <p14:creationId xmlns:p14="http://schemas.microsoft.com/office/powerpoint/2010/main" val="117594559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2 column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4AD4D43-3315-8098-AB60-0D1E2B6691F1}"/>
              </a:ext>
            </a:extLst>
          </p:cNvPr>
          <p:cNvGraphicFramePr>
            <a:graphicFrameLocks noChangeAspect="1"/>
          </p:cNvGraphicFramePr>
          <p:nvPr userDrawn="1">
            <p:custDataLst>
              <p:tags r:id="rId1"/>
            </p:custDataLst>
            <p:extLst>
              <p:ext uri="{D42A27DB-BD31-4B8C-83A1-F6EECF244321}">
                <p14:modId xmlns:p14="http://schemas.microsoft.com/office/powerpoint/2010/main" val="8703564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5" name="think-cell data - do not delete" hidden="1">
                        <a:extLst>
                          <a:ext uri="{FF2B5EF4-FFF2-40B4-BE49-F238E27FC236}">
                            <a16:creationId xmlns:a16="http://schemas.microsoft.com/office/drawing/2014/main" id="{54AD4D43-3315-8098-AB60-0D1E2B6691F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a:xfrm>
            <a:off x="450000" y="1712894"/>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dirty="0"/>
              <a:t>Click to 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15" name="Content Placeholder 3"/>
          <p:cNvSpPr>
            <a:spLocks noGrp="1"/>
          </p:cNvSpPr>
          <p:nvPr>
            <p:ph sz="quarter" idx="20"/>
          </p:nvPr>
        </p:nvSpPr>
        <p:spPr>
          <a:xfrm>
            <a:off x="6246000" y="1712894"/>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dirty="0"/>
              <a:t>Click to 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2" name="Text Placeholder 8">
            <a:extLst>
              <a:ext uri="{FF2B5EF4-FFF2-40B4-BE49-F238E27FC236}">
                <a16:creationId xmlns:a16="http://schemas.microsoft.com/office/drawing/2014/main" id="{ADD490B8-B418-78D3-2E0B-461A61F706DD}"/>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dirty="0"/>
              <a:t>Click to add subtitle</a:t>
            </a:r>
            <a:endParaRPr lang="nb-NO"/>
          </a:p>
        </p:txBody>
      </p:sp>
      <p:sp>
        <p:nvSpPr>
          <p:cNvPr id="4" name="Title Placeholder 1">
            <a:extLst>
              <a:ext uri="{FF2B5EF4-FFF2-40B4-BE49-F238E27FC236}">
                <a16:creationId xmlns:a16="http://schemas.microsoft.com/office/drawing/2014/main" id="{8333EA7F-716E-CA3B-831D-4E6ADC7C218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dirty="0"/>
              <a:t>Click to add title</a:t>
            </a:r>
            <a:endParaRPr lang="nb-NO"/>
          </a:p>
        </p:txBody>
      </p:sp>
    </p:spTree>
    <p:extLst>
      <p:ext uri="{BB962C8B-B14F-4D97-AF65-F5344CB8AC3E}">
        <p14:creationId xmlns:p14="http://schemas.microsoft.com/office/powerpoint/2010/main" val="196071047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ubtitle, 3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A63C211-FBF0-0771-BE99-47E7028BD228}"/>
              </a:ext>
            </a:extLst>
          </p:cNvPr>
          <p:cNvGraphicFramePr>
            <a:graphicFrameLocks noChangeAspect="1"/>
          </p:cNvGraphicFramePr>
          <p:nvPr userDrawn="1">
            <p:custDataLst>
              <p:tags r:id="rId1"/>
            </p:custDataLst>
            <p:extLst>
              <p:ext uri="{D42A27DB-BD31-4B8C-83A1-F6EECF244321}">
                <p14:modId xmlns:p14="http://schemas.microsoft.com/office/powerpoint/2010/main" val="1275997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A63C211-FBF0-0771-BE99-47E7028BD2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Content Placeholder 3">
            <a:extLst>
              <a:ext uri="{FF2B5EF4-FFF2-40B4-BE49-F238E27FC236}">
                <a16:creationId xmlns:a16="http://schemas.microsoft.com/office/drawing/2014/main" id="{BFED540D-3BF1-4047-9D69-9C3EB9B94551}"/>
              </a:ext>
            </a:extLst>
          </p:cNvPr>
          <p:cNvSpPr>
            <a:spLocks noGrp="1"/>
          </p:cNvSpPr>
          <p:nvPr>
            <p:ph sz="quarter" idx="10"/>
          </p:nvPr>
        </p:nvSpPr>
        <p:spPr>
          <a:xfrm>
            <a:off x="450000"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dirty="0"/>
              <a:t>Click to 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3" name="Text Placeholder 8">
            <a:extLst>
              <a:ext uri="{FF2B5EF4-FFF2-40B4-BE49-F238E27FC236}">
                <a16:creationId xmlns:a16="http://schemas.microsoft.com/office/drawing/2014/main" id="{8B191C74-910B-0CFC-9067-143443C4A272}"/>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dirty="0"/>
              <a:t>Click to add subtitle</a:t>
            </a:r>
            <a:endParaRPr lang="nb-NO"/>
          </a:p>
        </p:txBody>
      </p:sp>
      <p:sp>
        <p:nvSpPr>
          <p:cNvPr id="5" name="Title Placeholder 1">
            <a:extLst>
              <a:ext uri="{FF2B5EF4-FFF2-40B4-BE49-F238E27FC236}">
                <a16:creationId xmlns:a16="http://schemas.microsoft.com/office/drawing/2014/main" id="{9F0BB36C-DE52-CFD5-6483-3AF9FFFA109A}"/>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dirty="0"/>
              <a:t>Click to add title</a:t>
            </a:r>
            <a:endParaRPr lang="nb-NO"/>
          </a:p>
        </p:txBody>
      </p:sp>
      <p:sp>
        <p:nvSpPr>
          <p:cNvPr id="6" name="Content Placeholder 3">
            <a:extLst>
              <a:ext uri="{FF2B5EF4-FFF2-40B4-BE49-F238E27FC236}">
                <a16:creationId xmlns:a16="http://schemas.microsoft.com/office/drawing/2014/main" id="{CF857E55-4828-A256-F67F-37E4E75E2297}"/>
              </a:ext>
            </a:extLst>
          </p:cNvPr>
          <p:cNvSpPr>
            <a:spLocks noGrp="1"/>
          </p:cNvSpPr>
          <p:nvPr>
            <p:ph sz="quarter" idx="17"/>
          </p:nvPr>
        </p:nvSpPr>
        <p:spPr>
          <a:xfrm>
            <a:off x="4327048"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dirty="0"/>
              <a:t>Click to 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
        <p:nvSpPr>
          <p:cNvPr id="7" name="Content Placeholder 3">
            <a:extLst>
              <a:ext uri="{FF2B5EF4-FFF2-40B4-BE49-F238E27FC236}">
                <a16:creationId xmlns:a16="http://schemas.microsoft.com/office/drawing/2014/main" id="{9495ED2B-E3BF-3456-BD7E-366BCEB61955}"/>
              </a:ext>
            </a:extLst>
          </p:cNvPr>
          <p:cNvSpPr>
            <a:spLocks noGrp="1"/>
          </p:cNvSpPr>
          <p:nvPr>
            <p:ph sz="quarter" idx="18"/>
          </p:nvPr>
        </p:nvSpPr>
        <p:spPr>
          <a:xfrm>
            <a:off x="8204096"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dirty="0"/>
              <a:t>Click to edit Master text styles</a:t>
            </a:r>
            <a:endParaRPr lang="nb-NO"/>
          </a:p>
          <a:p>
            <a:pPr lvl="1"/>
            <a:r>
              <a:rPr lang="nb-NO" noProof="0" dirty="0"/>
              <a:t>Second level</a:t>
            </a:r>
            <a:endParaRPr lang="nb-NO"/>
          </a:p>
          <a:p>
            <a:pPr lvl="2"/>
            <a:r>
              <a:rPr lang="nb-NO" noProof="0" dirty="0"/>
              <a:t>Third level</a:t>
            </a:r>
            <a:endParaRPr lang="nb-NO"/>
          </a:p>
          <a:p>
            <a:pPr lvl="3"/>
            <a:r>
              <a:rPr lang="nb-NO" noProof="0" dirty="0"/>
              <a:t>Fourth level</a:t>
            </a:r>
            <a:endParaRPr lang="nb-NO"/>
          </a:p>
          <a:p>
            <a:pPr lvl="4"/>
            <a:r>
              <a:rPr lang="nb-NO" noProof="0" dirty="0"/>
              <a:t>Fifth level</a:t>
            </a:r>
            <a:endParaRPr lang="nb-NO"/>
          </a:p>
        </p:txBody>
      </p:sp>
    </p:spTree>
    <p:extLst>
      <p:ext uri="{BB962C8B-B14F-4D97-AF65-F5344CB8AC3E}">
        <p14:creationId xmlns:p14="http://schemas.microsoft.com/office/powerpoint/2010/main" val="292772082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ubtitle, 4 columns">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C18030CB-8A1E-7879-CA68-10EA5C7AECBF}"/>
              </a:ext>
            </a:extLst>
          </p:cNvPr>
          <p:cNvGraphicFramePr>
            <a:graphicFrameLocks noChangeAspect="1"/>
          </p:cNvGraphicFramePr>
          <p:nvPr userDrawn="1">
            <p:custDataLst>
              <p:tags r:id="rId1"/>
            </p:custDataLst>
            <p:extLst>
              <p:ext uri="{D42A27DB-BD31-4B8C-83A1-F6EECF244321}">
                <p14:modId xmlns:p14="http://schemas.microsoft.com/office/powerpoint/2010/main" val="2928600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9" name="think-cell data - do not delete" hidden="1">
                        <a:extLst>
                          <a:ext uri="{FF2B5EF4-FFF2-40B4-BE49-F238E27FC236}">
                            <a16:creationId xmlns:a16="http://schemas.microsoft.com/office/drawing/2014/main" id="{C18030CB-8A1E-7879-CA68-10EA5C7AECB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3">
            <a:extLst>
              <a:ext uri="{FF2B5EF4-FFF2-40B4-BE49-F238E27FC236}">
                <a16:creationId xmlns:a16="http://schemas.microsoft.com/office/drawing/2014/main" id="{593F994E-D5B3-4236-9E8D-771F764DB8E8}"/>
              </a:ext>
            </a:extLst>
          </p:cNvPr>
          <p:cNvSpPr>
            <a:spLocks noGrp="1"/>
          </p:cNvSpPr>
          <p:nvPr>
            <p:ph sz="quarter" idx="10"/>
          </p:nvPr>
        </p:nvSpPr>
        <p:spPr>
          <a:xfrm>
            <a:off x="450000"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noProof="0" dirty="0"/>
          </a:p>
        </p:txBody>
      </p:sp>
      <p:sp>
        <p:nvSpPr>
          <p:cNvPr id="4" name="Content Placeholder 3">
            <a:extLst>
              <a:ext uri="{FF2B5EF4-FFF2-40B4-BE49-F238E27FC236}">
                <a16:creationId xmlns:a16="http://schemas.microsoft.com/office/drawing/2014/main" id="{66C1C52B-7D74-06BE-C3B3-ED2F2596A87A}"/>
              </a:ext>
            </a:extLst>
          </p:cNvPr>
          <p:cNvSpPr>
            <a:spLocks noGrp="1"/>
          </p:cNvSpPr>
          <p:nvPr>
            <p:ph sz="quarter" idx="14"/>
          </p:nvPr>
        </p:nvSpPr>
        <p:spPr>
          <a:xfrm>
            <a:off x="3322994"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noProof="0" dirty="0"/>
          </a:p>
        </p:txBody>
      </p:sp>
      <p:sp>
        <p:nvSpPr>
          <p:cNvPr id="5" name="Content Placeholder 3">
            <a:extLst>
              <a:ext uri="{FF2B5EF4-FFF2-40B4-BE49-F238E27FC236}">
                <a16:creationId xmlns:a16="http://schemas.microsoft.com/office/drawing/2014/main" id="{6A683BB7-E6EB-C2E9-3FCA-D699A39C7127}"/>
              </a:ext>
            </a:extLst>
          </p:cNvPr>
          <p:cNvSpPr>
            <a:spLocks noGrp="1"/>
          </p:cNvSpPr>
          <p:nvPr>
            <p:ph sz="quarter" idx="15"/>
          </p:nvPr>
        </p:nvSpPr>
        <p:spPr>
          <a:xfrm>
            <a:off x="6195988"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noProof="0" dirty="0"/>
          </a:p>
        </p:txBody>
      </p:sp>
      <p:sp>
        <p:nvSpPr>
          <p:cNvPr id="6" name="Content Placeholder 3">
            <a:extLst>
              <a:ext uri="{FF2B5EF4-FFF2-40B4-BE49-F238E27FC236}">
                <a16:creationId xmlns:a16="http://schemas.microsoft.com/office/drawing/2014/main" id="{0D39A810-CF4D-8CC1-23AA-003EFA30A76F}"/>
              </a:ext>
            </a:extLst>
          </p:cNvPr>
          <p:cNvSpPr>
            <a:spLocks noGrp="1"/>
          </p:cNvSpPr>
          <p:nvPr>
            <p:ph sz="quarter" idx="16"/>
          </p:nvPr>
        </p:nvSpPr>
        <p:spPr>
          <a:xfrm>
            <a:off x="9068982"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noProof="0" dirty="0"/>
          </a:p>
        </p:txBody>
      </p:sp>
      <p:sp>
        <p:nvSpPr>
          <p:cNvPr id="2" name="Text Placeholder 8">
            <a:extLst>
              <a:ext uri="{FF2B5EF4-FFF2-40B4-BE49-F238E27FC236}">
                <a16:creationId xmlns:a16="http://schemas.microsoft.com/office/drawing/2014/main" id="{FB60B513-6C68-425A-86AC-3FC42F4B2B1D}"/>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dirty="0"/>
              <a:t>Click to add subtitle</a:t>
            </a:r>
            <a:endParaRPr lang="nb-NO"/>
          </a:p>
        </p:txBody>
      </p:sp>
      <p:sp>
        <p:nvSpPr>
          <p:cNvPr id="8" name="Title Placeholder 1">
            <a:extLst>
              <a:ext uri="{FF2B5EF4-FFF2-40B4-BE49-F238E27FC236}">
                <a16:creationId xmlns:a16="http://schemas.microsoft.com/office/drawing/2014/main" id="{D9257AFC-2713-6B3B-F635-37B6D88CC30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dirty="0"/>
              <a:t>Click to add title</a:t>
            </a:r>
            <a:endParaRPr lang="nb-NO"/>
          </a:p>
        </p:txBody>
      </p:sp>
    </p:spTree>
    <p:extLst>
      <p:ext uri="{BB962C8B-B14F-4D97-AF65-F5344CB8AC3E}">
        <p14:creationId xmlns:p14="http://schemas.microsoft.com/office/powerpoint/2010/main" val="337967277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rofile 1">
    <p:spTree>
      <p:nvGrpSpPr>
        <p:cNvPr id="1" name=""/>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F484570F-AB85-4401-FAD0-3C8AAB53FCC5}"/>
              </a:ext>
            </a:extLst>
          </p:cNvPr>
          <p:cNvGraphicFramePr>
            <a:graphicFrameLocks noChangeAspect="1"/>
          </p:cNvGraphicFramePr>
          <p:nvPr userDrawn="1">
            <p:custDataLst>
              <p:tags r:id="rId1"/>
            </p:custDataLst>
            <p:extLst>
              <p:ext uri="{D42A27DB-BD31-4B8C-83A1-F6EECF244321}">
                <p14:modId xmlns:p14="http://schemas.microsoft.com/office/powerpoint/2010/main" val="4088932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7" name="think-cell data - do not delete" hidden="1">
                        <a:extLst>
                          <a:ext uri="{FF2B5EF4-FFF2-40B4-BE49-F238E27FC236}">
                            <a16:creationId xmlns:a16="http://schemas.microsoft.com/office/drawing/2014/main" id="{F484570F-AB85-4401-FAD0-3C8AAB53FC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hasCustomPrompt="1"/>
          </p:nvPr>
        </p:nvSpPr>
        <p:spPr>
          <a:xfrm>
            <a:off x="450000" y="1880213"/>
            <a:ext cx="1476000" cy="1476000"/>
          </a:xfrm>
        </p:spPr>
        <p:txBody>
          <a:bodyPr>
            <a:normAutofit/>
          </a:bodyPr>
          <a:lstStyle>
            <a:lvl1pPr algn="ctr">
              <a:spcBef>
                <a:spcPts val="200"/>
              </a:spcBef>
              <a:spcAft>
                <a:spcPts val="200"/>
              </a:spcAft>
              <a:defRPr sz="1200" b="0"/>
            </a:lvl1pPr>
          </a:lstStyle>
          <a:p>
            <a:r>
              <a:rPr lang="nb-NO" dirty="0"/>
              <a:t>Click the picture frame and go to Templafy Images &gt; CV pictures to add picture</a:t>
            </a:r>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hasCustomPrompt="1"/>
          </p:nvPr>
        </p:nvSpPr>
        <p:spPr>
          <a:xfrm>
            <a:off x="6256583" y="1880213"/>
            <a:ext cx="1476000" cy="1476000"/>
          </a:xfrm>
        </p:spPr>
        <p:txBody>
          <a:bodyPr>
            <a:normAutofit/>
          </a:bodyPr>
          <a:lstStyle>
            <a:lvl1pPr algn="ctr">
              <a:spcBef>
                <a:spcPts val="200"/>
              </a:spcBef>
              <a:spcAft>
                <a:spcPts val="200"/>
              </a:spcAft>
              <a:defRPr sz="1200" b="0"/>
            </a:lvl1pPr>
          </a:lstStyle>
          <a:p>
            <a:r>
              <a:rPr lang="nb-NO" dirty="0"/>
              <a:t>Click the picture frame and go to Templafy Images &gt; CV pictures to add picture</a:t>
            </a:r>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hasCustomPrompt="1"/>
          </p:nvPr>
        </p:nvSpPr>
        <p:spPr>
          <a:xfrm>
            <a:off x="450000" y="4256213"/>
            <a:ext cx="1476000" cy="1476000"/>
          </a:xfrm>
        </p:spPr>
        <p:txBody>
          <a:bodyPr>
            <a:normAutofit/>
          </a:bodyPr>
          <a:lstStyle>
            <a:lvl1pPr algn="ctr">
              <a:spcBef>
                <a:spcPts val="200"/>
              </a:spcBef>
              <a:spcAft>
                <a:spcPts val="200"/>
              </a:spcAft>
              <a:defRPr sz="1200" b="0"/>
            </a:lvl1pPr>
          </a:lstStyle>
          <a:p>
            <a:r>
              <a:rPr lang="nb-NO" dirty="0"/>
              <a:t>Click the picture frame and go to Templafy Images &gt; CV pictures to add picture</a:t>
            </a:r>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hasCustomPrompt="1"/>
          </p:nvPr>
        </p:nvSpPr>
        <p:spPr>
          <a:xfrm>
            <a:off x="6256583" y="4256213"/>
            <a:ext cx="1476000" cy="1476000"/>
          </a:xfrm>
        </p:spPr>
        <p:txBody>
          <a:bodyPr>
            <a:normAutofit/>
          </a:bodyPr>
          <a:lstStyle>
            <a:lvl1pPr algn="ctr">
              <a:spcBef>
                <a:spcPts val="200"/>
              </a:spcBef>
              <a:spcAft>
                <a:spcPts val="200"/>
              </a:spcAft>
              <a:defRPr sz="1200" b="0"/>
            </a:lvl1pPr>
          </a:lstStyle>
          <a:p>
            <a:r>
              <a:rPr lang="nb-NO" dirty="0"/>
              <a:t>Click the picture frame and go to Templafy Images &gt; CV pictures to add picture</a:t>
            </a:r>
          </a:p>
        </p:txBody>
      </p:sp>
      <p:sp>
        <p:nvSpPr>
          <p:cNvPr id="6" name="Text Placeholder 12">
            <a:extLst>
              <a:ext uri="{FF2B5EF4-FFF2-40B4-BE49-F238E27FC236}">
                <a16:creationId xmlns:a16="http://schemas.microsoft.com/office/drawing/2014/main" id="{4FC28274-B484-ADCB-6FAD-CD816034B792}"/>
              </a:ext>
            </a:extLst>
          </p:cNvPr>
          <p:cNvSpPr>
            <a:spLocks noGrp="1"/>
          </p:cNvSpPr>
          <p:nvPr>
            <p:ph type="body" sz="quarter" idx="32"/>
          </p:nvPr>
        </p:nvSpPr>
        <p:spPr>
          <a:xfrm>
            <a:off x="2104052" y="1880213"/>
            <a:ext cx="3846100"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nb-NO" dirty="0"/>
              <a:t>Click to edit Master text styles</a:t>
            </a:r>
            <a:endParaRPr lang="nb-NO"/>
          </a:p>
          <a:p>
            <a:pPr lvl="1"/>
            <a:r>
              <a:rPr lang="nb-NO" dirty="0"/>
              <a:t>Second level</a:t>
            </a:r>
            <a:endParaRPr lang="nb-NO"/>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907900" y="1880213"/>
            <a:ext cx="3846100"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nb-NO"/>
              <a:t>Click to edit Master text styles</a:t>
            </a:r>
          </a:p>
          <a:p>
            <a:pPr lvl="1"/>
            <a:r>
              <a:rPr lang="nb-NO"/>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2104051" y="4256213"/>
            <a:ext cx="3824765"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nb-NO"/>
              <a:t>Click to edit Master text styles</a:t>
            </a:r>
          </a:p>
          <a:p>
            <a:pPr lvl="1"/>
            <a:r>
              <a:rPr lang="nb-NO"/>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905645" y="4256213"/>
            <a:ext cx="3848355"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nb-NO"/>
              <a:t>Click to edit Master text styles</a:t>
            </a:r>
          </a:p>
          <a:p>
            <a:pPr lvl="1"/>
            <a:r>
              <a:rPr lang="nb-NO"/>
              <a:t>Second level</a:t>
            </a:r>
          </a:p>
        </p:txBody>
      </p:sp>
      <p:sp>
        <p:nvSpPr>
          <p:cNvPr id="10" name="Rectangle 9">
            <a:extLst>
              <a:ext uri="{FF2B5EF4-FFF2-40B4-BE49-F238E27FC236}">
                <a16:creationId xmlns:a16="http://schemas.microsoft.com/office/drawing/2014/main" id="{8B1455C2-E21F-06D2-DADD-7FD7A0C6A036}"/>
              </a:ext>
            </a:extLst>
          </p:cNvPr>
          <p:cNvSpPr/>
          <p:nvPr userDrawn="1"/>
        </p:nvSpPr>
        <p:spPr>
          <a:xfrm>
            <a:off x="6256583" y="1677307"/>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dirty="0">
              <a:solidFill>
                <a:schemeClr val="bg1"/>
              </a:solidFill>
            </a:endParaRPr>
          </a:p>
        </p:txBody>
      </p:sp>
      <p:sp>
        <p:nvSpPr>
          <p:cNvPr id="11" name="Rectangle 10">
            <a:extLst>
              <a:ext uri="{FF2B5EF4-FFF2-40B4-BE49-F238E27FC236}">
                <a16:creationId xmlns:a16="http://schemas.microsoft.com/office/drawing/2014/main" id="{96B116F3-3D63-C235-3E40-D7EA6B934CF2}"/>
              </a:ext>
            </a:extLst>
          </p:cNvPr>
          <p:cNvSpPr/>
          <p:nvPr userDrawn="1"/>
        </p:nvSpPr>
        <p:spPr>
          <a:xfrm>
            <a:off x="450000" y="1677307"/>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dirty="0">
              <a:solidFill>
                <a:schemeClr val="bg1"/>
              </a:solidFill>
            </a:endParaRPr>
          </a:p>
        </p:txBody>
      </p:sp>
      <p:sp>
        <p:nvSpPr>
          <p:cNvPr id="12" name="Rectangle 11">
            <a:extLst>
              <a:ext uri="{FF2B5EF4-FFF2-40B4-BE49-F238E27FC236}">
                <a16:creationId xmlns:a16="http://schemas.microsoft.com/office/drawing/2014/main" id="{4F46C436-A721-2D60-1AEA-13F0DD3A9223}"/>
              </a:ext>
            </a:extLst>
          </p:cNvPr>
          <p:cNvSpPr/>
          <p:nvPr userDrawn="1"/>
        </p:nvSpPr>
        <p:spPr>
          <a:xfrm>
            <a:off x="6256583" y="4044901"/>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dirty="0">
              <a:solidFill>
                <a:schemeClr val="bg1"/>
              </a:solidFill>
            </a:endParaRPr>
          </a:p>
        </p:txBody>
      </p:sp>
      <p:sp>
        <p:nvSpPr>
          <p:cNvPr id="13" name="Rectangle 12">
            <a:extLst>
              <a:ext uri="{FF2B5EF4-FFF2-40B4-BE49-F238E27FC236}">
                <a16:creationId xmlns:a16="http://schemas.microsoft.com/office/drawing/2014/main" id="{C62ED75E-FA16-E5BA-B5F1-A58E06F1A408}"/>
              </a:ext>
            </a:extLst>
          </p:cNvPr>
          <p:cNvSpPr/>
          <p:nvPr userDrawn="1"/>
        </p:nvSpPr>
        <p:spPr>
          <a:xfrm>
            <a:off x="450000" y="4044901"/>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dirty="0">
              <a:solidFill>
                <a:schemeClr val="bg1"/>
              </a:solidFill>
            </a:endParaRPr>
          </a:p>
        </p:txBody>
      </p:sp>
      <p:sp>
        <p:nvSpPr>
          <p:cNvPr id="14" name="Text Placeholder 8">
            <a:extLst>
              <a:ext uri="{FF2B5EF4-FFF2-40B4-BE49-F238E27FC236}">
                <a16:creationId xmlns:a16="http://schemas.microsoft.com/office/drawing/2014/main" id="{67D2A86E-3485-4064-F11B-592641772D4F}"/>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dirty="0"/>
              <a:t>Click to add subtitle</a:t>
            </a:r>
            <a:endParaRPr lang="nb-NO"/>
          </a:p>
        </p:txBody>
      </p:sp>
      <p:sp>
        <p:nvSpPr>
          <p:cNvPr id="15" name="Title Placeholder 1">
            <a:extLst>
              <a:ext uri="{FF2B5EF4-FFF2-40B4-BE49-F238E27FC236}">
                <a16:creationId xmlns:a16="http://schemas.microsoft.com/office/drawing/2014/main" id="{E96810A4-9AE7-5408-F486-24386EEDA4C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dirty="0"/>
              <a:t>Click to add title</a:t>
            </a:r>
            <a:endParaRPr lang="nb-NO"/>
          </a:p>
        </p:txBody>
      </p:sp>
    </p:spTree>
    <p:extLst>
      <p:ext uri="{BB962C8B-B14F-4D97-AF65-F5344CB8AC3E}">
        <p14:creationId xmlns:p14="http://schemas.microsoft.com/office/powerpoint/2010/main" val="370492605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F484570F-AB85-4401-FAD0-3C8AAB53FCC5}"/>
              </a:ext>
            </a:extLst>
          </p:cNvPr>
          <p:cNvGraphicFramePr>
            <a:graphicFrameLocks noChangeAspect="1"/>
          </p:cNvGraphicFramePr>
          <p:nvPr userDrawn="1">
            <p:custDataLst>
              <p:tags r:id="rId1"/>
            </p:custDataLst>
            <p:extLst>
              <p:ext uri="{D42A27DB-BD31-4B8C-83A1-F6EECF244321}">
                <p14:modId xmlns:p14="http://schemas.microsoft.com/office/powerpoint/2010/main" val="4088932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7" name="think-cell data - do not delete" hidden="1">
                        <a:extLst>
                          <a:ext uri="{FF2B5EF4-FFF2-40B4-BE49-F238E27FC236}">
                            <a16:creationId xmlns:a16="http://schemas.microsoft.com/office/drawing/2014/main" id="{F484570F-AB85-4401-FAD0-3C8AAB53FC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hasCustomPrompt="1"/>
          </p:nvPr>
        </p:nvSpPr>
        <p:spPr>
          <a:xfrm>
            <a:off x="450000" y="1708377"/>
            <a:ext cx="1368000" cy="1368000"/>
          </a:xfrm>
          <a:prstGeom prst="ellipse">
            <a:avLst/>
          </a:prstGeom>
          <a:ln>
            <a:solidFill>
              <a:schemeClr val="accent5"/>
            </a:solidFill>
          </a:ln>
        </p:spPr>
        <p:txBody>
          <a:bodyPr>
            <a:normAutofit/>
          </a:bodyPr>
          <a:lstStyle>
            <a:lvl1pPr algn="ctr">
              <a:spcBef>
                <a:spcPts val="200"/>
              </a:spcBef>
              <a:spcAft>
                <a:spcPts val="200"/>
              </a:spcAft>
              <a:defRPr sz="1050" b="0"/>
            </a:lvl1pPr>
          </a:lstStyle>
          <a:p>
            <a:r>
              <a:rPr lang="nb-NO" dirty="0"/>
              <a:t>Click the picture frame and go to Templafy Images &gt; CV pictures to add picture</a:t>
            </a:r>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hasCustomPrompt="1"/>
          </p:nvPr>
        </p:nvSpPr>
        <p:spPr>
          <a:xfrm>
            <a:off x="6256583" y="1708377"/>
            <a:ext cx="1368000" cy="1368000"/>
          </a:xfrm>
          <a:prstGeom prst="ellipse">
            <a:avLst/>
          </a:prstGeom>
          <a:ln>
            <a:solidFill>
              <a:schemeClr val="accent5"/>
            </a:solidFill>
          </a:ln>
        </p:spPr>
        <p:txBody>
          <a:bodyPr>
            <a:normAutofit/>
          </a:bodyPr>
          <a:lstStyle>
            <a:lvl1pPr algn="ctr">
              <a:spcBef>
                <a:spcPts val="200"/>
              </a:spcBef>
              <a:spcAft>
                <a:spcPts val="200"/>
              </a:spcAft>
              <a:defRPr sz="1050" b="0"/>
            </a:lvl1pPr>
          </a:lstStyle>
          <a:p>
            <a:r>
              <a:rPr lang="nb-NO" dirty="0"/>
              <a:t>Click the picture frame and go to Templafy Images &gt; CV pictures to add picture</a:t>
            </a:r>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hasCustomPrompt="1"/>
          </p:nvPr>
        </p:nvSpPr>
        <p:spPr>
          <a:xfrm>
            <a:off x="450000" y="4084377"/>
            <a:ext cx="1368000" cy="1368000"/>
          </a:xfrm>
          <a:prstGeom prst="ellipse">
            <a:avLst/>
          </a:prstGeom>
          <a:ln>
            <a:solidFill>
              <a:schemeClr val="accent5"/>
            </a:solidFill>
          </a:ln>
        </p:spPr>
        <p:txBody>
          <a:bodyPr>
            <a:normAutofit/>
          </a:bodyPr>
          <a:lstStyle>
            <a:lvl1pPr algn="ctr">
              <a:spcBef>
                <a:spcPts val="200"/>
              </a:spcBef>
              <a:spcAft>
                <a:spcPts val="200"/>
              </a:spcAft>
              <a:defRPr sz="1050" b="0"/>
            </a:lvl1pPr>
          </a:lstStyle>
          <a:p>
            <a:r>
              <a:rPr lang="nb-NO" dirty="0"/>
              <a:t>Click the picture frame and go to Templafy Images &gt; CV pictures to add picture</a:t>
            </a:r>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hasCustomPrompt="1"/>
          </p:nvPr>
        </p:nvSpPr>
        <p:spPr>
          <a:xfrm>
            <a:off x="6256583" y="4084377"/>
            <a:ext cx="1368000" cy="1368000"/>
          </a:xfrm>
          <a:prstGeom prst="ellipse">
            <a:avLst/>
          </a:prstGeom>
          <a:ln>
            <a:solidFill>
              <a:schemeClr val="accent5"/>
            </a:solidFill>
          </a:ln>
        </p:spPr>
        <p:txBody>
          <a:bodyPr>
            <a:normAutofit/>
          </a:bodyPr>
          <a:lstStyle>
            <a:lvl1pPr algn="ctr">
              <a:spcBef>
                <a:spcPts val="200"/>
              </a:spcBef>
              <a:spcAft>
                <a:spcPts val="200"/>
              </a:spcAft>
              <a:defRPr sz="1050" b="0"/>
            </a:lvl1pPr>
          </a:lstStyle>
          <a:p>
            <a:r>
              <a:rPr lang="nb-NO" dirty="0"/>
              <a:t>Click the picture frame and go to Templafy Images &gt; CV pictures to add picture</a:t>
            </a:r>
          </a:p>
        </p:txBody>
      </p:sp>
      <p:sp>
        <p:nvSpPr>
          <p:cNvPr id="6" name="Text Placeholder 12">
            <a:extLst>
              <a:ext uri="{FF2B5EF4-FFF2-40B4-BE49-F238E27FC236}">
                <a16:creationId xmlns:a16="http://schemas.microsoft.com/office/drawing/2014/main" id="{4FC28274-B484-ADCB-6FAD-CD816034B792}"/>
              </a:ext>
            </a:extLst>
          </p:cNvPr>
          <p:cNvSpPr>
            <a:spLocks noGrp="1"/>
          </p:cNvSpPr>
          <p:nvPr>
            <p:ph type="body" sz="quarter" idx="32"/>
          </p:nvPr>
        </p:nvSpPr>
        <p:spPr>
          <a:xfrm>
            <a:off x="1971621" y="1708377"/>
            <a:ext cx="3978532"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dirty="0"/>
              <a:t>Click to edit Master text styles</a:t>
            </a:r>
            <a:endParaRPr lang="nb-NO"/>
          </a:p>
          <a:p>
            <a:pPr lvl="1"/>
            <a:r>
              <a:rPr lang="nb-NO" dirty="0"/>
              <a:t>Second level</a:t>
            </a:r>
            <a:endParaRPr lang="nb-NO"/>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775469" y="1708377"/>
            <a:ext cx="3978532"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1972354" y="4084377"/>
            <a:ext cx="3956463"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773136" y="4084377"/>
            <a:ext cx="3980865"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14" name="Text Placeholder 8">
            <a:extLst>
              <a:ext uri="{FF2B5EF4-FFF2-40B4-BE49-F238E27FC236}">
                <a16:creationId xmlns:a16="http://schemas.microsoft.com/office/drawing/2014/main" id="{67D2A86E-3485-4064-F11B-592641772D4F}"/>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dirty="0"/>
              <a:t>Click to add subtitle</a:t>
            </a:r>
            <a:endParaRPr lang="nb-NO"/>
          </a:p>
        </p:txBody>
      </p:sp>
      <p:sp>
        <p:nvSpPr>
          <p:cNvPr id="15" name="Title Placeholder 1">
            <a:extLst>
              <a:ext uri="{FF2B5EF4-FFF2-40B4-BE49-F238E27FC236}">
                <a16:creationId xmlns:a16="http://schemas.microsoft.com/office/drawing/2014/main" id="{E96810A4-9AE7-5408-F486-24386EEDA4C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dirty="0"/>
              <a:t>Click to add title</a:t>
            </a:r>
            <a:endParaRPr lang="nb-NO"/>
          </a:p>
        </p:txBody>
      </p:sp>
      <p:sp>
        <p:nvSpPr>
          <p:cNvPr id="19" name="Text Placeholder 18">
            <a:extLst>
              <a:ext uri="{FF2B5EF4-FFF2-40B4-BE49-F238E27FC236}">
                <a16:creationId xmlns:a16="http://schemas.microsoft.com/office/drawing/2014/main" id="{2CA72FE2-E534-2B0F-B492-79F69B735D92}"/>
              </a:ext>
            </a:extLst>
          </p:cNvPr>
          <p:cNvSpPr>
            <a:spLocks noGrp="1"/>
          </p:cNvSpPr>
          <p:nvPr>
            <p:ph type="body" sz="quarter" idx="36"/>
          </p:nvPr>
        </p:nvSpPr>
        <p:spPr>
          <a:xfrm>
            <a:off x="449263" y="3185058"/>
            <a:ext cx="1368425" cy="697967"/>
          </a:xfrm>
        </p:spPr>
        <p:txBody>
          <a:bodyPr/>
          <a:lstStyle/>
          <a:p>
            <a:pPr lvl="0"/>
            <a:r>
              <a:rPr lang="nb-NO" dirty="0"/>
              <a:t>Click to edit Master text styles</a:t>
            </a:r>
          </a:p>
        </p:txBody>
      </p:sp>
      <p:sp>
        <p:nvSpPr>
          <p:cNvPr id="20" name="Text Placeholder 18">
            <a:extLst>
              <a:ext uri="{FF2B5EF4-FFF2-40B4-BE49-F238E27FC236}">
                <a16:creationId xmlns:a16="http://schemas.microsoft.com/office/drawing/2014/main" id="{ACE7E5EC-7D44-5F07-4396-A6BF2B682E85}"/>
              </a:ext>
            </a:extLst>
          </p:cNvPr>
          <p:cNvSpPr>
            <a:spLocks noGrp="1"/>
          </p:cNvSpPr>
          <p:nvPr>
            <p:ph type="body" sz="quarter" idx="37"/>
          </p:nvPr>
        </p:nvSpPr>
        <p:spPr>
          <a:xfrm>
            <a:off x="6256583" y="3185058"/>
            <a:ext cx="1368425" cy="697967"/>
          </a:xfrm>
        </p:spPr>
        <p:txBody>
          <a:bodyPr/>
          <a:lstStyle/>
          <a:p>
            <a:pPr lvl="0"/>
            <a:r>
              <a:rPr lang="nb-NO" dirty="0"/>
              <a:t>Click to edit Master text styles</a:t>
            </a:r>
          </a:p>
        </p:txBody>
      </p:sp>
      <p:sp>
        <p:nvSpPr>
          <p:cNvPr id="21" name="Text Placeholder 18">
            <a:extLst>
              <a:ext uri="{FF2B5EF4-FFF2-40B4-BE49-F238E27FC236}">
                <a16:creationId xmlns:a16="http://schemas.microsoft.com/office/drawing/2014/main" id="{5D327759-7730-3AA4-0E30-04F775CD66C3}"/>
              </a:ext>
            </a:extLst>
          </p:cNvPr>
          <p:cNvSpPr>
            <a:spLocks noGrp="1"/>
          </p:cNvSpPr>
          <p:nvPr>
            <p:ph type="body" sz="quarter" idx="38"/>
          </p:nvPr>
        </p:nvSpPr>
        <p:spPr>
          <a:xfrm>
            <a:off x="449263" y="5561684"/>
            <a:ext cx="1368425" cy="697967"/>
          </a:xfrm>
        </p:spPr>
        <p:txBody>
          <a:bodyPr/>
          <a:lstStyle/>
          <a:p>
            <a:pPr lvl="0"/>
            <a:r>
              <a:rPr lang="nb-NO" dirty="0"/>
              <a:t>Click to edit Master text styles</a:t>
            </a:r>
          </a:p>
        </p:txBody>
      </p:sp>
      <p:sp>
        <p:nvSpPr>
          <p:cNvPr id="22" name="Text Placeholder 18">
            <a:extLst>
              <a:ext uri="{FF2B5EF4-FFF2-40B4-BE49-F238E27FC236}">
                <a16:creationId xmlns:a16="http://schemas.microsoft.com/office/drawing/2014/main" id="{60C4210A-58E4-E062-AA31-5FDED2A65537}"/>
              </a:ext>
            </a:extLst>
          </p:cNvPr>
          <p:cNvSpPr>
            <a:spLocks noGrp="1"/>
          </p:cNvSpPr>
          <p:nvPr>
            <p:ph type="body" sz="quarter" idx="39"/>
          </p:nvPr>
        </p:nvSpPr>
        <p:spPr>
          <a:xfrm>
            <a:off x="6256583" y="5561684"/>
            <a:ext cx="1368425" cy="697967"/>
          </a:xfrm>
        </p:spPr>
        <p:txBody>
          <a:bodyPr/>
          <a:lstStyle/>
          <a:p>
            <a:pPr lvl="0"/>
            <a:r>
              <a:rPr lang="nb-NO" dirty="0"/>
              <a:t>Click to edit Master text styles</a:t>
            </a:r>
          </a:p>
        </p:txBody>
      </p:sp>
    </p:spTree>
    <p:extLst>
      <p:ext uri="{BB962C8B-B14F-4D97-AF65-F5344CB8AC3E}">
        <p14:creationId xmlns:p14="http://schemas.microsoft.com/office/powerpoint/2010/main" val="144850860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338C8E8-5CC7-2DA0-0253-B90F98C6FD31}"/>
              </a:ext>
            </a:extLst>
          </p:cNvPr>
          <p:cNvGraphicFramePr>
            <a:graphicFrameLocks noChangeAspect="1"/>
          </p:cNvGraphicFramePr>
          <p:nvPr userDrawn="1">
            <p:custDataLst>
              <p:tags r:id="rId1"/>
            </p:custDataLst>
            <p:extLst>
              <p:ext uri="{D42A27DB-BD31-4B8C-83A1-F6EECF244321}">
                <p14:modId xmlns:p14="http://schemas.microsoft.com/office/powerpoint/2010/main" val="2464717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7338C8E8-5CC7-2DA0-0253-B90F98C6FD3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DD670E7F-2D5F-E74D-FF59-5BD6C5BC34F1}"/>
              </a:ext>
            </a:extLst>
          </p:cNvPr>
          <p:cNvSpPr/>
          <p:nvPr userDrawn="1"/>
        </p:nvSpPr>
        <p:spPr>
          <a:xfrm>
            <a:off x="6256583" y="1677307"/>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dirty="0">
              <a:solidFill>
                <a:schemeClr val="bg1"/>
              </a:solidFill>
            </a:endParaRPr>
          </a:p>
        </p:txBody>
      </p:sp>
      <p:sp>
        <p:nvSpPr>
          <p:cNvPr id="17" name="Rectangle 16">
            <a:extLst>
              <a:ext uri="{FF2B5EF4-FFF2-40B4-BE49-F238E27FC236}">
                <a16:creationId xmlns:a16="http://schemas.microsoft.com/office/drawing/2014/main" id="{0CD4E13F-35DC-E442-82C0-9B5EE61D2906}"/>
              </a:ext>
            </a:extLst>
          </p:cNvPr>
          <p:cNvSpPr/>
          <p:nvPr userDrawn="1"/>
        </p:nvSpPr>
        <p:spPr>
          <a:xfrm>
            <a:off x="450000" y="1677307"/>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dirty="0">
              <a:solidFill>
                <a:schemeClr val="bg1"/>
              </a:solidFill>
            </a:endParaRPr>
          </a:p>
        </p:txBody>
      </p:sp>
      <p:sp>
        <p:nvSpPr>
          <p:cNvPr id="20" name="Picture Placeholder 11">
            <a:extLst>
              <a:ext uri="{FF2B5EF4-FFF2-40B4-BE49-F238E27FC236}">
                <a16:creationId xmlns:a16="http://schemas.microsoft.com/office/drawing/2014/main" id="{32DA993B-B409-E5C0-E8A1-3920C08FA402}"/>
              </a:ext>
            </a:extLst>
          </p:cNvPr>
          <p:cNvSpPr>
            <a:spLocks noGrp="1"/>
          </p:cNvSpPr>
          <p:nvPr>
            <p:ph type="pic" sz="quarter" idx="28"/>
          </p:nvPr>
        </p:nvSpPr>
        <p:spPr>
          <a:xfrm>
            <a:off x="4480531" y="1883664"/>
            <a:ext cx="1476000" cy="1476000"/>
          </a:xfrm>
        </p:spPr>
        <p:txBody>
          <a:bodyPr>
            <a:normAutofit/>
          </a:bodyPr>
          <a:lstStyle>
            <a:lvl1pPr algn="ctr">
              <a:spcBef>
                <a:spcPts val="200"/>
              </a:spcBef>
              <a:spcAft>
                <a:spcPts val="200"/>
              </a:spcAft>
              <a:defRPr sz="1200" b="0"/>
            </a:lvl1pPr>
          </a:lstStyle>
          <a:p>
            <a:r>
              <a:rPr lang="nb-NO" dirty="0"/>
              <a:t>Click icon to add picture</a:t>
            </a:r>
          </a:p>
        </p:txBody>
      </p:sp>
      <p:sp>
        <p:nvSpPr>
          <p:cNvPr id="21" name="Picture Placeholder 11">
            <a:extLst>
              <a:ext uri="{FF2B5EF4-FFF2-40B4-BE49-F238E27FC236}">
                <a16:creationId xmlns:a16="http://schemas.microsoft.com/office/drawing/2014/main" id="{9EA35630-FAAB-0992-9BD2-E2CF77317F5E}"/>
              </a:ext>
            </a:extLst>
          </p:cNvPr>
          <p:cNvSpPr>
            <a:spLocks noGrp="1"/>
          </p:cNvSpPr>
          <p:nvPr>
            <p:ph type="pic" sz="quarter" idx="29"/>
          </p:nvPr>
        </p:nvSpPr>
        <p:spPr>
          <a:xfrm>
            <a:off x="10268918" y="1883664"/>
            <a:ext cx="1476000" cy="1476000"/>
          </a:xfrm>
        </p:spPr>
        <p:txBody>
          <a:bodyPr>
            <a:normAutofit/>
          </a:bodyPr>
          <a:lstStyle>
            <a:lvl1pPr algn="ctr">
              <a:spcBef>
                <a:spcPts val="200"/>
              </a:spcBef>
              <a:spcAft>
                <a:spcPts val="200"/>
              </a:spcAft>
              <a:defRPr sz="1200" b="0"/>
            </a:lvl1pPr>
          </a:lstStyle>
          <a:p>
            <a:r>
              <a:rPr lang="nb-NO"/>
              <a:t>Click icon to add picture</a:t>
            </a:r>
            <a:endParaRPr lang="nb-NO" dirty="0"/>
          </a:p>
        </p:txBody>
      </p:sp>
      <p:sp>
        <p:nvSpPr>
          <p:cNvPr id="2" name="Text Placeholder 8">
            <a:extLst>
              <a:ext uri="{FF2B5EF4-FFF2-40B4-BE49-F238E27FC236}">
                <a16:creationId xmlns:a16="http://schemas.microsoft.com/office/drawing/2014/main" id="{F362A436-16E9-8D92-CE75-CF090274A98C}"/>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dirty="0"/>
              <a:t>Click to add subtitle</a:t>
            </a:r>
            <a:endParaRPr lang="nb-NO"/>
          </a:p>
        </p:txBody>
      </p:sp>
      <p:sp>
        <p:nvSpPr>
          <p:cNvPr id="3" name="Title Placeholder 1">
            <a:extLst>
              <a:ext uri="{FF2B5EF4-FFF2-40B4-BE49-F238E27FC236}">
                <a16:creationId xmlns:a16="http://schemas.microsoft.com/office/drawing/2014/main" id="{1CE7ED7B-D3F7-0C2D-3D7F-23B03A315CF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dirty="0"/>
              <a:t>Click to add title</a:t>
            </a:r>
            <a:endParaRPr lang="nb-NO"/>
          </a:p>
        </p:txBody>
      </p:sp>
      <p:sp>
        <p:nvSpPr>
          <p:cNvPr id="4" name="Text Placeholder 12">
            <a:extLst>
              <a:ext uri="{FF2B5EF4-FFF2-40B4-BE49-F238E27FC236}">
                <a16:creationId xmlns:a16="http://schemas.microsoft.com/office/drawing/2014/main" id="{4A6BC76D-8B27-508E-2FA1-4B668FF32EE7}"/>
              </a:ext>
            </a:extLst>
          </p:cNvPr>
          <p:cNvSpPr>
            <a:spLocks noGrp="1"/>
          </p:cNvSpPr>
          <p:nvPr>
            <p:ph type="body" sz="quarter" idx="32"/>
          </p:nvPr>
        </p:nvSpPr>
        <p:spPr>
          <a:xfrm>
            <a:off x="449999" y="3498336"/>
            <a:ext cx="5506532" cy="1944000"/>
          </a:xfrm>
        </p:spPr>
        <p:txBody>
          <a:bodyPr/>
          <a:lstStyle>
            <a:lvl1pPr>
              <a:spcBef>
                <a:spcPts val="200"/>
              </a:spcBef>
              <a:spcAft>
                <a:spcPts val="200"/>
              </a:spcAft>
              <a:defRPr sz="1200" b="0"/>
            </a:lvl1pPr>
            <a:lvl2pPr>
              <a:spcBef>
                <a:spcPts val="200"/>
              </a:spcBef>
              <a:spcAft>
                <a:spcPts val="200"/>
              </a:spcAft>
              <a:defRPr sz="1200" b="0"/>
            </a:lvl2pPr>
          </a:lstStyle>
          <a:p>
            <a:pPr lvl="0"/>
            <a:r>
              <a:rPr lang="nb-NO" dirty="0"/>
              <a:t>Click to edit Master text styles</a:t>
            </a:r>
            <a:endParaRPr lang="nb-NO"/>
          </a:p>
          <a:p>
            <a:pPr lvl="1"/>
            <a:r>
              <a:rPr lang="nb-NO" dirty="0"/>
              <a:t>Second level</a:t>
            </a:r>
            <a:endParaRPr lang="nb-NO"/>
          </a:p>
        </p:txBody>
      </p:sp>
      <p:sp>
        <p:nvSpPr>
          <p:cNvPr id="5" name="Text Placeholder 12">
            <a:extLst>
              <a:ext uri="{FF2B5EF4-FFF2-40B4-BE49-F238E27FC236}">
                <a16:creationId xmlns:a16="http://schemas.microsoft.com/office/drawing/2014/main" id="{9C91076D-2B86-9AF3-18AC-3BF3B0940503}"/>
              </a:ext>
            </a:extLst>
          </p:cNvPr>
          <p:cNvSpPr>
            <a:spLocks noGrp="1"/>
          </p:cNvSpPr>
          <p:nvPr>
            <p:ph type="body" sz="quarter" idx="33"/>
          </p:nvPr>
        </p:nvSpPr>
        <p:spPr>
          <a:xfrm>
            <a:off x="6247468" y="3498336"/>
            <a:ext cx="5506532" cy="1944000"/>
          </a:xfrm>
        </p:spPr>
        <p:txBody>
          <a:bodyPr/>
          <a:lstStyle>
            <a:lvl1pPr>
              <a:spcBef>
                <a:spcPts val="200"/>
              </a:spcBef>
              <a:spcAft>
                <a:spcPts val="200"/>
              </a:spcAft>
              <a:defRPr sz="1200" b="0"/>
            </a:lvl1pPr>
            <a:lvl2pPr>
              <a:spcBef>
                <a:spcPts val="200"/>
              </a:spcBef>
              <a:spcAft>
                <a:spcPts val="200"/>
              </a:spcAft>
              <a:defRPr sz="1200" b="0"/>
            </a:lvl2pPr>
          </a:lstStyle>
          <a:p>
            <a:pPr lvl="0"/>
            <a:r>
              <a:rPr lang="nb-NO" dirty="0"/>
              <a:t>Click to edit Master text styles</a:t>
            </a:r>
            <a:endParaRPr lang="nb-NO"/>
          </a:p>
          <a:p>
            <a:pPr lvl="1"/>
            <a:r>
              <a:rPr lang="nb-NO" dirty="0"/>
              <a:t>Second level</a:t>
            </a:r>
            <a:endParaRPr lang="nb-NO"/>
          </a:p>
        </p:txBody>
      </p:sp>
    </p:spTree>
    <p:extLst>
      <p:ext uri="{BB962C8B-B14F-4D97-AF65-F5344CB8AC3E}">
        <p14:creationId xmlns:p14="http://schemas.microsoft.com/office/powerpoint/2010/main" val="116500249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End slide - White">
    <p:spTree>
      <p:nvGrpSpPr>
        <p:cNvPr id="1" name=""/>
        <p:cNvGrpSpPr/>
        <p:nvPr/>
      </p:nvGrpSpPr>
      <p:grpSpPr>
        <a:xfrm>
          <a:off x="0" y="0"/>
          <a:ext cx="0" cy="0"/>
          <a:chOff x="0" y="0"/>
          <a:chExt cx="0" cy="0"/>
        </a:xfrm>
      </p:grpSpPr>
      <p:pic>
        <p:nvPicPr>
          <p:cNvPr id="656485947" name="image" descr="{&quot;templafy&quot;:{&quot;id&quot;:&quot;7fbabcf5-99dd-470b-8f9e-60f40b1ba45d&quot;}}"/>
          <p:cNvPicPr>
            <a:picLocks noChangeAspect="1"/>
          </p:cNvPicPr>
          <p:nvPr/>
        </p:nvPicPr>
        <p:blipFill>
          <a:blip r:embed="rId2"/>
          <a:stretch>
            <a:fillRect/>
          </a:stretch>
        </p:blipFill>
        <p:spPr>
          <a:xfrm>
            <a:off x="475200" y="464399"/>
            <a:ext cx="2012400" cy="792922"/>
          </a:xfrm>
          <a:prstGeom prst="rect">
            <a:avLst/>
          </a:prstGeom>
        </p:spPr>
      </p:pic>
      <p:sp>
        <p:nvSpPr>
          <p:cNvPr id="4" name="text" descr="{&quot;templafy&quot;:{&quot;id&quot;:&quot;a17e1f1a-2539-478c-a27c-8c23f2e0963f&quot;}}" title="Form.InternalExternal.Disclaimer">
            <a:extLst>
              <a:ext uri="{FF2B5EF4-FFF2-40B4-BE49-F238E27FC236}">
                <a16:creationId xmlns:a16="http://schemas.microsoft.com/office/drawing/2014/main" id="{88241E24-2AC5-5F14-C763-A8394ADA1990}"/>
              </a:ext>
            </a:extLst>
          </p:cNvPr>
          <p:cNvSpPr>
            <a:spLocks/>
          </p:cNvSpPr>
          <p:nvPr userDrawn="1"/>
        </p:nvSpPr>
        <p:spPr bwMode="auto">
          <a:xfrm>
            <a:off x="487058" y="4189870"/>
            <a:ext cx="8432353" cy="2189541"/>
          </a:xfrm>
          <a:prstGeom prst="rect">
            <a:avLst/>
          </a:prstGeom>
          <a:noFill/>
          <a:ln w="9525">
            <a:noFill/>
            <a:miter lim="800000"/>
            <a:headEnd/>
            <a:tailEnd/>
          </a:ln>
        </p:spPr>
        <p:txBody>
          <a:bodyPr lIns="0" tIns="0" rIns="0" bIns="0" anchor="b"/>
          <a:lstStyle/>
          <a:p>
            <a:pPr defTabSz="1019175">
              <a:spcAft>
                <a:spcPts val="0"/>
              </a:spcAft>
              <a:buClr>
                <a:schemeClr val="tx1"/>
              </a:buClr>
              <a:buSzPct val="80000"/>
              <a:buFont typeface="Wingdings" pitchFamily="2" charset="2"/>
              <a:buNone/>
            </a:pPr>
            <a:r>
              <a:rPr lang="nb-NO" sz="900" noProof="1">
                <a:solidFill>
                  <a:schemeClr val="tx1"/>
                </a:solidFill>
              </a:rPr>
              <a:t>Deloitte AS and Deloitte Advokatfirma AS are the Norwegian affiliates of Deloitte EMEA BV, a limited liability company incorporated under the laws of Belgium (Deloitte EMEA), that is a member firm of Deloitte Touche Tohmatsu Limited, a UK private company limited by guarantee (“DTTL”). DTTL and each of its member firms are legally separate and independent entities. DTTL and Deloitte EMEA do not provide services to clients. Please see www.deloitte.com/about to learn more about our global network of member firms.
Deloitte Norway conducts business through two legally separate and independent limited liability companies; Deloitte AS, providing audit, consulting, financial advisory and risk management services, and Deloitte Advokatfirma AS, providing tax and legal services.
Deloitte provides leading professional services to nearly 90% of the Fortune Global 500® and thousands of private companies. Our people deliver measurable and lasting results that help reinforce public trust in capital markets and enable clients to transform and thrive. Building on its 180+year history, Deloitte spans more than 150 countries and territories. Learn how Deloitte’s over 470,000 people worldwide work together every day to make an impact that matters at www.deloitte.com.
This communication contains general information only, and none of Deloitte Touche Tohmatsu Limited (DTTL), its global network of member firms or their related entities (collectively, the “Deloitte organization”) is, by means of this communication, rendering professional advice or services. Before making any decision or taking any action that may affect your finances or your business, you should consult a qualified professional adviser. No representations, warranties or undertakings (express or implied) are given as to the accuracy or completeness of the information in this communication, and none of DTTL, its member firms, related entities, employees or agents shall be liable or responsible for any loss or damage whatsoever arising directly or indirectly in connection with any person relying on this communication. DTTL and each of its member firms, and their related entities, are legally separate and independent entities.
© 2026 Deloitte Advokatfirma AS</a:t>
            </a:r>
            <a:endParaRPr lang="nb-NO"/>
          </a:p>
        </p:txBody>
      </p:sp>
    </p:spTree>
    <p:extLst>
      <p:ext uri="{BB962C8B-B14F-4D97-AF65-F5344CB8AC3E}">
        <p14:creationId xmlns:p14="http://schemas.microsoft.com/office/powerpoint/2010/main" val="175092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Gra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96593EEB-1CDC-4080-8C11-602DEAE1026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latin typeface="+mj-lt"/>
              </a:defRPr>
            </a:lvl1pPr>
          </a:lstStyle>
          <a:p>
            <a:r>
              <a:rPr lang="nb-NO"/>
              <a:t>Click to add title</a:t>
            </a:r>
          </a:p>
        </p:txBody>
      </p:sp>
    </p:spTree>
    <p:extLst>
      <p:ext uri="{BB962C8B-B14F-4D97-AF65-F5344CB8AC3E}">
        <p14:creationId xmlns:p14="http://schemas.microsoft.com/office/powerpoint/2010/main" val="63502459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mp; subtitle Gray">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B05972C-4EB5-02E5-D3B3-796AF5ABC9A4}"/>
              </a:ext>
            </a:extLst>
          </p:cNvPr>
          <p:cNvGraphicFramePr>
            <a:graphicFrameLocks noChangeAspect="1"/>
          </p:cNvGraphicFramePr>
          <p:nvPr userDrawn="1">
            <p:custDataLst>
              <p:tags r:id="rId1"/>
            </p:custDataLst>
            <p:extLst>
              <p:ext uri="{D42A27DB-BD31-4B8C-83A1-F6EECF244321}">
                <p14:modId xmlns:p14="http://schemas.microsoft.com/office/powerpoint/2010/main" val="3106785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FB05972C-4EB5-02E5-D3B3-796AF5ABC9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8">
            <a:extLst>
              <a:ext uri="{FF2B5EF4-FFF2-40B4-BE49-F238E27FC236}">
                <a16:creationId xmlns:a16="http://schemas.microsoft.com/office/drawing/2014/main" id="{8A9CD2DA-AA83-4DCB-8501-DE5878CC0B8A}"/>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4" name="Title Placeholder 1">
            <a:extLst>
              <a:ext uri="{FF2B5EF4-FFF2-40B4-BE49-F238E27FC236}">
                <a16:creationId xmlns:a16="http://schemas.microsoft.com/office/drawing/2014/main" id="{2567164D-98D6-14DE-1654-8043100211A0}"/>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Tree>
    <p:extLst>
      <p:ext uri="{BB962C8B-B14F-4D97-AF65-F5344CB8AC3E}">
        <p14:creationId xmlns:p14="http://schemas.microsoft.com/office/powerpoint/2010/main" val="233583231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ubtitle, 1 column Gray">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F85DDA7-785E-780B-BC9A-4216E2C1F393}"/>
              </a:ext>
            </a:extLst>
          </p:cNvPr>
          <p:cNvGraphicFramePr>
            <a:graphicFrameLocks noChangeAspect="1"/>
          </p:cNvGraphicFramePr>
          <p:nvPr userDrawn="1">
            <p:custDataLst>
              <p:tags r:id="rId1"/>
            </p:custDataLst>
            <p:extLst>
              <p:ext uri="{D42A27DB-BD31-4B8C-83A1-F6EECF244321}">
                <p14:modId xmlns:p14="http://schemas.microsoft.com/office/powerpoint/2010/main" val="3818476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CF85DDA7-785E-780B-BC9A-4216E2C1F3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463DAA5C-077F-FE00-63CE-03BEF637C37E}"/>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5" name="Title Placeholder 1">
            <a:extLst>
              <a:ext uri="{FF2B5EF4-FFF2-40B4-BE49-F238E27FC236}">
                <a16:creationId xmlns:a16="http://schemas.microsoft.com/office/drawing/2014/main" id="{06929E50-6BC7-6A16-7F97-75FA3937A2C8}"/>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
        <p:nvSpPr>
          <p:cNvPr id="6" name="Text Placeholder 18">
            <a:extLst>
              <a:ext uri="{FF2B5EF4-FFF2-40B4-BE49-F238E27FC236}">
                <a16:creationId xmlns:a16="http://schemas.microsoft.com/office/drawing/2014/main" id="{7A91D16B-BB64-A40E-E0AF-EBC7EE7F2F08}"/>
              </a:ext>
            </a:extLst>
          </p:cNvPr>
          <p:cNvSpPr>
            <a:spLocks noGrp="1"/>
          </p:cNvSpPr>
          <p:nvPr>
            <p:ph idx="1"/>
          </p:nvPr>
        </p:nvSpPr>
        <p:spPr>
          <a:xfrm>
            <a:off x="450000" y="1714499"/>
            <a:ext cx="11304000" cy="4644000"/>
          </a:xfrm>
          <a:prstGeom prst="rect">
            <a:avLst/>
          </a:prstGeom>
        </p:spPr>
        <p:txBody>
          <a:bodyPr vert="horz" lIns="0" tIns="0" rIns="0" bIns="0" rtlCol="0">
            <a:noAutofit/>
          </a:bodyPr>
          <a:lstStyle>
            <a:lvl1pPr>
              <a:spcBef>
                <a:spcPts val="200"/>
              </a:spcBef>
              <a:spcAft>
                <a:spcPts val="200"/>
              </a:spcAft>
              <a:defRPr/>
            </a:lvl1pPr>
            <a:lvl2pPr>
              <a:spcBef>
                <a:spcPts val="200"/>
              </a:spcBef>
              <a:spcAft>
                <a:spcPts val="200"/>
              </a:spcAft>
              <a:defRPr/>
            </a:lvl2pPr>
            <a:lvl3pPr>
              <a:spcBef>
                <a:spcPts val="200"/>
              </a:spcBef>
              <a:spcAft>
                <a:spcPts val="200"/>
              </a:spcAft>
              <a:defRPr/>
            </a:lvl3pPr>
            <a:lvl4pPr>
              <a:spcBef>
                <a:spcPts val="200"/>
              </a:spcBef>
              <a:spcAft>
                <a:spcPts val="200"/>
              </a:spcAft>
              <a:defRPr/>
            </a:lvl4pPr>
            <a:lvl5pPr>
              <a:spcBef>
                <a:spcPts val="200"/>
              </a:spcBef>
              <a:spcAft>
                <a:spcPts val="200"/>
              </a:spcAf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Tree>
    <p:extLst>
      <p:ext uri="{BB962C8B-B14F-4D97-AF65-F5344CB8AC3E}">
        <p14:creationId xmlns:p14="http://schemas.microsoft.com/office/powerpoint/2010/main" val="49640333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ubtitle, 2 columns Gray">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4AD4D43-3315-8098-AB60-0D1E2B6691F1}"/>
              </a:ext>
            </a:extLst>
          </p:cNvPr>
          <p:cNvGraphicFramePr>
            <a:graphicFrameLocks noChangeAspect="1"/>
          </p:cNvGraphicFramePr>
          <p:nvPr userDrawn="1">
            <p:custDataLst>
              <p:tags r:id="rId1"/>
            </p:custDataLst>
            <p:extLst>
              <p:ext uri="{D42A27DB-BD31-4B8C-83A1-F6EECF244321}">
                <p14:modId xmlns:p14="http://schemas.microsoft.com/office/powerpoint/2010/main" val="8703564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5" name="think-cell data - do not delete" hidden="1">
                        <a:extLst>
                          <a:ext uri="{FF2B5EF4-FFF2-40B4-BE49-F238E27FC236}">
                            <a16:creationId xmlns:a16="http://schemas.microsoft.com/office/drawing/2014/main" id="{54AD4D43-3315-8098-AB60-0D1E2B6691F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a:xfrm>
            <a:off x="450000" y="1712894"/>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15" name="Content Placeholder 3"/>
          <p:cNvSpPr>
            <a:spLocks noGrp="1"/>
          </p:cNvSpPr>
          <p:nvPr>
            <p:ph sz="quarter" idx="20"/>
          </p:nvPr>
        </p:nvSpPr>
        <p:spPr>
          <a:xfrm>
            <a:off x="6246000" y="1712894"/>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2" name="Text Placeholder 8">
            <a:extLst>
              <a:ext uri="{FF2B5EF4-FFF2-40B4-BE49-F238E27FC236}">
                <a16:creationId xmlns:a16="http://schemas.microsoft.com/office/drawing/2014/main" id="{ADD490B8-B418-78D3-2E0B-461A61F706DD}"/>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4" name="Title Placeholder 1">
            <a:extLst>
              <a:ext uri="{FF2B5EF4-FFF2-40B4-BE49-F238E27FC236}">
                <a16:creationId xmlns:a16="http://schemas.microsoft.com/office/drawing/2014/main" id="{8333EA7F-716E-CA3B-831D-4E6ADC7C218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Tree>
    <p:extLst>
      <p:ext uri="{BB962C8B-B14F-4D97-AF65-F5344CB8AC3E}">
        <p14:creationId xmlns:p14="http://schemas.microsoft.com/office/powerpoint/2010/main" val="381139883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ubtitle, 3 columns Gray">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A63C211-FBF0-0771-BE99-47E7028BD228}"/>
              </a:ext>
            </a:extLst>
          </p:cNvPr>
          <p:cNvGraphicFramePr>
            <a:graphicFrameLocks noChangeAspect="1"/>
          </p:cNvGraphicFramePr>
          <p:nvPr userDrawn="1">
            <p:custDataLst>
              <p:tags r:id="rId1"/>
            </p:custDataLst>
            <p:extLst>
              <p:ext uri="{D42A27DB-BD31-4B8C-83A1-F6EECF244321}">
                <p14:modId xmlns:p14="http://schemas.microsoft.com/office/powerpoint/2010/main" val="1275997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A63C211-FBF0-0771-BE99-47E7028BD2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Content Placeholder 3">
            <a:extLst>
              <a:ext uri="{FF2B5EF4-FFF2-40B4-BE49-F238E27FC236}">
                <a16:creationId xmlns:a16="http://schemas.microsoft.com/office/drawing/2014/main" id="{BFED540D-3BF1-4047-9D69-9C3EB9B94551}"/>
              </a:ext>
            </a:extLst>
          </p:cNvPr>
          <p:cNvSpPr>
            <a:spLocks noGrp="1"/>
          </p:cNvSpPr>
          <p:nvPr>
            <p:ph sz="quarter" idx="10"/>
          </p:nvPr>
        </p:nvSpPr>
        <p:spPr>
          <a:xfrm>
            <a:off x="450000"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3" name="Text Placeholder 8">
            <a:extLst>
              <a:ext uri="{FF2B5EF4-FFF2-40B4-BE49-F238E27FC236}">
                <a16:creationId xmlns:a16="http://schemas.microsoft.com/office/drawing/2014/main" id="{8B191C74-910B-0CFC-9067-143443C4A272}"/>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5" name="Title Placeholder 1">
            <a:extLst>
              <a:ext uri="{FF2B5EF4-FFF2-40B4-BE49-F238E27FC236}">
                <a16:creationId xmlns:a16="http://schemas.microsoft.com/office/drawing/2014/main" id="{9F0BB36C-DE52-CFD5-6483-3AF9FFFA109A}"/>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
        <p:nvSpPr>
          <p:cNvPr id="6" name="Content Placeholder 3">
            <a:extLst>
              <a:ext uri="{FF2B5EF4-FFF2-40B4-BE49-F238E27FC236}">
                <a16:creationId xmlns:a16="http://schemas.microsoft.com/office/drawing/2014/main" id="{CF857E55-4828-A256-F67F-37E4E75E2297}"/>
              </a:ext>
            </a:extLst>
          </p:cNvPr>
          <p:cNvSpPr>
            <a:spLocks noGrp="1"/>
          </p:cNvSpPr>
          <p:nvPr>
            <p:ph sz="quarter" idx="17"/>
          </p:nvPr>
        </p:nvSpPr>
        <p:spPr>
          <a:xfrm>
            <a:off x="4327048"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7" name="Content Placeholder 3">
            <a:extLst>
              <a:ext uri="{FF2B5EF4-FFF2-40B4-BE49-F238E27FC236}">
                <a16:creationId xmlns:a16="http://schemas.microsoft.com/office/drawing/2014/main" id="{9495ED2B-E3BF-3456-BD7E-366BCEB61955}"/>
              </a:ext>
            </a:extLst>
          </p:cNvPr>
          <p:cNvSpPr>
            <a:spLocks noGrp="1"/>
          </p:cNvSpPr>
          <p:nvPr>
            <p:ph sz="quarter" idx="18"/>
          </p:nvPr>
        </p:nvSpPr>
        <p:spPr>
          <a:xfrm>
            <a:off x="8204096"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Tree>
    <p:extLst>
      <p:ext uri="{BB962C8B-B14F-4D97-AF65-F5344CB8AC3E}">
        <p14:creationId xmlns:p14="http://schemas.microsoft.com/office/powerpoint/2010/main" val="185033439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ubtitle, 4 columns Gray">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C18030CB-8A1E-7879-CA68-10EA5C7AECBF}"/>
              </a:ext>
            </a:extLst>
          </p:cNvPr>
          <p:cNvGraphicFramePr>
            <a:graphicFrameLocks noChangeAspect="1"/>
          </p:cNvGraphicFramePr>
          <p:nvPr userDrawn="1">
            <p:custDataLst>
              <p:tags r:id="rId1"/>
            </p:custDataLst>
            <p:extLst>
              <p:ext uri="{D42A27DB-BD31-4B8C-83A1-F6EECF244321}">
                <p14:modId xmlns:p14="http://schemas.microsoft.com/office/powerpoint/2010/main" val="2928600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9" name="think-cell data - do not delete" hidden="1">
                        <a:extLst>
                          <a:ext uri="{FF2B5EF4-FFF2-40B4-BE49-F238E27FC236}">
                            <a16:creationId xmlns:a16="http://schemas.microsoft.com/office/drawing/2014/main" id="{C18030CB-8A1E-7879-CA68-10EA5C7AECB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3">
            <a:extLst>
              <a:ext uri="{FF2B5EF4-FFF2-40B4-BE49-F238E27FC236}">
                <a16:creationId xmlns:a16="http://schemas.microsoft.com/office/drawing/2014/main" id="{593F994E-D5B3-4236-9E8D-771F764DB8E8}"/>
              </a:ext>
            </a:extLst>
          </p:cNvPr>
          <p:cNvSpPr>
            <a:spLocks noGrp="1"/>
          </p:cNvSpPr>
          <p:nvPr>
            <p:ph sz="quarter" idx="10"/>
          </p:nvPr>
        </p:nvSpPr>
        <p:spPr>
          <a:xfrm>
            <a:off x="450000"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p>
        </p:txBody>
      </p:sp>
      <p:sp>
        <p:nvSpPr>
          <p:cNvPr id="4" name="Content Placeholder 3">
            <a:extLst>
              <a:ext uri="{FF2B5EF4-FFF2-40B4-BE49-F238E27FC236}">
                <a16:creationId xmlns:a16="http://schemas.microsoft.com/office/drawing/2014/main" id="{66C1C52B-7D74-06BE-C3B3-ED2F2596A87A}"/>
              </a:ext>
            </a:extLst>
          </p:cNvPr>
          <p:cNvSpPr>
            <a:spLocks noGrp="1"/>
          </p:cNvSpPr>
          <p:nvPr>
            <p:ph sz="quarter" idx="14"/>
          </p:nvPr>
        </p:nvSpPr>
        <p:spPr>
          <a:xfrm>
            <a:off x="3322994"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p>
        </p:txBody>
      </p:sp>
      <p:sp>
        <p:nvSpPr>
          <p:cNvPr id="5" name="Content Placeholder 3">
            <a:extLst>
              <a:ext uri="{FF2B5EF4-FFF2-40B4-BE49-F238E27FC236}">
                <a16:creationId xmlns:a16="http://schemas.microsoft.com/office/drawing/2014/main" id="{6A683BB7-E6EB-C2E9-3FCA-D699A39C7127}"/>
              </a:ext>
            </a:extLst>
          </p:cNvPr>
          <p:cNvSpPr>
            <a:spLocks noGrp="1"/>
          </p:cNvSpPr>
          <p:nvPr>
            <p:ph sz="quarter" idx="15"/>
          </p:nvPr>
        </p:nvSpPr>
        <p:spPr>
          <a:xfrm>
            <a:off x="6195988"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p>
        </p:txBody>
      </p:sp>
      <p:sp>
        <p:nvSpPr>
          <p:cNvPr id="6" name="Content Placeholder 3">
            <a:extLst>
              <a:ext uri="{FF2B5EF4-FFF2-40B4-BE49-F238E27FC236}">
                <a16:creationId xmlns:a16="http://schemas.microsoft.com/office/drawing/2014/main" id="{0D39A810-CF4D-8CC1-23AA-003EFA30A76F}"/>
              </a:ext>
            </a:extLst>
          </p:cNvPr>
          <p:cNvSpPr>
            <a:spLocks noGrp="1"/>
          </p:cNvSpPr>
          <p:nvPr>
            <p:ph sz="quarter" idx="16"/>
          </p:nvPr>
        </p:nvSpPr>
        <p:spPr>
          <a:xfrm>
            <a:off x="9068982"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p>
        </p:txBody>
      </p:sp>
      <p:sp>
        <p:nvSpPr>
          <p:cNvPr id="2" name="Text Placeholder 8">
            <a:extLst>
              <a:ext uri="{FF2B5EF4-FFF2-40B4-BE49-F238E27FC236}">
                <a16:creationId xmlns:a16="http://schemas.microsoft.com/office/drawing/2014/main" id="{FB60B513-6C68-425A-86AC-3FC42F4B2B1D}"/>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8" name="Title Placeholder 1">
            <a:extLst>
              <a:ext uri="{FF2B5EF4-FFF2-40B4-BE49-F238E27FC236}">
                <a16:creationId xmlns:a16="http://schemas.microsoft.com/office/drawing/2014/main" id="{D9257AFC-2713-6B3B-F635-37B6D88CC30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Tree>
    <p:extLst>
      <p:ext uri="{BB962C8B-B14F-4D97-AF65-F5344CB8AC3E}">
        <p14:creationId xmlns:p14="http://schemas.microsoft.com/office/powerpoint/2010/main" val="238591957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am profile Gray">
    <p:spTree>
      <p:nvGrpSpPr>
        <p:cNvPr id="1" name=""/>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F484570F-AB85-4401-FAD0-3C8AAB53FCC5}"/>
              </a:ext>
            </a:extLst>
          </p:cNvPr>
          <p:cNvGraphicFramePr>
            <a:graphicFrameLocks noChangeAspect="1"/>
          </p:cNvGraphicFramePr>
          <p:nvPr userDrawn="1">
            <p:custDataLst>
              <p:tags r:id="rId1"/>
            </p:custDataLst>
            <p:extLst>
              <p:ext uri="{D42A27DB-BD31-4B8C-83A1-F6EECF244321}">
                <p14:modId xmlns:p14="http://schemas.microsoft.com/office/powerpoint/2010/main" val="4088932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7" name="think-cell data - do not delete" hidden="1">
                        <a:extLst>
                          <a:ext uri="{FF2B5EF4-FFF2-40B4-BE49-F238E27FC236}">
                            <a16:creationId xmlns:a16="http://schemas.microsoft.com/office/drawing/2014/main" id="{F484570F-AB85-4401-FAD0-3C8AAB53FC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p:nvPr>
        </p:nvSpPr>
        <p:spPr>
          <a:xfrm>
            <a:off x="450000" y="1880213"/>
            <a:ext cx="1476000" cy="1476000"/>
          </a:xfrm>
        </p:spPr>
        <p:txBody>
          <a:bodyPr>
            <a:normAutofit/>
          </a:bodyPr>
          <a:lstStyle>
            <a:lvl1pPr algn="ctr">
              <a:spcBef>
                <a:spcPts val="200"/>
              </a:spcBef>
              <a:spcAft>
                <a:spcPts val="200"/>
              </a:spcAft>
              <a:defRPr sz="1200" b="0"/>
            </a:lvl1pPr>
          </a:lstStyle>
          <a:p>
            <a:r>
              <a:rPr lang="nb-NO"/>
              <a:t>Click icon to add picture</a:t>
            </a:r>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p:nvPr>
        </p:nvSpPr>
        <p:spPr>
          <a:xfrm>
            <a:off x="6256583" y="1880213"/>
            <a:ext cx="1476000" cy="1476000"/>
          </a:xfrm>
        </p:spPr>
        <p:txBody>
          <a:bodyPr>
            <a:normAutofit/>
          </a:bodyPr>
          <a:lstStyle>
            <a:lvl1pPr algn="ctr">
              <a:spcBef>
                <a:spcPts val="200"/>
              </a:spcBef>
              <a:spcAft>
                <a:spcPts val="200"/>
              </a:spcAft>
              <a:defRPr sz="1200" b="0"/>
            </a:lvl1pPr>
          </a:lstStyle>
          <a:p>
            <a:r>
              <a:rPr lang="nb-NO"/>
              <a:t>Click icon to add picture</a:t>
            </a:r>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p:nvPr>
        </p:nvSpPr>
        <p:spPr>
          <a:xfrm>
            <a:off x="450000" y="4256213"/>
            <a:ext cx="1476000" cy="1476000"/>
          </a:xfrm>
        </p:spPr>
        <p:txBody>
          <a:bodyPr>
            <a:normAutofit/>
          </a:bodyPr>
          <a:lstStyle>
            <a:lvl1pPr algn="ctr">
              <a:spcBef>
                <a:spcPts val="200"/>
              </a:spcBef>
              <a:spcAft>
                <a:spcPts val="200"/>
              </a:spcAft>
              <a:defRPr sz="1200" b="0"/>
            </a:lvl1pPr>
          </a:lstStyle>
          <a:p>
            <a:r>
              <a:rPr lang="nb-NO"/>
              <a:t>Click icon to add picture</a:t>
            </a:r>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p:nvPr>
        </p:nvSpPr>
        <p:spPr>
          <a:xfrm>
            <a:off x="6256583" y="4256213"/>
            <a:ext cx="1476000" cy="1476000"/>
          </a:xfrm>
        </p:spPr>
        <p:txBody>
          <a:bodyPr>
            <a:normAutofit/>
          </a:bodyPr>
          <a:lstStyle>
            <a:lvl1pPr algn="ctr">
              <a:spcBef>
                <a:spcPts val="200"/>
              </a:spcBef>
              <a:spcAft>
                <a:spcPts val="200"/>
              </a:spcAft>
              <a:defRPr sz="1200" b="0"/>
            </a:lvl1pPr>
          </a:lstStyle>
          <a:p>
            <a:r>
              <a:rPr lang="nb-NO"/>
              <a:t>Click icon to add picture</a:t>
            </a:r>
          </a:p>
        </p:txBody>
      </p:sp>
      <p:sp>
        <p:nvSpPr>
          <p:cNvPr id="6" name="Text Placeholder 12">
            <a:extLst>
              <a:ext uri="{FF2B5EF4-FFF2-40B4-BE49-F238E27FC236}">
                <a16:creationId xmlns:a16="http://schemas.microsoft.com/office/drawing/2014/main" id="{4FC28274-B484-ADCB-6FAD-CD816034B792}"/>
              </a:ext>
            </a:extLst>
          </p:cNvPr>
          <p:cNvSpPr>
            <a:spLocks noGrp="1"/>
          </p:cNvSpPr>
          <p:nvPr>
            <p:ph type="body" sz="quarter" idx="32"/>
          </p:nvPr>
        </p:nvSpPr>
        <p:spPr>
          <a:xfrm>
            <a:off x="2104052" y="1880213"/>
            <a:ext cx="3846100"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nb-NO"/>
              <a:t>Click to edit Master text styles</a:t>
            </a:r>
          </a:p>
          <a:p>
            <a:pPr lvl="1"/>
            <a:r>
              <a:rPr lang="nb-NO"/>
              <a:t>Second level</a:t>
            </a:r>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907900" y="1880213"/>
            <a:ext cx="3846100"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nb-NO"/>
              <a:t>Click to edit Master text styles</a:t>
            </a:r>
          </a:p>
          <a:p>
            <a:pPr lvl="1"/>
            <a:r>
              <a:rPr lang="nb-NO"/>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2104051" y="4256213"/>
            <a:ext cx="3824765"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nb-NO"/>
              <a:t>Click to edit Master text styles</a:t>
            </a:r>
          </a:p>
          <a:p>
            <a:pPr lvl="1"/>
            <a:r>
              <a:rPr lang="nb-NO"/>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905645" y="4256213"/>
            <a:ext cx="3848355"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nb-NO"/>
              <a:t>Click to edit Master text styles</a:t>
            </a:r>
          </a:p>
          <a:p>
            <a:pPr lvl="1"/>
            <a:r>
              <a:rPr lang="nb-NO"/>
              <a:t>Second level</a:t>
            </a:r>
          </a:p>
        </p:txBody>
      </p:sp>
      <p:sp>
        <p:nvSpPr>
          <p:cNvPr id="10" name="Rectangle 9">
            <a:extLst>
              <a:ext uri="{FF2B5EF4-FFF2-40B4-BE49-F238E27FC236}">
                <a16:creationId xmlns:a16="http://schemas.microsoft.com/office/drawing/2014/main" id="{8B1455C2-E21F-06D2-DADD-7FD7A0C6A036}"/>
              </a:ext>
            </a:extLst>
          </p:cNvPr>
          <p:cNvSpPr/>
          <p:nvPr userDrawn="1"/>
        </p:nvSpPr>
        <p:spPr>
          <a:xfrm>
            <a:off x="6256583" y="1677307"/>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1" name="Rectangle 10">
            <a:extLst>
              <a:ext uri="{FF2B5EF4-FFF2-40B4-BE49-F238E27FC236}">
                <a16:creationId xmlns:a16="http://schemas.microsoft.com/office/drawing/2014/main" id="{96B116F3-3D63-C235-3E40-D7EA6B934CF2}"/>
              </a:ext>
            </a:extLst>
          </p:cNvPr>
          <p:cNvSpPr/>
          <p:nvPr userDrawn="1"/>
        </p:nvSpPr>
        <p:spPr>
          <a:xfrm>
            <a:off x="450000" y="1677307"/>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2" name="Rectangle 11">
            <a:extLst>
              <a:ext uri="{FF2B5EF4-FFF2-40B4-BE49-F238E27FC236}">
                <a16:creationId xmlns:a16="http://schemas.microsoft.com/office/drawing/2014/main" id="{4F46C436-A721-2D60-1AEA-13F0DD3A9223}"/>
              </a:ext>
            </a:extLst>
          </p:cNvPr>
          <p:cNvSpPr/>
          <p:nvPr userDrawn="1"/>
        </p:nvSpPr>
        <p:spPr>
          <a:xfrm>
            <a:off x="6256583" y="4044901"/>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3" name="Rectangle 12">
            <a:extLst>
              <a:ext uri="{FF2B5EF4-FFF2-40B4-BE49-F238E27FC236}">
                <a16:creationId xmlns:a16="http://schemas.microsoft.com/office/drawing/2014/main" id="{C62ED75E-FA16-E5BA-B5F1-A58E06F1A408}"/>
              </a:ext>
            </a:extLst>
          </p:cNvPr>
          <p:cNvSpPr/>
          <p:nvPr userDrawn="1"/>
        </p:nvSpPr>
        <p:spPr>
          <a:xfrm>
            <a:off x="450000" y="4044901"/>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4" name="Text Placeholder 8">
            <a:extLst>
              <a:ext uri="{FF2B5EF4-FFF2-40B4-BE49-F238E27FC236}">
                <a16:creationId xmlns:a16="http://schemas.microsoft.com/office/drawing/2014/main" id="{67D2A86E-3485-4064-F11B-592641772D4F}"/>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15" name="Title Placeholder 1">
            <a:extLst>
              <a:ext uri="{FF2B5EF4-FFF2-40B4-BE49-F238E27FC236}">
                <a16:creationId xmlns:a16="http://schemas.microsoft.com/office/drawing/2014/main" id="{E96810A4-9AE7-5408-F486-24386EEDA4C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Tree>
    <p:extLst>
      <p:ext uri="{BB962C8B-B14F-4D97-AF65-F5344CB8AC3E}">
        <p14:creationId xmlns:p14="http://schemas.microsoft.com/office/powerpoint/2010/main" val="66079921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eam profile Gray">
    <p:spTree>
      <p:nvGrpSpPr>
        <p:cNvPr id="1" name=""/>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F484570F-AB85-4401-FAD0-3C8AAB53FCC5}"/>
              </a:ext>
            </a:extLst>
          </p:cNvPr>
          <p:cNvGraphicFramePr>
            <a:graphicFrameLocks noChangeAspect="1"/>
          </p:cNvGraphicFramePr>
          <p:nvPr userDrawn="1">
            <p:custDataLst>
              <p:tags r:id="rId1"/>
            </p:custDataLst>
            <p:extLst>
              <p:ext uri="{D42A27DB-BD31-4B8C-83A1-F6EECF244321}">
                <p14:modId xmlns:p14="http://schemas.microsoft.com/office/powerpoint/2010/main" val="4088932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7" name="think-cell data - do not delete" hidden="1">
                        <a:extLst>
                          <a:ext uri="{FF2B5EF4-FFF2-40B4-BE49-F238E27FC236}">
                            <a16:creationId xmlns:a16="http://schemas.microsoft.com/office/drawing/2014/main" id="{F484570F-AB85-4401-FAD0-3C8AAB53FC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hasCustomPrompt="1"/>
          </p:nvPr>
        </p:nvSpPr>
        <p:spPr>
          <a:xfrm>
            <a:off x="450000" y="1708377"/>
            <a:ext cx="1368000" cy="1368000"/>
          </a:xfrm>
          <a:prstGeom prst="ellipse">
            <a:avLst/>
          </a:prstGeom>
          <a:ln>
            <a:solidFill>
              <a:schemeClr val="accent1"/>
            </a:solidFill>
          </a:ln>
        </p:spPr>
        <p:txBody>
          <a:bodyPr>
            <a:normAutofit/>
          </a:bodyPr>
          <a:lstStyle>
            <a:lvl1pPr algn="ctr">
              <a:spcBef>
                <a:spcPts val="200"/>
              </a:spcBef>
              <a:spcAft>
                <a:spcPts val="200"/>
              </a:spcAft>
              <a:defRPr sz="1050" b="0"/>
            </a:lvl1pPr>
          </a:lstStyle>
          <a:p>
            <a:r>
              <a:rPr lang="nb-NO"/>
              <a:t>Click the picture frame and go to Templafy Images &gt; CV pictures to add picture</a:t>
            </a:r>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hasCustomPrompt="1"/>
          </p:nvPr>
        </p:nvSpPr>
        <p:spPr>
          <a:xfrm>
            <a:off x="6256583" y="1708377"/>
            <a:ext cx="1368000" cy="1368000"/>
          </a:xfrm>
          <a:prstGeom prst="ellipse">
            <a:avLst/>
          </a:prstGeom>
          <a:ln>
            <a:solidFill>
              <a:schemeClr val="accent1"/>
            </a:solidFill>
          </a:ln>
        </p:spPr>
        <p:txBody>
          <a:bodyPr>
            <a:normAutofit/>
          </a:bodyPr>
          <a:lstStyle>
            <a:lvl1pPr algn="ctr">
              <a:spcBef>
                <a:spcPts val="200"/>
              </a:spcBef>
              <a:spcAft>
                <a:spcPts val="200"/>
              </a:spcAft>
              <a:defRPr sz="1050" b="0"/>
            </a:lvl1pPr>
          </a:lstStyle>
          <a:p>
            <a:r>
              <a:rPr lang="nb-NO"/>
              <a:t>Click the picture frame and go to Templafy Images &gt; CV pictures to add picture</a:t>
            </a:r>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hasCustomPrompt="1"/>
          </p:nvPr>
        </p:nvSpPr>
        <p:spPr>
          <a:xfrm>
            <a:off x="450000" y="4084377"/>
            <a:ext cx="1368000" cy="1368000"/>
          </a:xfrm>
          <a:prstGeom prst="ellipse">
            <a:avLst/>
          </a:prstGeom>
          <a:ln>
            <a:solidFill>
              <a:schemeClr val="accent1"/>
            </a:solidFill>
          </a:ln>
        </p:spPr>
        <p:txBody>
          <a:bodyPr>
            <a:normAutofit/>
          </a:bodyPr>
          <a:lstStyle>
            <a:lvl1pPr algn="ctr">
              <a:spcBef>
                <a:spcPts val="200"/>
              </a:spcBef>
              <a:spcAft>
                <a:spcPts val="200"/>
              </a:spcAft>
              <a:defRPr sz="1050" b="0"/>
            </a:lvl1pPr>
          </a:lstStyle>
          <a:p>
            <a:r>
              <a:rPr lang="nb-NO"/>
              <a:t>Click the picture frame and go to Templafy Images &gt; CV pictures to add picture</a:t>
            </a:r>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hasCustomPrompt="1"/>
          </p:nvPr>
        </p:nvSpPr>
        <p:spPr>
          <a:xfrm>
            <a:off x="6256583" y="4084377"/>
            <a:ext cx="1368000" cy="1368000"/>
          </a:xfrm>
          <a:prstGeom prst="ellipse">
            <a:avLst/>
          </a:prstGeom>
          <a:ln>
            <a:solidFill>
              <a:schemeClr val="accent1"/>
            </a:solidFill>
          </a:ln>
        </p:spPr>
        <p:txBody>
          <a:bodyPr>
            <a:normAutofit/>
          </a:bodyPr>
          <a:lstStyle>
            <a:lvl1pPr algn="ctr">
              <a:spcBef>
                <a:spcPts val="200"/>
              </a:spcBef>
              <a:spcAft>
                <a:spcPts val="200"/>
              </a:spcAft>
              <a:defRPr sz="1050" b="0"/>
            </a:lvl1pPr>
          </a:lstStyle>
          <a:p>
            <a:r>
              <a:rPr lang="nb-NO"/>
              <a:t>Click the picture frame and go to Templafy Images &gt; CV pictures to add picture</a:t>
            </a:r>
          </a:p>
        </p:txBody>
      </p:sp>
      <p:sp>
        <p:nvSpPr>
          <p:cNvPr id="6" name="Text Placeholder 12">
            <a:extLst>
              <a:ext uri="{FF2B5EF4-FFF2-40B4-BE49-F238E27FC236}">
                <a16:creationId xmlns:a16="http://schemas.microsoft.com/office/drawing/2014/main" id="{4FC28274-B484-ADCB-6FAD-CD816034B792}"/>
              </a:ext>
            </a:extLst>
          </p:cNvPr>
          <p:cNvSpPr>
            <a:spLocks noGrp="1"/>
          </p:cNvSpPr>
          <p:nvPr>
            <p:ph type="body" sz="quarter" idx="32"/>
          </p:nvPr>
        </p:nvSpPr>
        <p:spPr>
          <a:xfrm>
            <a:off x="1971621" y="1708377"/>
            <a:ext cx="3978532"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775469" y="1708377"/>
            <a:ext cx="3978532"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1972354" y="4084377"/>
            <a:ext cx="3956463"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773136" y="4084377"/>
            <a:ext cx="3980865"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14" name="Text Placeholder 8">
            <a:extLst>
              <a:ext uri="{FF2B5EF4-FFF2-40B4-BE49-F238E27FC236}">
                <a16:creationId xmlns:a16="http://schemas.microsoft.com/office/drawing/2014/main" id="{67D2A86E-3485-4064-F11B-592641772D4F}"/>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15" name="Title Placeholder 1">
            <a:extLst>
              <a:ext uri="{FF2B5EF4-FFF2-40B4-BE49-F238E27FC236}">
                <a16:creationId xmlns:a16="http://schemas.microsoft.com/office/drawing/2014/main" id="{E96810A4-9AE7-5408-F486-24386EEDA4C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
        <p:nvSpPr>
          <p:cNvPr id="19" name="Text Placeholder 18">
            <a:extLst>
              <a:ext uri="{FF2B5EF4-FFF2-40B4-BE49-F238E27FC236}">
                <a16:creationId xmlns:a16="http://schemas.microsoft.com/office/drawing/2014/main" id="{2CA72FE2-E534-2B0F-B492-79F69B735D92}"/>
              </a:ext>
            </a:extLst>
          </p:cNvPr>
          <p:cNvSpPr>
            <a:spLocks noGrp="1"/>
          </p:cNvSpPr>
          <p:nvPr>
            <p:ph type="body" sz="quarter" idx="36"/>
          </p:nvPr>
        </p:nvSpPr>
        <p:spPr>
          <a:xfrm>
            <a:off x="449263" y="3185058"/>
            <a:ext cx="1368425" cy="697967"/>
          </a:xfrm>
        </p:spPr>
        <p:txBody>
          <a:bodyPr/>
          <a:lstStyle/>
          <a:p>
            <a:pPr lvl="0"/>
            <a:r>
              <a:rPr lang="nb-NO"/>
              <a:t>Click to edit Master text styles</a:t>
            </a:r>
          </a:p>
        </p:txBody>
      </p:sp>
      <p:sp>
        <p:nvSpPr>
          <p:cNvPr id="20" name="Text Placeholder 18">
            <a:extLst>
              <a:ext uri="{FF2B5EF4-FFF2-40B4-BE49-F238E27FC236}">
                <a16:creationId xmlns:a16="http://schemas.microsoft.com/office/drawing/2014/main" id="{ACE7E5EC-7D44-5F07-4396-A6BF2B682E85}"/>
              </a:ext>
            </a:extLst>
          </p:cNvPr>
          <p:cNvSpPr>
            <a:spLocks noGrp="1"/>
          </p:cNvSpPr>
          <p:nvPr>
            <p:ph type="body" sz="quarter" idx="37"/>
          </p:nvPr>
        </p:nvSpPr>
        <p:spPr>
          <a:xfrm>
            <a:off x="6256583" y="3185058"/>
            <a:ext cx="1368425" cy="697967"/>
          </a:xfrm>
        </p:spPr>
        <p:txBody>
          <a:bodyPr/>
          <a:lstStyle/>
          <a:p>
            <a:pPr lvl="0"/>
            <a:r>
              <a:rPr lang="nb-NO"/>
              <a:t>Click to edit Master text styles</a:t>
            </a:r>
          </a:p>
        </p:txBody>
      </p:sp>
      <p:sp>
        <p:nvSpPr>
          <p:cNvPr id="21" name="Text Placeholder 18">
            <a:extLst>
              <a:ext uri="{FF2B5EF4-FFF2-40B4-BE49-F238E27FC236}">
                <a16:creationId xmlns:a16="http://schemas.microsoft.com/office/drawing/2014/main" id="{5D327759-7730-3AA4-0E30-04F775CD66C3}"/>
              </a:ext>
            </a:extLst>
          </p:cNvPr>
          <p:cNvSpPr>
            <a:spLocks noGrp="1"/>
          </p:cNvSpPr>
          <p:nvPr>
            <p:ph type="body" sz="quarter" idx="38"/>
          </p:nvPr>
        </p:nvSpPr>
        <p:spPr>
          <a:xfrm>
            <a:off x="449263" y="5561684"/>
            <a:ext cx="1368425" cy="697967"/>
          </a:xfrm>
        </p:spPr>
        <p:txBody>
          <a:bodyPr/>
          <a:lstStyle/>
          <a:p>
            <a:pPr lvl="0"/>
            <a:r>
              <a:rPr lang="nb-NO"/>
              <a:t>Click to edit Master text styles</a:t>
            </a:r>
          </a:p>
        </p:txBody>
      </p:sp>
      <p:sp>
        <p:nvSpPr>
          <p:cNvPr id="22" name="Text Placeholder 18">
            <a:extLst>
              <a:ext uri="{FF2B5EF4-FFF2-40B4-BE49-F238E27FC236}">
                <a16:creationId xmlns:a16="http://schemas.microsoft.com/office/drawing/2014/main" id="{60C4210A-58E4-E062-AA31-5FDED2A65537}"/>
              </a:ext>
            </a:extLst>
          </p:cNvPr>
          <p:cNvSpPr>
            <a:spLocks noGrp="1"/>
          </p:cNvSpPr>
          <p:nvPr>
            <p:ph type="body" sz="quarter" idx="39"/>
          </p:nvPr>
        </p:nvSpPr>
        <p:spPr>
          <a:xfrm>
            <a:off x="6256583" y="5561684"/>
            <a:ext cx="1368425" cy="697967"/>
          </a:xfrm>
        </p:spPr>
        <p:txBody>
          <a:bodyPr/>
          <a:lstStyle/>
          <a:p>
            <a:pPr lvl="0"/>
            <a:r>
              <a:rPr lang="nb-NO"/>
              <a:t>Click to edit Master text styles</a:t>
            </a:r>
          </a:p>
        </p:txBody>
      </p:sp>
    </p:spTree>
    <p:extLst>
      <p:ext uri="{BB962C8B-B14F-4D97-AF65-F5344CB8AC3E}">
        <p14:creationId xmlns:p14="http://schemas.microsoft.com/office/powerpoint/2010/main" val="349860860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Qualifications 2 x 1 Gray">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338C8E8-5CC7-2DA0-0253-B90F98C6FD31}"/>
              </a:ext>
            </a:extLst>
          </p:cNvPr>
          <p:cNvGraphicFramePr>
            <a:graphicFrameLocks noChangeAspect="1"/>
          </p:cNvGraphicFramePr>
          <p:nvPr userDrawn="1">
            <p:custDataLst>
              <p:tags r:id="rId1"/>
            </p:custDataLst>
            <p:extLst>
              <p:ext uri="{D42A27DB-BD31-4B8C-83A1-F6EECF244321}">
                <p14:modId xmlns:p14="http://schemas.microsoft.com/office/powerpoint/2010/main" val="2464717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7338C8E8-5CC7-2DA0-0253-B90F98C6FD3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DD670E7F-2D5F-E74D-FF59-5BD6C5BC34F1}"/>
              </a:ext>
            </a:extLst>
          </p:cNvPr>
          <p:cNvSpPr/>
          <p:nvPr userDrawn="1"/>
        </p:nvSpPr>
        <p:spPr>
          <a:xfrm>
            <a:off x="6256583" y="1677307"/>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7" name="Rectangle 16">
            <a:extLst>
              <a:ext uri="{FF2B5EF4-FFF2-40B4-BE49-F238E27FC236}">
                <a16:creationId xmlns:a16="http://schemas.microsoft.com/office/drawing/2014/main" id="{0CD4E13F-35DC-E442-82C0-9B5EE61D2906}"/>
              </a:ext>
            </a:extLst>
          </p:cNvPr>
          <p:cNvSpPr/>
          <p:nvPr userDrawn="1"/>
        </p:nvSpPr>
        <p:spPr>
          <a:xfrm>
            <a:off x="450000" y="1677307"/>
            <a:ext cx="5508000" cy="60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20" name="Picture Placeholder 11">
            <a:extLst>
              <a:ext uri="{FF2B5EF4-FFF2-40B4-BE49-F238E27FC236}">
                <a16:creationId xmlns:a16="http://schemas.microsoft.com/office/drawing/2014/main" id="{32DA993B-B409-E5C0-E8A1-3920C08FA402}"/>
              </a:ext>
            </a:extLst>
          </p:cNvPr>
          <p:cNvSpPr>
            <a:spLocks noGrp="1"/>
          </p:cNvSpPr>
          <p:nvPr>
            <p:ph type="pic" sz="quarter" idx="28"/>
          </p:nvPr>
        </p:nvSpPr>
        <p:spPr>
          <a:xfrm>
            <a:off x="4480531" y="1883664"/>
            <a:ext cx="1476000" cy="1476000"/>
          </a:xfrm>
        </p:spPr>
        <p:txBody>
          <a:bodyPr>
            <a:normAutofit/>
          </a:bodyPr>
          <a:lstStyle>
            <a:lvl1pPr algn="ctr">
              <a:spcBef>
                <a:spcPts val="200"/>
              </a:spcBef>
              <a:spcAft>
                <a:spcPts val="200"/>
              </a:spcAft>
              <a:defRPr sz="1200" b="0"/>
            </a:lvl1pPr>
          </a:lstStyle>
          <a:p>
            <a:r>
              <a:rPr lang="nb-NO"/>
              <a:t>Click icon to add picture</a:t>
            </a:r>
          </a:p>
        </p:txBody>
      </p:sp>
      <p:sp>
        <p:nvSpPr>
          <p:cNvPr id="21" name="Picture Placeholder 11">
            <a:extLst>
              <a:ext uri="{FF2B5EF4-FFF2-40B4-BE49-F238E27FC236}">
                <a16:creationId xmlns:a16="http://schemas.microsoft.com/office/drawing/2014/main" id="{9EA35630-FAAB-0992-9BD2-E2CF77317F5E}"/>
              </a:ext>
            </a:extLst>
          </p:cNvPr>
          <p:cNvSpPr>
            <a:spLocks noGrp="1"/>
          </p:cNvSpPr>
          <p:nvPr>
            <p:ph type="pic" sz="quarter" idx="29"/>
          </p:nvPr>
        </p:nvSpPr>
        <p:spPr>
          <a:xfrm>
            <a:off x="10268918" y="1883664"/>
            <a:ext cx="1476000" cy="1476000"/>
          </a:xfrm>
        </p:spPr>
        <p:txBody>
          <a:bodyPr>
            <a:normAutofit/>
          </a:bodyPr>
          <a:lstStyle>
            <a:lvl1pPr algn="ctr">
              <a:spcBef>
                <a:spcPts val="200"/>
              </a:spcBef>
              <a:spcAft>
                <a:spcPts val="200"/>
              </a:spcAft>
              <a:defRPr sz="1200" b="0"/>
            </a:lvl1pPr>
          </a:lstStyle>
          <a:p>
            <a:r>
              <a:rPr lang="nb-NO"/>
              <a:t>Click icon to add picture</a:t>
            </a:r>
          </a:p>
        </p:txBody>
      </p:sp>
      <p:sp>
        <p:nvSpPr>
          <p:cNvPr id="2" name="Text Placeholder 8">
            <a:extLst>
              <a:ext uri="{FF2B5EF4-FFF2-40B4-BE49-F238E27FC236}">
                <a16:creationId xmlns:a16="http://schemas.microsoft.com/office/drawing/2014/main" id="{F362A436-16E9-8D92-CE75-CF090274A98C}"/>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3" name="Title Placeholder 1">
            <a:extLst>
              <a:ext uri="{FF2B5EF4-FFF2-40B4-BE49-F238E27FC236}">
                <a16:creationId xmlns:a16="http://schemas.microsoft.com/office/drawing/2014/main" id="{1CE7ED7B-D3F7-0C2D-3D7F-23B03A315CF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
        <p:nvSpPr>
          <p:cNvPr id="4" name="Text Placeholder 12">
            <a:extLst>
              <a:ext uri="{FF2B5EF4-FFF2-40B4-BE49-F238E27FC236}">
                <a16:creationId xmlns:a16="http://schemas.microsoft.com/office/drawing/2014/main" id="{4A6BC76D-8B27-508E-2FA1-4B668FF32EE7}"/>
              </a:ext>
            </a:extLst>
          </p:cNvPr>
          <p:cNvSpPr>
            <a:spLocks noGrp="1"/>
          </p:cNvSpPr>
          <p:nvPr>
            <p:ph type="body" sz="quarter" idx="32"/>
          </p:nvPr>
        </p:nvSpPr>
        <p:spPr>
          <a:xfrm>
            <a:off x="449999" y="3498336"/>
            <a:ext cx="5506532" cy="1944000"/>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5" name="Text Placeholder 12">
            <a:extLst>
              <a:ext uri="{FF2B5EF4-FFF2-40B4-BE49-F238E27FC236}">
                <a16:creationId xmlns:a16="http://schemas.microsoft.com/office/drawing/2014/main" id="{9C91076D-2B86-9AF3-18AC-3BF3B0940503}"/>
              </a:ext>
            </a:extLst>
          </p:cNvPr>
          <p:cNvSpPr>
            <a:spLocks noGrp="1"/>
          </p:cNvSpPr>
          <p:nvPr>
            <p:ph type="body" sz="quarter" idx="33"/>
          </p:nvPr>
        </p:nvSpPr>
        <p:spPr>
          <a:xfrm>
            <a:off x="6247468" y="3498336"/>
            <a:ext cx="5506532" cy="1944000"/>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Tree>
    <p:extLst>
      <p:ext uri="{BB962C8B-B14F-4D97-AF65-F5344CB8AC3E}">
        <p14:creationId xmlns:p14="http://schemas.microsoft.com/office/powerpoint/2010/main" val="88972992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End slide - Gray">
    <p:spTree>
      <p:nvGrpSpPr>
        <p:cNvPr id="1" name=""/>
        <p:cNvGrpSpPr/>
        <p:nvPr/>
      </p:nvGrpSpPr>
      <p:grpSpPr>
        <a:xfrm>
          <a:off x="0" y="0"/>
          <a:ext cx="0" cy="0"/>
          <a:chOff x="0" y="0"/>
          <a:chExt cx="0" cy="0"/>
        </a:xfrm>
      </p:grpSpPr>
      <p:pic>
        <p:nvPicPr>
          <p:cNvPr id="1031659105" name="image" descr="{&quot;templafy&quot;:{&quot;id&quot;:&quot;a0c0e02f-451f-46f5-9743-c2253a0b9e6c&quot;}}"/>
          <p:cNvPicPr>
            <a:picLocks noChangeAspect="1"/>
          </p:cNvPicPr>
          <p:nvPr/>
        </p:nvPicPr>
        <p:blipFill>
          <a:blip r:embed="rId2"/>
          <a:stretch>
            <a:fillRect/>
          </a:stretch>
        </p:blipFill>
        <p:spPr>
          <a:xfrm>
            <a:off x="475200" y="464399"/>
            <a:ext cx="2012400" cy="792922"/>
          </a:xfrm>
          <a:prstGeom prst="rect">
            <a:avLst/>
          </a:prstGeom>
        </p:spPr>
      </p:pic>
      <p:sp>
        <p:nvSpPr>
          <p:cNvPr id="4" name="text" descr="{&quot;templafy&quot;:{&quot;id&quot;:&quot;2bbc8946-7558-4554-9369-c8c30aeae349&quot;}}" title="Form.InternalExternal.Disclaimer">
            <a:extLst>
              <a:ext uri="{FF2B5EF4-FFF2-40B4-BE49-F238E27FC236}">
                <a16:creationId xmlns:a16="http://schemas.microsoft.com/office/drawing/2014/main" id="{88241E24-2AC5-5F14-C763-A8394ADA1990}"/>
              </a:ext>
            </a:extLst>
          </p:cNvPr>
          <p:cNvSpPr>
            <a:spLocks/>
          </p:cNvSpPr>
          <p:nvPr userDrawn="1"/>
        </p:nvSpPr>
        <p:spPr bwMode="auto">
          <a:xfrm>
            <a:off x="487058" y="4189870"/>
            <a:ext cx="8432353" cy="2189541"/>
          </a:xfrm>
          <a:prstGeom prst="rect">
            <a:avLst/>
          </a:prstGeom>
          <a:noFill/>
          <a:ln w="9525">
            <a:noFill/>
            <a:miter lim="800000"/>
            <a:headEnd/>
            <a:tailEnd/>
          </a:ln>
        </p:spPr>
        <p:txBody>
          <a:bodyPr lIns="0" tIns="0" rIns="0" bIns="0" anchor="b"/>
          <a:lstStyle/>
          <a:p>
            <a:pPr defTabSz="1019175">
              <a:spcAft>
                <a:spcPts val="0"/>
              </a:spcAft>
              <a:buClr>
                <a:schemeClr val="tx1"/>
              </a:buClr>
              <a:buSzPct val="80000"/>
              <a:buFont typeface="Wingdings" pitchFamily="2" charset="2"/>
              <a:buNone/>
            </a:pPr>
            <a:r>
              <a:rPr lang="nb-NO" sz="900" noProof="1">
                <a:solidFill>
                  <a:schemeClr val="tx1"/>
                </a:solidFill>
              </a:rPr>
              <a:t>Deloitte AS and Deloitte Advokatfirma AS are the Norwegian affiliates of Deloitte EMEA BV, a limited liability company incorporated under the laws of Belgium (Deloitte EMEA), that is a member firm of Deloitte Touche Tohmatsu Limited, a UK private company limited by guarantee (“DTTL”). DTTL and each of its member firms are legally separate and independent entities. DTTL and Deloitte EMEA do not provide services to clients. Please see www.deloitte.com/about to learn more about our global network of member firms.
Deloitte Norway conducts business through two legally separate and independent limited liability companies; Deloitte AS, providing audit, consulting, financial advisory and risk management services, and Deloitte Advokatfirma AS, providing tax and legal services.
Deloitte provides leading professional services to nearly 90% of the Fortune Global 500® and thousands of private companies. Our people deliver measurable and lasting results that help reinforce public trust in capital markets and enable clients to transform and thrive. Building on its 180+year history, Deloitte spans more than 150 countries and territories. Learn how Deloitte’s over 470,000 people worldwide work together every day to make an impact that matters at www.deloitte.com.
This communication contains general information only, and none of Deloitte Touche Tohmatsu Limited (DTTL), its global network of member firms or their related entities (collectively, the “Deloitte organization”) is, by means of this communication, rendering professional advice or services. Before making any decision or taking any action that may affect your finances or your business, you should consult a qualified professional adviser. No representations, warranties or undertakings (express or implied) are given as to the accuracy or completeness of the information in this communication, and none of DTTL, its member firms, related entities, employees or agents shall be liable or responsible for any loss or damage whatsoever arising directly or indirectly in connection with any person relying on this communication. DTTL and each of its member firms, and their related entities, are legally separate and independent entities.
© 2026 Deloitte Advokatfirma AS</a:t>
            </a:r>
            <a:endParaRPr lang="nb-NO"/>
          </a:p>
        </p:txBody>
      </p:sp>
    </p:spTree>
    <p:extLst>
      <p:ext uri="{BB962C8B-B14F-4D97-AF65-F5344CB8AC3E}">
        <p14:creationId xmlns:p14="http://schemas.microsoft.com/office/powerpoint/2010/main" val="18902157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 Black">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341A6448-2CDA-7D6D-F1A0-347696B21B5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latin typeface="+mj-lt"/>
              </a:defRPr>
            </a:lvl1pPr>
          </a:lstStyle>
          <a:p>
            <a:r>
              <a:rPr lang="nb-NO"/>
              <a:t>Click to add title</a:t>
            </a:r>
          </a:p>
        </p:txBody>
      </p:sp>
    </p:spTree>
    <p:extLst>
      <p:ext uri="{BB962C8B-B14F-4D97-AF65-F5344CB8AC3E}">
        <p14:creationId xmlns:p14="http://schemas.microsoft.com/office/powerpoint/2010/main" val="361629876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ubtitle - Black">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98D36622-3315-0885-4F7E-8CCDE0C2BA1C}"/>
              </a:ext>
            </a:extLst>
          </p:cNvPr>
          <p:cNvSpPr>
            <a:spLocks noGrp="1"/>
          </p:cNvSpPr>
          <p:nvPr>
            <p:ph type="body" sz="quarter" idx="13" hasCustomPrompt="1"/>
          </p:nvPr>
        </p:nvSpPr>
        <p:spPr>
          <a:xfrm>
            <a:off x="450000" y="684000"/>
            <a:ext cx="11304000" cy="757255"/>
          </a:xfrm>
          <a:prstGeom prst="rect">
            <a:avLst/>
          </a:prstGeom>
        </p:spPr>
        <p:txBody>
          <a:bodyPr lIns="0" tIns="0" rIns="0" bIns="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3" name="Title Placeholder 1">
            <a:extLst>
              <a:ext uri="{FF2B5EF4-FFF2-40B4-BE49-F238E27FC236}">
                <a16:creationId xmlns:a16="http://schemas.microsoft.com/office/drawing/2014/main" id="{53E8942A-B484-29A8-C101-63496BEA57F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Tree>
    <p:extLst>
      <p:ext uri="{BB962C8B-B14F-4D97-AF65-F5344CB8AC3E}">
        <p14:creationId xmlns:p14="http://schemas.microsoft.com/office/powerpoint/2010/main" val="184507463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ubtitle, 1 column - Black">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C36FB10-1EF5-A9A4-577D-A18DA4D12077}"/>
              </a:ext>
            </a:extLst>
          </p:cNvPr>
          <p:cNvGraphicFramePr>
            <a:graphicFrameLocks noChangeAspect="1"/>
          </p:cNvGraphicFramePr>
          <p:nvPr userDrawn="1">
            <p:custDataLst>
              <p:tags r:id="rId1"/>
            </p:custDataLst>
            <p:extLst>
              <p:ext uri="{D42A27DB-BD31-4B8C-83A1-F6EECF244321}">
                <p14:modId xmlns:p14="http://schemas.microsoft.com/office/powerpoint/2010/main" val="1879323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9C36FB10-1EF5-A9A4-577D-A18DA4D1207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aseCode">
            <a:extLst>
              <a:ext uri="{FF2B5EF4-FFF2-40B4-BE49-F238E27FC236}">
                <a16:creationId xmlns:a16="http://schemas.microsoft.com/office/drawing/2014/main" id="{439CAA0B-BD7D-E961-FD1C-9131F85A54CA}"/>
              </a:ext>
            </a:extLst>
          </p:cNvPr>
          <p:cNvSpPr txBox="1"/>
          <p:nvPr userDrawn="1"/>
        </p:nvSpPr>
        <p:spPr>
          <a:xfrm>
            <a:off x="6335184" y="6519673"/>
            <a:ext cx="4896560" cy="123111"/>
          </a:xfrm>
          <a:prstGeom prst="rect">
            <a:avLst/>
          </a:prstGeom>
          <a:noFill/>
        </p:spPr>
        <p:txBody>
          <a:bodyPr wrap="square" lIns="0" tIns="0" rIns="0" bIns="0" rtlCol="0">
            <a:spAutoFit/>
          </a:bodyPr>
          <a:lstStyle/>
          <a:p>
            <a:pPr marL="0" indent="0" algn="r">
              <a:spcBef>
                <a:spcPts val="0"/>
              </a:spcBef>
              <a:buSzPct val="100000"/>
              <a:buFont typeface="Arial"/>
              <a:buNone/>
            </a:pPr>
            <a:r>
              <a:rPr lang="nb-NO" sz="800" noProof="0">
                <a:solidFill>
                  <a:schemeClr val="bg1"/>
                </a:solidFill>
                <a:latin typeface="Calibri" panose="020F0502020204030204" pitchFamily="34" charset="0"/>
                <a:cs typeface="Calibri" panose="020F0502020204030204" pitchFamily="34" charset="0"/>
              </a:rPr>
              <a:t>Presentation title</a:t>
            </a:r>
            <a:endParaRPr lang="nb-NO"/>
          </a:p>
        </p:txBody>
      </p:sp>
      <p:sp>
        <p:nvSpPr>
          <p:cNvPr id="6" name="TextBox 5">
            <a:extLst>
              <a:ext uri="{FF2B5EF4-FFF2-40B4-BE49-F238E27FC236}">
                <a16:creationId xmlns:a16="http://schemas.microsoft.com/office/drawing/2014/main" id="{7138B5BD-933E-BC54-3884-620C20F639B9}"/>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Calibri" panose="020F0502020204030204" pitchFamily="34" charset="0"/>
              <a:cs typeface="Calibri" panose="020F0502020204030204" pitchFamily="34" charset="0"/>
            </a:endParaRPr>
          </a:p>
        </p:txBody>
      </p:sp>
      <p:sp>
        <p:nvSpPr>
          <p:cNvPr id="14" name="Text Placeholder 18">
            <a:extLst>
              <a:ext uri="{FF2B5EF4-FFF2-40B4-BE49-F238E27FC236}">
                <a16:creationId xmlns:a16="http://schemas.microsoft.com/office/drawing/2014/main" id="{FB46B341-3430-2348-6D11-485200BFA997}"/>
              </a:ext>
            </a:extLst>
          </p:cNvPr>
          <p:cNvSpPr>
            <a:spLocks noGrp="1"/>
          </p:cNvSpPr>
          <p:nvPr>
            <p:ph idx="1"/>
          </p:nvPr>
        </p:nvSpPr>
        <p:spPr>
          <a:xfrm>
            <a:off x="450000" y="1714500"/>
            <a:ext cx="11304000" cy="4644000"/>
          </a:xfrm>
          <a:prstGeom prst="rect">
            <a:avLst/>
          </a:prstGeom>
        </p:spPr>
        <p:txBody>
          <a:bodyPr vert="horz" lIns="0" tIns="0" rIns="0" bIns="0" rtlCol="0">
            <a:noAutofit/>
          </a:bodyPr>
          <a:lstStyle>
            <a:lvl1pPr>
              <a:spcBef>
                <a:spcPts val="200"/>
              </a:spcBef>
              <a:spcAft>
                <a:spcPts val="200"/>
              </a:spcAft>
              <a:defRPr>
                <a:solidFill>
                  <a:schemeClr val="bg1"/>
                </a:solidFill>
              </a:defRPr>
            </a:lvl1pPr>
            <a:lvl2pPr>
              <a:spcBef>
                <a:spcPts val="200"/>
              </a:spcBef>
              <a:spcAft>
                <a:spcPts val="200"/>
              </a:spcAft>
              <a:defRPr>
                <a:solidFill>
                  <a:schemeClr val="bg1"/>
                </a:solidFill>
              </a:defRPr>
            </a:lvl2pPr>
            <a:lvl3pPr>
              <a:spcBef>
                <a:spcPts val="200"/>
              </a:spcBef>
              <a:spcAft>
                <a:spcPts val="200"/>
              </a:spcAft>
              <a:defRPr>
                <a:solidFill>
                  <a:schemeClr val="bg1"/>
                </a:solidFill>
              </a:defRPr>
            </a:lvl3pPr>
            <a:lvl4pPr>
              <a:spcBef>
                <a:spcPts val="200"/>
              </a:spcBef>
              <a:spcAft>
                <a:spcPts val="200"/>
              </a:spcAft>
              <a:defRPr>
                <a:solidFill>
                  <a:schemeClr val="bg1"/>
                </a:solidFill>
              </a:defRPr>
            </a:lvl4pPr>
            <a:lvl5pPr>
              <a:spcBef>
                <a:spcPts val="200"/>
              </a:spcBef>
              <a:spcAft>
                <a:spcPts val="200"/>
              </a:spcAft>
              <a:defRPr>
                <a:solidFill>
                  <a:schemeClr val="bg1"/>
                </a:solidFill>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16" name="Title Placeholder 1">
            <a:extLst>
              <a:ext uri="{FF2B5EF4-FFF2-40B4-BE49-F238E27FC236}">
                <a16:creationId xmlns:a16="http://schemas.microsoft.com/office/drawing/2014/main" id="{F99282DB-7705-38D1-75C5-92BD76D9183E}"/>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nb-NO"/>
              <a:t>Click to add title</a:t>
            </a:r>
          </a:p>
        </p:txBody>
      </p:sp>
      <p:sp>
        <p:nvSpPr>
          <p:cNvPr id="17" name="Text Placeholder 8">
            <a:extLst>
              <a:ext uri="{FF2B5EF4-FFF2-40B4-BE49-F238E27FC236}">
                <a16:creationId xmlns:a16="http://schemas.microsoft.com/office/drawing/2014/main" id="{2F2C4463-3F55-0B57-ECFE-555C0A1782BD}"/>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chemeClr val="bg2"/>
                </a:solidFill>
              </a:defRPr>
            </a:lvl1pPr>
          </a:lstStyle>
          <a:p>
            <a:pPr lvl="0"/>
            <a:r>
              <a:rPr lang="nb-NO"/>
              <a:t>Click to add subtitle</a:t>
            </a:r>
          </a:p>
        </p:txBody>
      </p:sp>
      <p:sp>
        <p:nvSpPr>
          <p:cNvPr id="2" name="Copyright" descr="{&quot;templafy&quot;:{&quot;id&quot;:&quot;42cae0d6-7076-4b50-846e-d9c85965e9c3&quot;}}">
            <a:extLst>
              <a:ext uri="{FF2B5EF4-FFF2-40B4-BE49-F238E27FC236}">
                <a16:creationId xmlns:a16="http://schemas.microsoft.com/office/drawing/2014/main" id="{6ABC41BE-28A6-9BCC-C7A6-7CDAA1375BC5}"/>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Calibri" panose="020F0502020204030204" pitchFamily="34" charset="0"/>
                <a:cs typeface="Calibri" panose="020F0502020204030204" pitchFamily="34" charset="0"/>
              </a:rPr>
              <a:t>© 2026 Deloitte Advokatfirma AS</a:t>
            </a:r>
          </a:p>
        </p:txBody>
      </p:sp>
    </p:spTree>
    <p:extLst>
      <p:ext uri="{BB962C8B-B14F-4D97-AF65-F5344CB8AC3E}">
        <p14:creationId xmlns:p14="http://schemas.microsoft.com/office/powerpoint/2010/main" val="388465573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ubtitle, 2 columns - Black">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5E6F299-A818-CA93-A927-F61A877DA27A}"/>
              </a:ext>
            </a:extLst>
          </p:cNvPr>
          <p:cNvGraphicFramePr>
            <a:graphicFrameLocks noChangeAspect="1"/>
          </p:cNvGraphicFramePr>
          <p:nvPr userDrawn="1">
            <p:custDataLst>
              <p:tags r:id="rId1"/>
            </p:custDataLst>
            <p:extLst>
              <p:ext uri="{D42A27DB-BD31-4B8C-83A1-F6EECF244321}">
                <p14:modId xmlns:p14="http://schemas.microsoft.com/office/powerpoint/2010/main" val="5613879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05E6F299-A818-CA93-A927-F61A877DA2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a:xfrm>
            <a:off x="450000" y="1719072"/>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2" name="CaseCode">
            <a:extLst>
              <a:ext uri="{FF2B5EF4-FFF2-40B4-BE49-F238E27FC236}">
                <a16:creationId xmlns:a16="http://schemas.microsoft.com/office/drawing/2014/main" id="{2FAA9AE1-07D6-1DEA-5444-4C520526B959}"/>
              </a:ext>
            </a:extLst>
          </p:cNvPr>
          <p:cNvSpPr txBox="1"/>
          <p:nvPr userDrawn="1"/>
        </p:nvSpPr>
        <p:spPr>
          <a:xfrm>
            <a:off x="6335184" y="6519673"/>
            <a:ext cx="4896560" cy="123111"/>
          </a:xfrm>
          <a:prstGeom prst="rect">
            <a:avLst/>
          </a:prstGeom>
          <a:noFill/>
        </p:spPr>
        <p:txBody>
          <a:bodyPr wrap="square" lIns="0" tIns="0" rIns="0" bIns="0" rtlCol="0">
            <a:spAutoFit/>
          </a:bodyPr>
          <a:lstStyle/>
          <a:p>
            <a:pPr marL="0" indent="0" algn="r">
              <a:spcBef>
                <a:spcPts val="0"/>
              </a:spcBef>
              <a:buSzPct val="100000"/>
              <a:buFont typeface="Arial"/>
              <a:buNone/>
            </a:pPr>
            <a:r>
              <a:rPr lang="nb-NO" sz="800" noProof="0">
                <a:solidFill>
                  <a:schemeClr val="bg1"/>
                </a:solidFill>
                <a:latin typeface="Calibri" panose="020F0502020204030204" pitchFamily="34" charset="0"/>
                <a:cs typeface="Calibri" panose="020F0502020204030204" pitchFamily="34" charset="0"/>
              </a:rPr>
              <a:t>Presentation title</a:t>
            </a:r>
            <a:endParaRPr lang="nb-NO"/>
          </a:p>
        </p:txBody>
      </p:sp>
      <p:sp>
        <p:nvSpPr>
          <p:cNvPr id="5" name="TextBox 4">
            <a:extLst>
              <a:ext uri="{FF2B5EF4-FFF2-40B4-BE49-F238E27FC236}">
                <a16:creationId xmlns:a16="http://schemas.microsoft.com/office/drawing/2014/main" id="{0D8F1BBD-EF0D-7D04-5538-273842FEC19B}"/>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Calibri" panose="020F0502020204030204" pitchFamily="34" charset="0"/>
              <a:cs typeface="Calibri" panose="020F0502020204030204" pitchFamily="34" charset="0"/>
            </a:endParaRPr>
          </a:p>
        </p:txBody>
      </p:sp>
      <p:sp>
        <p:nvSpPr>
          <p:cNvPr id="10" name="Title Placeholder 1">
            <a:extLst>
              <a:ext uri="{FF2B5EF4-FFF2-40B4-BE49-F238E27FC236}">
                <a16:creationId xmlns:a16="http://schemas.microsoft.com/office/drawing/2014/main" id="{8D6FEAFF-2B74-1B3D-168E-42A9A695E117}"/>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nb-NO"/>
              <a:t>Click to add title</a:t>
            </a:r>
          </a:p>
        </p:txBody>
      </p:sp>
      <p:sp>
        <p:nvSpPr>
          <p:cNvPr id="11" name="Text Placeholder 8">
            <a:extLst>
              <a:ext uri="{FF2B5EF4-FFF2-40B4-BE49-F238E27FC236}">
                <a16:creationId xmlns:a16="http://schemas.microsoft.com/office/drawing/2014/main" id="{2DF503BF-FE6C-E555-3A41-CFFD64147183}"/>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chemeClr val="bg2"/>
                </a:solidFill>
              </a:defRPr>
            </a:lvl1pPr>
          </a:lstStyle>
          <a:p>
            <a:pPr lvl="0"/>
            <a:r>
              <a:rPr lang="nb-NO"/>
              <a:t>Click to add subtitle</a:t>
            </a:r>
          </a:p>
        </p:txBody>
      </p:sp>
      <p:sp>
        <p:nvSpPr>
          <p:cNvPr id="3" name="Content Placeholder 3">
            <a:extLst>
              <a:ext uri="{FF2B5EF4-FFF2-40B4-BE49-F238E27FC236}">
                <a16:creationId xmlns:a16="http://schemas.microsoft.com/office/drawing/2014/main" id="{45E59B36-2F4F-A0E8-D1A8-C198F28B171E}"/>
              </a:ext>
            </a:extLst>
          </p:cNvPr>
          <p:cNvSpPr>
            <a:spLocks noGrp="1"/>
          </p:cNvSpPr>
          <p:nvPr>
            <p:ph sz="quarter" idx="15"/>
          </p:nvPr>
        </p:nvSpPr>
        <p:spPr>
          <a:xfrm>
            <a:off x="6246000" y="1719072"/>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6" name="Copyright" descr="{&quot;templafy&quot;:{&quot;id&quot;:&quot;549de460-70aa-40cb-9712-eb6382d64d2e&quot;}}">
            <a:extLst>
              <a:ext uri="{FF2B5EF4-FFF2-40B4-BE49-F238E27FC236}">
                <a16:creationId xmlns:a16="http://schemas.microsoft.com/office/drawing/2014/main" id="{7E85E7A5-3117-BB3F-5581-5CB56AC74AF0}"/>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Calibri" panose="020F0502020204030204" pitchFamily="34" charset="0"/>
                <a:cs typeface="Calibri" panose="020F0502020204030204" pitchFamily="34" charset="0"/>
              </a:rPr>
              <a:t>© 2026 Deloitte Advokatfirma AS</a:t>
            </a:r>
          </a:p>
        </p:txBody>
      </p:sp>
    </p:spTree>
    <p:extLst>
      <p:ext uri="{BB962C8B-B14F-4D97-AF65-F5344CB8AC3E}">
        <p14:creationId xmlns:p14="http://schemas.microsoft.com/office/powerpoint/2010/main" val="360719118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ubtitle, 3 columns - Black">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82120E2-D6C2-D764-40A5-E97D481216B5}"/>
              </a:ext>
            </a:extLst>
          </p:cNvPr>
          <p:cNvGraphicFramePr>
            <a:graphicFrameLocks noChangeAspect="1"/>
          </p:cNvGraphicFramePr>
          <p:nvPr userDrawn="1">
            <p:custDataLst>
              <p:tags r:id="rId1"/>
            </p:custDataLst>
            <p:extLst>
              <p:ext uri="{D42A27DB-BD31-4B8C-83A1-F6EECF244321}">
                <p14:modId xmlns:p14="http://schemas.microsoft.com/office/powerpoint/2010/main" val="1352296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D82120E2-D6C2-D764-40A5-E97D481216B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Content Placeholder 3">
            <a:extLst>
              <a:ext uri="{FF2B5EF4-FFF2-40B4-BE49-F238E27FC236}">
                <a16:creationId xmlns:a16="http://schemas.microsoft.com/office/drawing/2014/main" id="{BFED540D-3BF1-4047-9D69-9C3EB9B94551}"/>
              </a:ext>
            </a:extLst>
          </p:cNvPr>
          <p:cNvSpPr>
            <a:spLocks noGrp="1"/>
          </p:cNvSpPr>
          <p:nvPr>
            <p:ph sz="quarter" idx="10"/>
          </p:nvPr>
        </p:nvSpPr>
        <p:spPr>
          <a:xfrm>
            <a:off x="450000"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3" name="CaseCode">
            <a:extLst>
              <a:ext uri="{FF2B5EF4-FFF2-40B4-BE49-F238E27FC236}">
                <a16:creationId xmlns:a16="http://schemas.microsoft.com/office/drawing/2014/main" id="{4C9C6FA1-DDE1-8073-D67E-BBF06C3542A3}"/>
              </a:ext>
            </a:extLst>
          </p:cNvPr>
          <p:cNvSpPr txBox="1"/>
          <p:nvPr userDrawn="1"/>
        </p:nvSpPr>
        <p:spPr>
          <a:xfrm>
            <a:off x="6335184" y="6519673"/>
            <a:ext cx="4896560" cy="123111"/>
          </a:xfrm>
          <a:prstGeom prst="rect">
            <a:avLst/>
          </a:prstGeom>
          <a:noFill/>
        </p:spPr>
        <p:txBody>
          <a:bodyPr wrap="square" lIns="0" tIns="0" rIns="0" bIns="0" rtlCol="0">
            <a:spAutoFit/>
          </a:bodyPr>
          <a:lstStyle/>
          <a:p>
            <a:pPr marL="0" indent="0" algn="r">
              <a:spcBef>
                <a:spcPts val="0"/>
              </a:spcBef>
              <a:buSzPct val="100000"/>
              <a:buFont typeface="Arial"/>
              <a:buNone/>
            </a:pPr>
            <a:r>
              <a:rPr lang="nb-NO" sz="800" noProof="0">
                <a:solidFill>
                  <a:schemeClr val="bg1"/>
                </a:solidFill>
                <a:latin typeface="Calibri" panose="020F0502020204030204" pitchFamily="34" charset="0"/>
                <a:cs typeface="Calibri" panose="020F0502020204030204" pitchFamily="34" charset="0"/>
              </a:rPr>
              <a:t>Presentation title</a:t>
            </a:r>
            <a:endParaRPr lang="nb-NO"/>
          </a:p>
        </p:txBody>
      </p:sp>
      <p:sp>
        <p:nvSpPr>
          <p:cNvPr id="6" name="TextBox 5">
            <a:extLst>
              <a:ext uri="{FF2B5EF4-FFF2-40B4-BE49-F238E27FC236}">
                <a16:creationId xmlns:a16="http://schemas.microsoft.com/office/drawing/2014/main" id="{51FB6382-2CB7-7FC9-D920-10C689F2F5E2}"/>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Calibri" panose="020F0502020204030204" pitchFamily="34" charset="0"/>
              <a:cs typeface="Calibri" panose="020F0502020204030204" pitchFamily="34" charset="0"/>
            </a:endParaRPr>
          </a:p>
        </p:txBody>
      </p:sp>
      <p:sp>
        <p:nvSpPr>
          <p:cNvPr id="9" name="Title Placeholder 1">
            <a:extLst>
              <a:ext uri="{FF2B5EF4-FFF2-40B4-BE49-F238E27FC236}">
                <a16:creationId xmlns:a16="http://schemas.microsoft.com/office/drawing/2014/main" id="{7413E34D-A983-4D25-B3D7-D7643F603577}"/>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solidFill>
                  <a:schemeClr val="bg1"/>
                </a:solidFill>
                <a:latin typeface="+mj-lt"/>
              </a:defRPr>
            </a:lvl1pPr>
          </a:lstStyle>
          <a:p>
            <a:r>
              <a:rPr lang="nb-NO"/>
              <a:t>Click to add title</a:t>
            </a:r>
          </a:p>
        </p:txBody>
      </p:sp>
      <p:sp>
        <p:nvSpPr>
          <p:cNvPr id="10" name="Text Placeholder 8">
            <a:extLst>
              <a:ext uri="{FF2B5EF4-FFF2-40B4-BE49-F238E27FC236}">
                <a16:creationId xmlns:a16="http://schemas.microsoft.com/office/drawing/2014/main" id="{6F14D54C-54B5-CC50-7E64-122407456A83}"/>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defRPr lang="en-US" sz="1800" b="0" dirty="0">
                <a:solidFill>
                  <a:schemeClr val="bg2"/>
                </a:solidFill>
              </a:defRPr>
            </a:lvl1pPr>
          </a:lstStyle>
          <a:p>
            <a:pPr lvl="0"/>
            <a:r>
              <a:rPr lang="nb-NO"/>
              <a:t>Click to add subtitle</a:t>
            </a:r>
          </a:p>
        </p:txBody>
      </p:sp>
      <p:sp>
        <p:nvSpPr>
          <p:cNvPr id="4" name="Content Placeholder 3">
            <a:extLst>
              <a:ext uri="{FF2B5EF4-FFF2-40B4-BE49-F238E27FC236}">
                <a16:creationId xmlns:a16="http://schemas.microsoft.com/office/drawing/2014/main" id="{DF0E9C8C-3361-2EBB-1420-4D27917305A8}"/>
              </a:ext>
            </a:extLst>
          </p:cNvPr>
          <p:cNvSpPr>
            <a:spLocks noGrp="1"/>
          </p:cNvSpPr>
          <p:nvPr>
            <p:ph sz="quarter" idx="17"/>
          </p:nvPr>
        </p:nvSpPr>
        <p:spPr>
          <a:xfrm>
            <a:off x="4327048"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7" name="Content Placeholder 3">
            <a:extLst>
              <a:ext uri="{FF2B5EF4-FFF2-40B4-BE49-F238E27FC236}">
                <a16:creationId xmlns:a16="http://schemas.microsoft.com/office/drawing/2014/main" id="{CD594323-BB1E-32C6-75D1-37D14037392C}"/>
              </a:ext>
            </a:extLst>
          </p:cNvPr>
          <p:cNvSpPr>
            <a:spLocks noGrp="1"/>
          </p:cNvSpPr>
          <p:nvPr>
            <p:ph sz="quarter" idx="18"/>
          </p:nvPr>
        </p:nvSpPr>
        <p:spPr>
          <a:xfrm>
            <a:off x="8204096"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2" name="Copyright" descr="{&quot;templafy&quot;:{&quot;id&quot;:&quot;20bf27ca-b962-4e88-9320-ed0c240735db&quot;}}">
            <a:extLst>
              <a:ext uri="{FF2B5EF4-FFF2-40B4-BE49-F238E27FC236}">
                <a16:creationId xmlns:a16="http://schemas.microsoft.com/office/drawing/2014/main" id="{45C8B7CD-557D-AB03-3A93-FC41C9810FE1}"/>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Calibri" panose="020F0502020204030204" pitchFamily="34" charset="0"/>
                <a:cs typeface="Calibri" panose="020F0502020204030204" pitchFamily="34" charset="0"/>
              </a:rPr>
              <a:t>© 2026 Deloitte Advokatfirma AS</a:t>
            </a:r>
          </a:p>
        </p:txBody>
      </p:sp>
    </p:spTree>
    <p:extLst>
      <p:ext uri="{BB962C8B-B14F-4D97-AF65-F5344CB8AC3E}">
        <p14:creationId xmlns:p14="http://schemas.microsoft.com/office/powerpoint/2010/main" val="21842998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subtitle, 4 columns - Black">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AF0D7E5-2029-3151-0D44-92D925760B08}"/>
              </a:ext>
            </a:extLst>
          </p:cNvPr>
          <p:cNvGraphicFramePr>
            <a:graphicFrameLocks noChangeAspect="1"/>
          </p:cNvGraphicFramePr>
          <p:nvPr userDrawn="1">
            <p:custDataLst>
              <p:tags r:id="rId1"/>
            </p:custDataLst>
            <p:extLst>
              <p:ext uri="{D42A27DB-BD31-4B8C-83A1-F6EECF244321}">
                <p14:modId xmlns:p14="http://schemas.microsoft.com/office/powerpoint/2010/main" val="1243120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5" name="think-cell data - do not delete" hidden="1">
                        <a:extLst>
                          <a:ext uri="{FF2B5EF4-FFF2-40B4-BE49-F238E27FC236}">
                            <a16:creationId xmlns:a16="http://schemas.microsoft.com/office/drawing/2014/main" id="{0AF0D7E5-2029-3151-0D44-92D925760B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3">
            <a:extLst>
              <a:ext uri="{FF2B5EF4-FFF2-40B4-BE49-F238E27FC236}">
                <a16:creationId xmlns:a16="http://schemas.microsoft.com/office/drawing/2014/main" id="{593F994E-D5B3-4236-9E8D-771F764DB8E8}"/>
              </a:ext>
            </a:extLst>
          </p:cNvPr>
          <p:cNvSpPr>
            <a:spLocks noGrp="1"/>
          </p:cNvSpPr>
          <p:nvPr>
            <p:ph sz="quarter" idx="10"/>
          </p:nvPr>
        </p:nvSpPr>
        <p:spPr>
          <a:xfrm>
            <a:off x="450000"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2" name="CaseCode">
            <a:extLst>
              <a:ext uri="{FF2B5EF4-FFF2-40B4-BE49-F238E27FC236}">
                <a16:creationId xmlns:a16="http://schemas.microsoft.com/office/drawing/2014/main" id="{2AC6B5AE-2398-5F77-C242-BA82202FDB97}"/>
              </a:ext>
            </a:extLst>
          </p:cNvPr>
          <p:cNvSpPr txBox="1"/>
          <p:nvPr userDrawn="1"/>
        </p:nvSpPr>
        <p:spPr>
          <a:xfrm>
            <a:off x="6335184" y="6519673"/>
            <a:ext cx="4896560" cy="123111"/>
          </a:xfrm>
          <a:prstGeom prst="rect">
            <a:avLst/>
          </a:prstGeom>
          <a:noFill/>
        </p:spPr>
        <p:txBody>
          <a:bodyPr wrap="square" lIns="0" tIns="0" rIns="0" bIns="0" rtlCol="0">
            <a:spAutoFit/>
          </a:bodyPr>
          <a:lstStyle/>
          <a:p>
            <a:pPr marL="0" indent="0" algn="r">
              <a:spcBef>
                <a:spcPts val="0"/>
              </a:spcBef>
              <a:buSzPct val="100000"/>
              <a:buFont typeface="Arial"/>
              <a:buNone/>
            </a:pPr>
            <a:r>
              <a:rPr lang="nb-NO" sz="800" noProof="0">
                <a:solidFill>
                  <a:schemeClr val="bg1"/>
                </a:solidFill>
                <a:latin typeface="Calibri" panose="020F0502020204030204" pitchFamily="34" charset="0"/>
                <a:cs typeface="Calibri" panose="020F0502020204030204" pitchFamily="34" charset="0"/>
              </a:rPr>
              <a:t>Presentation title</a:t>
            </a:r>
            <a:endParaRPr lang="nb-NO"/>
          </a:p>
        </p:txBody>
      </p:sp>
      <p:sp>
        <p:nvSpPr>
          <p:cNvPr id="10" name="TextBox 9">
            <a:extLst>
              <a:ext uri="{FF2B5EF4-FFF2-40B4-BE49-F238E27FC236}">
                <a16:creationId xmlns:a16="http://schemas.microsoft.com/office/drawing/2014/main" id="{7ADEBAD5-40EB-51CE-ACE7-BD2DFF52BB5F}"/>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Calibri" panose="020F0502020204030204" pitchFamily="34" charset="0"/>
              <a:cs typeface="Calibri" panose="020F0502020204030204" pitchFamily="34" charset="0"/>
            </a:endParaRPr>
          </a:p>
        </p:txBody>
      </p:sp>
      <p:sp>
        <p:nvSpPr>
          <p:cNvPr id="14" name="Title Placeholder 1">
            <a:extLst>
              <a:ext uri="{FF2B5EF4-FFF2-40B4-BE49-F238E27FC236}">
                <a16:creationId xmlns:a16="http://schemas.microsoft.com/office/drawing/2014/main" id="{286DEB7A-2D80-0936-9E40-8E28EEB0EB2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nb-NO"/>
              <a:t>Click to add title</a:t>
            </a:r>
          </a:p>
        </p:txBody>
      </p:sp>
      <p:sp>
        <p:nvSpPr>
          <p:cNvPr id="15" name="Text Placeholder 8">
            <a:extLst>
              <a:ext uri="{FF2B5EF4-FFF2-40B4-BE49-F238E27FC236}">
                <a16:creationId xmlns:a16="http://schemas.microsoft.com/office/drawing/2014/main" id="{67F64B02-86CD-B81B-86B2-05391A92AC52}"/>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chemeClr val="bg2"/>
                </a:solidFill>
              </a:defRPr>
            </a:lvl1pPr>
          </a:lstStyle>
          <a:p>
            <a:pPr lvl="0"/>
            <a:r>
              <a:rPr lang="nb-NO"/>
              <a:t>Click to add subtitle</a:t>
            </a:r>
          </a:p>
        </p:txBody>
      </p:sp>
      <p:sp>
        <p:nvSpPr>
          <p:cNvPr id="3" name="Content Placeholder 3">
            <a:extLst>
              <a:ext uri="{FF2B5EF4-FFF2-40B4-BE49-F238E27FC236}">
                <a16:creationId xmlns:a16="http://schemas.microsoft.com/office/drawing/2014/main" id="{39EE392B-1FEE-21B0-181D-C9962A3FE8E5}"/>
              </a:ext>
            </a:extLst>
          </p:cNvPr>
          <p:cNvSpPr>
            <a:spLocks noGrp="1"/>
          </p:cNvSpPr>
          <p:nvPr>
            <p:ph sz="quarter" idx="18"/>
          </p:nvPr>
        </p:nvSpPr>
        <p:spPr>
          <a:xfrm>
            <a:off x="3322994"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7" name="Content Placeholder 3">
            <a:extLst>
              <a:ext uri="{FF2B5EF4-FFF2-40B4-BE49-F238E27FC236}">
                <a16:creationId xmlns:a16="http://schemas.microsoft.com/office/drawing/2014/main" id="{EC71861D-BC3F-2DAD-BA49-86947F937CC5}"/>
              </a:ext>
            </a:extLst>
          </p:cNvPr>
          <p:cNvSpPr>
            <a:spLocks noGrp="1"/>
          </p:cNvSpPr>
          <p:nvPr>
            <p:ph sz="quarter" idx="19"/>
          </p:nvPr>
        </p:nvSpPr>
        <p:spPr>
          <a:xfrm>
            <a:off x="6195988"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9" name="Content Placeholder 3">
            <a:extLst>
              <a:ext uri="{FF2B5EF4-FFF2-40B4-BE49-F238E27FC236}">
                <a16:creationId xmlns:a16="http://schemas.microsoft.com/office/drawing/2014/main" id="{6D62757C-35E9-6C73-1638-E2D99D8D412E}"/>
              </a:ext>
            </a:extLst>
          </p:cNvPr>
          <p:cNvSpPr>
            <a:spLocks noGrp="1"/>
          </p:cNvSpPr>
          <p:nvPr>
            <p:ph sz="quarter" idx="20"/>
          </p:nvPr>
        </p:nvSpPr>
        <p:spPr>
          <a:xfrm>
            <a:off x="9068982"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4" name="Copyright" descr="{&quot;templafy&quot;:{&quot;id&quot;:&quot;42651430-c9a9-409d-ba39-b002bf7fce3a&quot;}}">
            <a:extLst>
              <a:ext uri="{FF2B5EF4-FFF2-40B4-BE49-F238E27FC236}">
                <a16:creationId xmlns:a16="http://schemas.microsoft.com/office/drawing/2014/main" id="{ECE87BF9-0ECB-E651-2ED5-BB50442CDB41}"/>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Calibri" panose="020F0502020204030204" pitchFamily="34" charset="0"/>
                <a:cs typeface="Calibri" panose="020F0502020204030204" pitchFamily="34" charset="0"/>
              </a:rPr>
              <a:t>© 2026 Deloitte Advokatfirma AS</a:t>
            </a:r>
          </a:p>
        </p:txBody>
      </p:sp>
    </p:spTree>
    <p:extLst>
      <p:ext uri="{BB962C8B-B14F-4D97-AF65-F5344CB8AC3E}">
        <p14:creationId xmlns:p14="http://schemas.microsoft.com/office/powerpoint/2010/main" val="389636612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eam profile - Black">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3E4C1F1A-C2FD-0E2E-2497-1640B8CFB7F6}"/>
              </a:ext>
            </a:extLst>
          </p:cNvPr>
          <p:cNvGraphicFramePr>
            <a:graphicFrameLocks noChangeAspect="1"/>
          </p:cNvGraphicFramePr>
          <p:nvPr userDrawn="1">
            <p:custDataLst>
              <p:tags r:id="rId1"/>
            </p:custDataLst>
            <p:extLst>
              <p:ext uri="{D42A27DB-BD31-4B8C-83A1-F6EECF244321}">
                <p14:modId xmlns:p14="http://schemas.microsoft.com/office/powerpoint/2010/main" val="2223992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6" name="think-cell data - do not delete" hidden="1">
                        <a:extLst>
                          <a:ext uri="{FF2B5EF4-FFF2-40B4-BE49-F238E27FC236}">
                            <a16:creationId xmlns:a16="http://schemas.microsoft.com/office/drawing/2014/main" id="{3E4C1F1A-C2FD-0E2E-2497-1640B8CFB7F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p:nvPr>
        </p:nvSpPr>
        <p:spPr>
          <a:xfrm>
            <a:off x="450000" y="1880213"/>
            <a:ext cx="1476000" cy="1476000"/>
          </a:xfrm>
        </p:spPr>
        <p:txBody>
          <a:bodyPr>
            <a:normAutofit/>
          </a:bodyPr>
          <a:lstStyle>
            <a:lvl1pPr algn="ctr">
              <a:defRPr sz="1200"/>
            </a:lvl1pPr>
          </a:lstStyle>
          <a:p>
            <a:r>
              <a:rPr lang="nb-NO"/>
              <a:t>Click icon to add picture</a:t>
            </a:r>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p:nvPr>
        </p:nvSpPr>
        <p:spPr>
          <a:xfrm>
            <a:off x="6246000" y="1880213"/>
            <a:ext cx="1476000" cy="1476000"/>
          </a:xfrm>
        </p:spPr>
        <p:txBody>
          <a:bodyPr>
            <a:normAutofit/>
          </a:bodyPr>
          <a:lstStyle>
            <a:lvl1pPr algn="ctr">
              <a:defRPr sz="1200"/>
            </a:lvl1pPr>
          </a:lstStyle>
          <a:p>
            <a:r>
              <a:rPr lang="nb-NO"/>
              <a:t>Click icon to add picture</a:t>
            </a:r>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p:nvPr>
        </p:nvSpPr>
        <p:spPr>
          <a:xfrm>
            <a:off x="450000" y="4256213"/>
            <a:ext cx="1476000" cy="1476000"/>
          </a:xfrm>
        </p:spPr>
        <p:txBody>
          <a:bodyPr>
            <a:normAutofit/>
          </a:bodyPr>
          <a:lstStyle>
            <a:lvl1pPr algn="ctr">
              <a:defRPr sz="1200"/>
            </a:lvl1pPr>
          </a:lstStyle>
          <a:p>
            <a:r>
              <a:rPr lang="nb-NO"/>
              <a:t>Click icon to add picture</a:t>
            </a:r>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p:nvPr>
        </p:nvSpPr>
        <p:spPr>
          <a:xfrm>
            <a:off x="6246000" y="4256213"/>
            <a:ext cx="1476000" cy="1476000"/>
          </a:xfrm>
        </p:spPr>
        <p:txBody>
          <a:bodyPr>
            <a:normAutofit/>
          </a:bodyPr>
          <a:lstStyle>
            <a:lvl1pPr algn="ctr">
              <a:defRPr sz="1200"/>
            </a:lvl1pPr>
          </a:lstStyle>
          <a:p>
            <a:r>
              <a:rPr lang="nb-NO"/>
              <a:t>Click icon to add picture</a:t>
            </a:r>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902000" y="1880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nb-NO"/>
              <a:t>Click to edit Master text styles</a:t>
            </a:r>
          </a:p>
          <a:p>
            <a:pPr lvl="1"/>
            <a:r>
              <a:rPr lang="nb-NO"/>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2106000" y="4256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nb-NO"/>
              <a:t>Click to edit Master text styles</a:t>
            </a:r>
          </a:p>
          <a:p>
            <a:pPr lvl="1"/>
            <a:r>
              <a:rPr lang="nb-NO"/>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902000" y="4256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nb-NO"/>
              <a:t>Click to edit Master text styles</a:t>
            </a:r>
          </a:p>
          <a:p>
            <a:pPr lvl="1"/>
            <a:r>
              <a:rPr lang="nb-NO"/>
              <a:t>Second level</a:t>
            </a:r>
          </a:p>
        </p:txBody>
      </p:sp>
      <p:sp>
        <p:nvSpPr>
          <p:cNvPr id="10" name="Rectangle 9">
            <a:extLst>
              <a:ext uri="{FF2B5EF4-FFF2-40B4-BE49-F238E27FC236}">
                <a16:creationId xmlns:a16="http://schemas.microsoft.com/office/drawing/2014/main" id="{8B1455C2-E21F-06D2-DADD-7FD7A0C6A036}"/>
              </a:ext>
            </a:extLst>
          </p:cNvPr>
          <p:cNvSpPr/>
          <p:nvPr userDrawn="1"/>
        </p:nvSpPr>
        <p:spPr>
          <a:xfrm>
            <a:off x="6246000"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1" name="Rectangle 10">
            <a:extLst>
              <a:ext uri="{FF2B5EF4-FFF2-40B4-BE49-F238E27FC236}">
                <a16:creationId xmlns:a16="http://schemas.microsoft.com/office/drawing/2014/main" id="{96B116F3-3D63-C235-3E40-D7EA6B934CF2}"/>
              </a:ext>
            </a:extLst>
          </p:cNvPr>
          <p:cNvSpPr/>
          <p:nvPr userDrawn="1"/>
        </p:nvSpPr>
        <p:spPr>
          <a:xfrm>
            <a:off x="450000"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2" name="Rectangle 11">
            <a:extLst>
              <a:ext uri="{FF2B5EF4-FFF2-40B4-BE49-F238E27FC236}">
                <a16:creationId xmlns:a16="http://schemas.microsoft.com/office/drawing/2014/main" id="{4F46C436-A721-2D60-1AEA-13F0DD3A9223}"/>
              </a:ext>
            </a:extLst>
          </p:cNvPr>
          <p:cNvSpPr/>
          <p:nvPr userDrawn="1"/>
        </p:nvSpPr>
        <p:spPr>
          <a:xfrm>
            <a:off x="6246000" y="4044901"/>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3" name="Rectangle 12">
            <a:extLst>
              <a:ext uri="{FF2B5EF4-FFF2-40B4-BE49-F238E27FC236}">
                <a16:creationId xmlns:a16="http://schemas.microsoft.com/office/drawing/2014/main" id="{C62ED75E-FA16-E5BA-B5F1-A58E06F1A408}"/>
              </a:ext>
            </a:extLst>
          </p:cNvPr>
          <p:cNvSpPr/>
          <p:nvPr userDrawn="1"/>
        </p:nvSpPr>
        <p:spPr>
          <a:xfrm>
            <a:off x="450000" y="4044901"/>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4" name="CaseCode">
            <a:extLst>
              <a:ext uri="{FF2B5EF4-FFF2-40B4-BE49-F238E27FC236}">
                <a16:creationId xmlns:a16="http://schemas.microsoft.com/office/drawing/2014/main" id="{FDC8E98C-87C9-16F4-A3B7-C5661C38BF7F}"/>
              </a:ext>
            </a:extLst>
          </p:cNvPr>
          <p:cNvSpPr txBox="1"/>
          <p:nvPr userDrawn="1"/>
        </p:nvSpPr>
        <p:spPr>
          <a:xfrm>
            <a:off x="6335184" y="6519673"/>
            <a:ext cx="4896560" cy="123111"/>
          </a:xfrm>
          <a:prstGeom prst="rect">
            <a:avLst/>
          </a:prstGeom>
          <a:noFill/>
        </p:spPr>
        <p:txBody>
          <a:bodyPr wrap="square" lIns="0" tIns="0" rIns="0" bIns="0" rtlCol="0">
            <a:spAutoFit/>
          </a:bodyPr>
          <a:lstStyle/>
          <a:p>
            <a:pPr marL="0" indent="0" algn="r">
              <a:spcBef>
                <a:spcPts val="0"/>
              </a:spcBef>
              <a:buSzPct val="100000"/>
              <a:buFont typeface="Arial"/>
              <a:buNone/>
            </a:pPr>
            <a:r>
              <a:rPr lang="nb-NO" sz="800" noProof="0">
                <a:solidFill>
                  <a:schemeClr val="bg1"/>
                </a:solidFill>
                <a:latin typeface="Calibri" panose="020F0502020204030204" pitchFamily="34" charset="0"/>
                <a:cs typeface="Calibri" panose="020F0502020204030204" pitchFamily="34" charset="0"/>
              </a:rPr>
              <a:t>Presentation title</a:t>
            </a:r>
            <a:endParaRPr lang="nb-NO"/>
          </a:p>
        </p:txBody>
      </p:sp>
      <p:sp>
        <p:nvSpPr>
          <p:cNvPr id="18" name="TextBox 17">
            <a:extLst>
              <a:ext uri="{FF2B5EF4-FFF2-40B4-BE49-F238E27FC236}">
                <a16:creationId xmlns:a16="http://schemas.microsoft.com/office/drawing/2014/main" id="{3C4639CE-52C7-C346-7162-BAD5CAAE51C5}"/>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Calibri" panose="020F0502020204030204" pitchFamily="34" charset="0"/>
              <a:cs typeface="Calibri" panose="020F0502020204030204" pitchFamily="34" charset="0"/>
            </a:endParaRPr>
          </a:p>
        </p:txBody>
      </p:sp>
      <p:sp>
        <p:nvSpPr>
          <p:cNvPr id="19" name="Text Placeholder 12">
            <a:extLst>
              <a:ext uri="{FF2B5EF4-FFF2-40B4-BE49-F238E27FC236}">
                <a16:creationId xmlns:a16="http://schemas.microsoft.com/office/drawing/2014/main" id="{98DB5DD3-41BE-3F94-9CAF-1C6AF307A274}"/>
              </a:ext>
            </a:extLst>
          </p:cNvPr>
          <p:cNvSpPr>
            <a:spLocks noGrp="1"/>
          </p:cNvSpPr>
          <p:nvPr>
            <p:ph type="body" sz="quarter" idx="36"/>
          </p:nvPr>
        </p:nvSpPr>
        <p:spPr>
          <a:xfrm>
            <a:off x="2106000" y="1880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nb-NO"/>
              <a:t>Click to edit Master text styles</a:t>
            </a:r>
          </a:p>
          <a:p>
            <a:pPr lvl="1"/>
            <a:r>
              <a:rPr lang="nb-NO"/>
              <a:t>Second level</a:t>
            </a:r>
          </a:p>
        </p:txBody>
      </p:sp>
      <p:sp>
        <p:nvSpPr>
          <p:cNvPr id="21" name="Title Placeholder 1">
            <a:extLst>
              <a:ext uri="{FF2B5EF4-FFF2-40B4-BE49-F238E27FC236}">
                <a16:creationId xmlns:a16="http://schemas.microsoft.com/office/drawing/2014/main" id="{7685A54B-009E-7531-D093-9C1E6AA6E82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nb-NO"/>
              <a:t>Click to add title</a:t>
            </a:r>
          </a:p>
        </p:txBody>
      </p:sp>
      <p:sp>
        <p:nvSpPr>
          <p:cNvPr id="22" name="Text Placeholder 8">
            <a:extLst>
              <a:ext uri="{FF2B5EF4-FFF2-40B4-BE49-F238E27FC236}">
                <a16:creationId xmlns:a16="http://schemas.microsoft.com/office/drawing/2014/main" id="{1F09F11E-B446-F54E-C136-D44C717D2011}"/>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chemeClr val="bg2"/>
                </a:solidFill>
              </a:defRPr>
            </a:lvl1pPr>
          </a:lstStyle>
          <a:p>
            <a:pPr lvl="0"/>
            <a:r>
              <a:rPr lang="nb-NO"/>
              <a:t>Click to add subtitle</a:t>
            </a:r>
          </a:p>
        </p:txBody>
      </p:sp>
      <p:sp>
        <p:nvSpPr>
          <p:cNvPr id="6" name="Copyright" descr="{&quot;templafy&quot;:{&quot;id&quot;:&quot;d3a4dbc6-8a29-4521-b990-de1834ac0935&quot;}}">
            <a:extLst>
              <a:ext uri="{FF2B5EF4-FFF2-40B4-BE49-F238E27FC236}">
                <a16:creationId xmlns:a16="http://schemas.microsoft.com/office/drawing/2014/main" id="{E599BEF7-FA4C-7085-1465-2963E0C97BE6}"/>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Calibri" panose="020F0502020204030204" pitchFamily="34" charset="0"/>
                <a:cs typeface="Calibri" panose="020F0502020204030204" pitchFamily="34" charset="0"/>
              </a:rPr>
              <a:t>© 2026 Deloitte Advokatfirma AS</a:t>
            </a:r>
          </a:p>
        </p:txBody>
      </p:sp>
    </p:spTree>
    <p:extLst>
      <p:ext uri="{BB962C8B-B14F-4D97-AF65-F5344CB8AC3E}">
        <p14:creationId xmlns:p14="http://schemas.microsoft.com/office/powerpoint/2010/main" val="753278530"/>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eam profile Black">
    <p:spTree>
      <p:nvGrpSpPr>
        <p:cNvPr id="1" name=""/>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F484570F-AB85-4401-FAD0-3C8AAB53FCC5}"/>
              </a:ext>
            </a:extLst>
          </p:cNvPr>
          <p:cNvGraphicFramePr>
            <a:graphicFrameLocks noChangeAspect="1"/>
          </p:cNvGraphicFramePr>
          <p:nvPr userDrawn="1">
            <p:custDataLst>
              <p:tags r:id="rId1"/>
            </p:custDataLst>
            <p:extLst>
              <p:ext uri="{D42A27DB-BD31-4B8C-83A1-F6EECF244321}">
                <p14:modId xmlns:p14="http://schemas.microsoft.com/office/powerpoint/2010/main" val="4088932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7" name="think-cell data - do not delete" hidden="1">
                        <a:extLst>
                          <a:ext uri="{FF2B5EF4-FFF2-40B4-BE49-F238E27FC236}">
                            <a16:creationId xmlns:a16="http://schemas.microsoft.com/office/drawing/2014/main" id="{F484570F-AB85-4401-FAD0-3C8AAB53FC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hasCustomPrompt="1"/>
          </p:nvPr>
        </p:nvSpPr>
        <p:spPr>
          <a:xfrm>
            <a:off x="450000" y="1708377"/>
            <a:ext cx="1368000" cy="1368000"/>
          </a:xfrm>
          <a:prstGeom prst="ellipse">
            <a:avLst/>
          </a:prstGeom>
          <a:ln>
            <a:solidFill>
              <a:schemeClr val="accent5"/>
            </a:solidFill>
          </a:ln>
        </p:spPr>
        <p:txBody>
          <a:bodyPr>
            <a:normAutofit/>
          </a:bodyPr>
          <a:lstStyle>
            <a:lvl1pPr algn="ctr">
              <a:spcBef>
                <a:spcPts val="200"/>
              </a:spcBef>
              <a:spcAft>
                <a:spcPts val="200"/>
              </a:spcAft>
              <a:defRPr sz="1050" b="0"/>
            </a:lvl1pPr>
          </a:lstStyle>
          <a:p>
            <a:r>
              <a:rPr lang="nb-NO"/>
              <a:t>Click the picture frame and go to Templafy Images &gt; CV pictures to add picture</a:t>
            </a:r>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hasCustomPrompt="1"/>
          </p:nvPr>
        </p:nvSpPr>
        <p:spPr>
          <a:xfrm>
            <a:off x="6256583" y="1708377"/>
            <a:ext cx="1368000" cy="1368000"/>
          </a:xfrm>
          <a:prstGeom prst="ellipse">
            <a:avLst/>
          </a:prstGeom>
          <a:ln>
            <a:solidFill>
              <a:schemeClr val="accent5"/>
            </a:solidFill>
          </a:ln>
        </p:spPr>
        <p:txBody>
          <a:bodyPr>
            <a:normAutofit/>
          </a:bodyPr>
          <a:lstStyle>
            <a:lvl1pPr algn="ctr">
              <a:spcBef>
                <a:spcPts val="200"/>
              </a:spcBef>
              <a:spcAft>
                <a:spcPts val="200"/>
              </a:spcAft>
              <a:defRPr sz="1050" b="0"/>
            </a:lvl1pPr>
          </a:lstStyle>
          <a:p>
            <a:r>
              <a:rPr lang="nb-NO"/>
              <a:t>Click the picture frame and go to Templafy Images &gt; CV pictures to add picture</a:t>
            </a:r>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hasCustomPrompt="1"/>
          </p:nvPr>
        </p:nvSpPr>
        <p:spPr>
          <a:xfrm>
            <a:off x="450000" y="4084377"/>
            <a:ext cx="1368000" cy="1368000"/>
          </a:xfrm>
          <a:prstGeom prst="ellipse">
            <a:avLst/>
          </a:prstGeom>
          <a:ln>
            <a:solidFill>
              <a:schemeClr val="accent5"/>
            </a:solidFill>
          </a:ln>
        </p:spPr>
        <p:txBody>
          <a:bodyPr>
            <a:normAutofit/>
          </a:bodyPr>
          <a:lstStyle>
            <a:lvl1pPr algn="ctr">
              <a:spcBef>
                <a:spcPts val="200"/>
              </a:spcBef>
              <a:spcAft>
                <a:spcPts val="200"/>
              </a:spcAft>
              <a:defRPr sz="1050" b="0"/>
            </a:lvl1pPr>
          </a:lstStyle>
          <a:p>
            <a:r>
              <a:rPr lang="nb-NO"/>
              <a:t>Click the picture frame and go to Templafy Images &gt; CV pictures to add picture</a:t>
            </a:r>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hasCustomPrompt="1"/>
          </p:nvPr>
        </p:nvSpPr>
        <p:spPr>
          <a:xfrm>
            <a:off x="6256583" y="4084377"/>
            <a:ext cx="1368000" cy="1368000"/>
          </a:xfrm>
          <a:prstGeom prst="ellipse">
            <a:avLst/>
          </a:prstGeom>
          <a:ln>
            <a:solidFill>
              <a:schemeClr val="accent5"/>
            </a:solidFill>
          </a:ln>
        </p:spPr>
        <p:txBody>
          <a:bodyPr>
            <a:normAutofit/>
          </a:bodyPr>
          <a:lstStyle>
            <a:lvl1pPr algn="ctr">
              <a:spcBef>
                <a:spcPts val="200"/>
              </a:spcBef>
              <a:spcAft>
                <a:spcPts val="200"/>
              </a:spcAft>
              <a:defRPr sz="1050" b="0"/>
            </a:lvl1pPr>
          </a:lstStyle>
          <a:p>
            <a:r>
              <a:rPr lang="nb-NO"/>
              <a:t>Click the picture frame and go to Templafy Images &gt; CV pictures to add picture</a:t>
            </a:r>
          </a:p>
        </p:txBody>
      </p:sp>
      <p:sp>
        <p:nvSpPr>
          <p:cNvPr id="6" name="Text Placeholder 12">
            <a:extLst>
              <a:ext uri="{FF2B5EF4-FFF2-40B4-BE49-F238E27FC236}">
                <a16:creationId xmlns:a16="http://schemas.microsoft.com/office/drawing/2014/main" id="{4FC28274-B484-ADCB-6FAD-CD816034B792}"/>
              </a:ext>
            </a:extLst>
          </p:cNvPr>
          <p:cNvSpPr>
            <a:spLocks noGrp="1"/>
          </p:cNvSpPr>
          <p:nvPr>
            <p:ph type="body" sz="quarter" idx="32"/>
          </p:nvPr>
        </p:nvSpPr>
        <p:spPr>
          <a:xfrm>
            <a:off x="1971621" y="1708377"/>
            <a:ext cx="3978532"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775469" y="1708377"/>
            <a:ext cx="3978532"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1972354" y="4084377"/>
            <a:ext cx="3956463"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773136" y="4084377"/>
            <a:ext cx="3980865" cy="2175274"/>
          </a:xfrm>
        </p:spPr>
        <p:txBody>
          <a:bodyPr/>
          <a:lstStyle>
            <a:lvl1pPr>
              <a:spcBef>
                <a:spcPts val="200"/>
              </a:spcBef>
              <a:spcAft>
                <a:spcPts val="200"/>
              </a:spcAft>
              <a:defRPr sz="1200" b="0"/>
            </a:lvl1pPr>
            <a:lvl2pPr>
              <a:spcBef>
                <a:spcPts val="200"/>
              </a:spcBef>
              <a:spcAft>
                <a:spcPts val="200"/>
              </a:spcAft>
              <a:defRPr sz="1200" b="0"/>
            </a:lvl2pPr>
          </a:lstStyle>
          <a:p>
            <a:pPr lvl="0"/>
            <a:r>
              <a:rPr lang="nb-NO"/>
              <a:t>Click to edit Master text styles</a:t>
            </a:r>
          </a:p>
          <a:p>
            <a:pPr lvl="1"/>
            <a:r>
              <a:rPr lang="nb-NO"/>
              <a:t>Second level</a:t>
            </a:r>
          </a:p>
        </p:txBody>
      </p:sp>
      <p:sp>
        <p:nvSpPr>
          <p:cNvPr id="14" name="Text Placeholder 8">
            <a:extLst>
              <a:ext uri="{FF2B5EF4-FFF2-40B4-BE49-F238E27FC236}">
                <a16:creationId xmlns:a16="http://schemas.microsoft.com/office/drawing/2014/main" id="{67D2A86E-3485-4064-F11B-592641772D4F}"/>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nb-NO"/>
              <a:t>Click to add subtitle</a:t>
            </a:r>
          </a:p>
        </p:txBody>
      </p:sp>
      <p:sp>
        <p:nvSpPr>
          <p:cNvPr id="15" name="Title Placeholder 1">
            <a:extLst>
              <a:ext uri="{FF2B5EF4-FFF2-40B4-BE49-F238E27FC236}">
                <a16:creationId xmlns:a16="http://schemas.microsoft.com/office/drawing/2014/main" id="{E96810A4-9AE7-5408-F486-24386EEDA4C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nb-NO"/>
              <a:t>Click to add title</a:t>
            </a:r>
          </a:p>
        </p:txBody>
      </p:sp>
      <p:sp>
        <p:nvSpPr>
          <p:cNvPr id="19" name="Text Placeholder 18">
            <a:extLst>
              <a:ext uri="{FF2B5EF4-FFF2-40B4-BE49-F238E27FC236}">
                <a16:creationId xmlns:a16="http://schemas.microsoft.com/office/drawing/2014/main" id="{2CA72FE2-E534-2B0F-B492-79F69B735D92}"/>
              </a:ext>
            </a:extLst>
          </p:cNvPr>
          <p:cNvSpPr>
            <a:spLocks noGrp="1"/>
          </p:cNvSpPr>
          <p:nvPr>
            <p:ph type="body" sz="quarter" idx="36"/>
          </p:nvPr>
        </p:nvSpPr>
        <p:spPr>
          <a:xfrm>
            <a:off x="449263" y="3185058"/>
            <a:ext cx="1368425" cy="697967"/>
          </a:xfrm>
        </p:spPr>
        <p:txBody>
          <a:bodyPr/>
          <a:lstStyle/>
          <a:p>
            <a:pPr lvl="0"/>
            <a:r>
              <a:rPr lang="nb-NO"/>
              <a:t>Click to edit Master text styles</a:t>
            </a:r>
          </a:p>
        </p:txBody>
      </p:sp>
      <p:sp>
        <p:nvSpPr>
          <p:cNvPr id="20" name="Text Placeholder 18">
            <a:extLst>
              <a:ext uri="{FF2B5EF4-FFF2-40B4-BE49-F238E27FC236}">
                <a16:creationId xmlns:a16="http://schemas.microsoft.com/office/drawing/2014/main" id="{ACE7E5EC-7D44-5F07-4396-A6BF2B682E85}"/>
              </a:ext>
            </a:extLst>
          </p:cNvPr>
          <p:cNvSpPr>
            <a:spLocks noGrp="1"/>
          </p:cNvSpPr>
          <p:nvPr>
            <p:ph type="body" sz="quarter" idx="37"/>
          </p:nvPr>
        </p:nvSpPr>
        <p:spPr>
          <a:xfrm>
            <a:off x="6256583" y="3185058"/>
            <a:ext cx="1368425" cy="697967"/>
          </a:xfrm>
        </p:spPr>
        <p:txBody>
          <a:bodyPr/>
          <a:lstStyle/>
          <a:p>
            <a:pPr lvl="0"/>
            <a:r>
              <a:rPr lang="nb-NO"/>
              <a:t>Click to edit Master text styles</a:t>
            </a:r>
          </a:p>
        </p:txBody>
      </p:sp>
      <p:sp>
        <p:nvSpPr>
          <p:cNvPr id="21" name="Text Placeholder 18">
            <a:extLst>
              <a:ext uri="{FF2B5EF4-FFF2-40B4-BE49-F238E27FC236}">
                <a16:creationId xmlns:a16="http://schemas.microsoft.com/office/drawing/2014/main" id="{5D327759-7730-3AA4-0E30-04F775CD66C3}"/>
              </a:ext>
            </a:extLst>
          </p:cNvPr>
          <p:cNvSpPr>
            <a:spLocks noGrp="1"/>
          </p:cNvSpPr>
          <p:nvPr>
            <p:ph type="body" sz="quarter" idx="38"/>
          </p:nvPr>
        </p:nvSpPr>
        <p:spPr>
          <a:xfrm>
            <a:off x="449263" y="5561684"/>
            <a:ext cx="1368425" cy="697967"/>
          </a:xfrm>
        </p:spPr>
        <p:txBody>
          <a:bodyPr/>
          <a:lstStyle/>
          <a:p>
            <a:pPr lvl="0"/>
            <a:r>
              <a:rPr lang="nb-NO"/>
              <a:t>Click to edit Master text styles</a:t>
            </a:r>
          </a:p>
        </p:txBody>
      </p:sp>
      <p:sp>
        <p:nvSpPr>
          <p:cNvPr id="22" name="Text Placeholder 18">
            <a:extLst>
              <a:ext uri="{FF2B5EF4-FFF2-40B4-BE49-F238E27FC236}">
                <a16:creationId xmlns:a16="http://schemas.microsoft.com/office/drawing/2014/main" id="{60C4210A-58E4-E062-AA31-5FDED2A65537}"/>
              </a:ext>
            </a:extLst>
          </p:cNvPr>
          <p:cNvSpPr>
            <a:spLocks noGrp="1"/>
          </p:cNvSpPr>
          <p:nvPr>
            <p:ph type="body" sz="quarter" idx="39"/>
          </p:nvPr>
        </p:nvSpPr>
        <p:spPr>
          <a:xfrm>
            <a:off x="6256583" y="5561684"/>
            <a:ext cx="1368425" cy="697967"/>
          </a:xfrm>
        </p:spPr>
        <p:txBody>
          <a:bodyPr/>
          <a:lstStyle/>
          <a:p>
            <a:pPr lvl="0"/>
            <a:r>
              <a:rPr lang="nb-NO"/>
              <a:t>Click to edit Master text styles</a:t>
            </a:r>
          </a:p>
        </p:txBody>
      </p:sp>
    </p:spTree>
    <p:extLst>
      <p:ext uri="{BB962C8B-B14F-4D97-AF65-F5344CB8AC3E}">
        <p14:creationId xmlns:p14="http://schemas.microsoft.com/office/powerpoint/2010/main" val="91856763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Qualifications 2 x 1 - Black">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A7C7A401-E3C4-4448-BB60-24DC9B089C72}"/>
              </a:ext>
            </a:extLst>
          </p:cNvPr>
          <p:cNvGraphicFramePr>
            <a:graphicFrameLocks noChangeAspect="1"/>
          </p:cNvGraphicFramePr>
          <p:nvPr userDrawn="1">
            <p:custDataLst>
              <p:tags r:id="rId1"/>
            </p:custDataLst>
            <p:extLst>
              <p:ext uri="{D42A27DB-BD31-4B8C-83A1-F6EECF244321}">
                <p14:modId xmlns:p14="http://schemas.microsoft.com/office/powerpoint/2010/main" val="1210233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0" name="think-cell data - do not delete" hidden="1">
                        <a:extLst>
                          <a:ext uri="{FF2B5EF4-FFF2-40B4-BE49-F238E27FC236}">
                            <a16:creationId xmlns:a16="http://schemas.microsoft.com/office/drawing/2014/main" id="{A7C7A401-E3C4-4448-BB60-24DC9B089C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Picture Placeholder 11">
            <a:extLst>
              <a:ext uri="{FF2B5EF4-FFF2-40B4-BE49-F238E27FC236}">
                <a16:creationId xmlns:a16="http://schemas.microsoft.com/office/drawing/2014/main" id="{DFBE7610-ECB4-CA89-5B4C-9B0C6E8A5706}"/>
              </a:ext>
            </a:extLst>
          </p:cNvPr>
          <p:cNvSpPr>
            <a:spLocks noGrp="1"/>
          </p:cNvSpPr>
          <p:nvPr>
            <p:ph type="pic" sz="quarter" idx="28"/>
          </p:nvPr>
        </p:nvSpPr>
        <p:spPr>
          <a:xfrm>
            <a:off x="4482000" y="1883664"/>
            <a:ext cx="1476000" cy="1476000"/>
          </a:xfrm>
        </p:spPr>
        <p:txBody>
          <a:bodyPr>
            <a:normAutofit/>
          </a:bodyPr>
          <a:lstStyle>
            <a:lvl1pPr algn="ctr">
              <a:defRPr sz="1200"/>
            </a:lvl1pPr>
          </a:lstStyle>
          <a:p>
            <a:r>
              <a:rPr lang="nb-NO"/>
              <a:t>Click icon to add picture</a:t>
            </a:r>
          </a:p>
        </p:txBody>
      </p:sp>
      <p:sp>
        <p:nvSpPr>
          <p:cNvPr id="18" name="Picture Placeholder 11">
            <a:extLst>
              <a:ext uri="{FF2B5EF4-FFF2-40B4-BE49-F238E27FC236}">
                <a16:creationId xmlns:a16="http://schemas.microsoft.com/office/drawing/2014/main" id="{6E7011BF-A32B-4689-4585-D2226C8A39D9}"/>
              </a:ext>
            </a:extLst>
          </p:cNvPr>
          <p:cNvSpPr>
            <a:spLocks noGrp="1"/>
          </p:cNvSpPr>
          <p:nvPr>
            <p:ph type="pic" sz="quarter" idx="29"/>
          </p:nvPr>
        </p:nvSpPr>
        <p:spPr>
          <a:xfrm>
            <a:off x="10278000" y="1883664"/>
            <a:ext cx="1476000" cy="1476000"/>
          </a:xfrm>
        </p:spPr>
        <p:txBody>
          <a:bodyPr>
            <a:normAutofit/>
          </a:bodyPr>
          <a:lstStyle>
            <a:lvl1pPr algn="ctr">
              <a:defRPr sz="1200"/>
            </a:lvl1pPr>
          </a:lstStyle>
          <a:p>
            <a:r>
              <a:rPr lang="nb-NO"/>
              <a:t>Click icon to add picture</a:t>
            </a:r>
          </a:p>
        </p:txBody>
      </p:sp>
      <p:sp>
        <p:nvSpPr>
          <p:cNvPr id="2" name="CaseCode">
            <a:extLst>
              <a:ext uri="{FF2B5EF4-FFF2-40B4-BE49-F238E27FC236}">
                <a16:creationId xmlns:a16="http://schemas.microsoft.com/office/drawing/2014/main" id="{FB1AB0CC-E815-A64E-13C9-1E9087A3F714}"/>
              </a:ext>
            </a:extLst>
          </p:cNvPr>
          <p:cNvSpPr txBox="1"/>
          <p:nvPr userDrawn="1"/>
        </p:nvSpPr>
        <p:spPr>
          <a:xfrm>
            <a:off x="6335184" y="6519673"/>
            <a:ext cx="4896560" cy="123111"/>
          </a:xfrm>
          <a:prstGeom prst="rect">
            <a:avLst/>
          </a:prstGeom>
          <a:noFill/>
        </p:spPr>
        <p:txBody>
          <a:bodyPr wrap="square" lIns="0" tIns="0" rIns="0" bIns="0" rtlCol="0">
            <a:spAutoFit/>
          </a:bodyPr>
          <a:lstStyle/>
          <a:p>
            <a:pPr marL="0" indent="0" algn="r">
              <a:spcBef>
                <a:spcPts val="0"/>
              </a:spcBef>
              <a:buSzPct val="100000"/>
              <a:buFont typeface="Arial"/>
              <a:buNone/>
            </a:pPr>
            <a:r>
              <a:rPr lang="nb-NO" sz="800" noProof="0">
                <a:solidFill>
                  <a:schemeClr val="bg1"/>
                </a:solidFill>
                <a:latin typeface="Calibri" panose="020F0502020204030204" pitchFamily="34" charset="0"/>
                <a:cs typeface="Calibri" panose="020F0502020204030204" pitchFamily="34" charset="0"/>
              </a:rPr>
              <a:t>Presentation title</a:t>
            </a:r>
            <a:endParaRPr lang="nb-NO"/>
          </a:p>
        </p:txBody>
      </p:sp>
      <p:sp>
        <p:nvSpPr>
          <p:cNvPr id="4" name="TextBox 3">
            <a:extLst>
              <a:ext uri="{FF2B5EF4-FFF2-40B4-BE49-F238E27FC236}">
                <a16:creationId xmlns:a16="http://schemas.microsoft.com/office/drawing/2014/main" id="{C4D2FF46-F2E3-4C53-5DB7-61C38243D4F9}"/>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nb-NO" sz="800" noProof="0">
              <a:solidFill>
                <a:schemeClr val="bg1"/>
              </a:solidFill>
              <a:latin typeface="Calibri" panose="020F0502020204030204" pitchFamily="34" charset="0"/>
              <a:cs typeface="Calibri" panose="020F0502020204030204" pitchFamily="34" charset="0"/>
            </a:endParaRPr>
          </a:p>
        </p:txBody>
      </p:sp>
      <p:sp>
        <p:nvSpPr>
          <p:cNvPr id="9" name="Content Placeholder 3">
            <a:extLst>
              <a:ext uri="{FF2B5EF4-FFF2-40B4-BE49-F238E27FC236}">
                <a16:creationId xmlns:a16="http://schemas.microsoft.com/office/drawing/2014/main" id="{DBEB426A-016F-1B65-1168-FF2235F36C2A}"/>
              </a:ext>
            </a:extLst>
          </p:cNvPr>
          <p:cNvSpPr>
            <a:spLocks noGrp="1"/>
          </p:cNvSpPr>
          <p:nvPr>
            <p:ph sz="quarter" idx="10"/>
          </p:nvPr>
        </p:nvSpPr>
        <p:spPr>
          <a:xfrm>
            <a:off x="450000" y="3491918"/>
            <a:ext cx="5508000" cy="2880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12" name="Title Placeholder 1">
            <a:extLst>
              <a:ext uri="{FF2B5EF4-FFF2-40B4-BE49-F238E27FC236}">
                <a16:creationId xmlns:a16="http://schemas.microsoft.com/office/drawing/2014/main" id="{843CBCEE-6AB3-6F31-A1DF-F3F88E17572A}"/>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nb-NO"/>
              <a:t>Click to add title</a:t>
            </a:r>
          </a:p>
        </p:txBody>
      </p:sp>
      <p:sp>
        <p:nvSpPr>
          <p:cNvPr id="14" name="Text Placeholder 8">
            <a:extLst>
              <a:ext uri="{FF2B5EF4-FFF2-40B4-BE49-F238E27FC236}">
                <a16:creationId xmlns:a16="http://schemas.microsoft.com/office/drawing/2014/main" id="{8D7B41BD-8ED5-299A-47F6-EACF78AFCB46}"/>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chemeClr val="bg2"/>
                </a:solidFill>
              </a:defRPr>
            </a:lvl1pPr>
          </a:lstStyle>
          <a:p>
            <a:pPr lvl="0"/>
            <a:r>
              <a:rPr lang="nb-NO"/>
              <a:t>Click to add subtitle</a:t>
            </a:r>
          </a:p>
        </p:txBody>
      </p:sp>
      <p:sp>
        <p:nvSpPr>
          <p:cNvPr id="15" name="Rectangle 14">
            <a:extLst>
              <a:ext uri="{FF2B5EF4-FFF2-40B4-BE49-F238E27FC236}">
                <a16:creationId xmlns:a16="http://schemas.microsoft.com/office/drawing/2014/main" id="{16E79773-3B23-90E9-4D48-A5FDB54800E7}"/>
              </a:ext>
            </a:extLst>
          </p:cNvPr>
          <p:cNvSpPr/>
          <p:nvPr userDrawn="1"/>
        </p:nvSpPr>
        <p:spPr>
          <a:xfrm>
            <a:off x="6246000"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17" name="Rectangle 16">
            <a:extLst>
              <a:ext uri="{FF2B5EF4-FFF2-40B4-BE49-F238E27FC236}">
                <a16:creationId xmlns:a16="http://schemas.microsoft.com/office/drawing/2014/main" id="{6B2B04A7-88BB-C053-00D5-6E084E746EAB}"/>
              </a:ext>
            </a:extLst>
          </p:cNvPr>
          <p:cNvSpPr/>
          <p:nvPr userDrawn="1"/>
        </p:nvSpPr>
        <p:spPr>
          <a:xfrm>
            <a:off x="450000"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b-NO" sz="1100" noProof="0">
              <a:solidFill>
                <a:schemeClr val="bg1"/>
              </a:solidFill>
            </a:endParaRPr>
          </a:p>
        </p:txBody>
      </p:sp>
      <p:sp>
        <p:nvSpPr>
          <p:cNvPr id="5" name="Content Placeholder 3">
            <a:extLst>
              <a:ext uri="{FF2B5EF4-FFF2-40B4-BE49-F238E27FC236}">
                <a16:creationId xmlns:a16="http://schemas.microsoft.com/office/drawing/2014/main" id="{746306D7-050B-5308-5E5B-4221EF4A7F66}"/>
              </a:ext>
            </a:extLst>
          </p:cNvPr>
          <p:cNvSpPr>
            <a:spLocks noGrp="1"/>
          </p:cNvSpPr>
          <p:nvPr>
            <p:ph sz="quarter" idx="30"/>
          </p:nvPr>
        </p:nvSpPr>
        <p:spPr>
          <a:xfrm>
            <a:off x="6246000" y="3491918"/>
            <a:ext cx="5508000" cy="2880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6" name="Copyright" descr="{&quot;templafy&quot;:{&quot;id&quot;:&quot;e90511d0-edde-4349-b052-d801808e12db&quot;}}">
            <a:extLst>
              <a:ext uri="{FF2B5EF4-FFF2-40B4-BE49-F238E27FC236}">
                <a16:creationId xmlns:a16="http://schemas.microsoft.com/office/drawing/2014/main" id="{992FC042-C0BB-6E87-173C-9C7D896B28CC}"/>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rgbClr val="FFFFFF"/>
                </a:solidFill>
                <a:latin typeface="Calibri" panose="020F0502020204030204" pitchFamily="34" charset="0"/>
                <a:cs typeface="Calibri" panose="020F0502020204030204" pitchFamily="34" charset="0"/>
              </a:rPr>
              <a:t>© 2026 Deloitte Advokatfirma AS</a:t>
            </a:r>
          </a:p>
        </p:txBody>
      </p:sp>
    </p:spTree>
    <p:extLst>
      <p:ext uri="{BB962C8B-B14F-4D97-AF65-F5344CB8AC3E}">
        <p14:creationId xmlns:p14="http://schemas.microsoft.com/office/powerpoint/2010/main" val="2734513497"/>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End slide - Black">
    <p:spTree>
      <p:nvGrpSpPr>
        <p:cNvPr id="1" name=""/>
        <p:cNvGrpSpPr/>
        <p:nvPr/>
      </p:nvGrpSpPr>
      <p:grpSpPr>
        <a:xfrm>
          <a:off x="0" y="0"/>
          <a:ext cx="0" cy="0"/>
          <a:chOff x="0" y="0"/>
          <a:chExt cx="0" cy="0"/>
        </a:xfrm>
      </p:grpSpPr>
      <p:pic>
        <p:nvPicPr>
          <p:cNvPr id="1419509120" name="image" descr="{&quot;templafy&quot;:{&quot;id&quot;:&quot;7944ca97-6c37-4ac2-bf1b-1edf3cbd683b&quot;}}"/>
          <p:cNvPicPr>
            <a:picLocks noChangeAspect="1"/>
          </p:cNvPicPr>
          <p:nvPr/>
        </p:nvPicPr>
        <p:blipFill>
          <a:blip r:embed="rId2"/>
          <a:stretch>
            <a:fillRect/>
          </a:stretch>
        </p:blipFill>
        <p:spPr>
          <a:xfrm>
            <a:off x="475200" y="464399"/>
            <a:ext cx="2012400" cy="798156"/>
          </a:xfrm>
          <a:prstGeom prst="rect">
            <a:avLst/>
          </a:prstGeom>
        </p:spPr>
      </p:pic>
      <p:sp>
        <p:nvSpPr>
          <p:cNvPr id="2" name="text" descr="{&quot;templafy&quot;:{&quot;id&quot;:&quot;60866711-c9ad-4246-88f6-93d55d884446&quot;}}" title="Form.InternalExternal.Disclaimer">
            <a:extLst>
              <a:ext uri="{FF2B5EF4-FFF2-40B4-BE49-F238E27FC236}">
                <a16:creationId xmlns:a16="http://schemas.microsoft.com/office/drawing/2014/main" id="{C50DDB5A-3C8D-4C51-11FB-6363E5F0DA4E}"/>
              </a:ext>
            </a:extLst>
          </p:cNvPr>
          <p:cNvSpPr>
            <a:spLocks/>
          </p:cNvSpPr>
          <p:nvPr userDrawn="1"/>
        </p:nvSpPr>
        <p:spPr bwMode="auto">
          <a:xfrm>
            <a:off x="487058" y="4189870"/>
            <a:ext cx="8432353" cy="2189541"/>
          </a:xfrm>
          <a:prstGeom prst="rect">
            <a:avLst/>
          </a:prstGeom>
          <a:noFill/>
          <a:ln w="9525">
            <a:noFill/>
            <a:miter lim="800000"/>
            <a:headEnd/>
            <a:tailEnd/>
          </a:ln>
        </p:spPr>
        <p:txBody>
          <a:bodyPr lIns="0" tIns="0" rIns="0" bIns="0" anchor="b"/>
          <a:lstStyle/>
          <a:p>
            <a:pPr defTabSz="1019175">
              <a:spcAft>
                <a:spcPts val="0"/>
              </a:spcAft>
              <a:buClr>
                <a:schemeClr val="tx1"/>
              </a:buClr>
              <a:buSzPct val="80000"/>
              <a:buFont typeface="Wingdings" pitchFamily="2" charset="2"/>
              <a:buNone/>
            </a:pPr>
            <a:r>
              <a:rPr lang="nb-NO" sz="900" noProof="1">
                <a:solidFill>
                  <a:srgbClr val="FFFFFF"/>
                </a:solidFill>
              </a:rPr>
              <a:t>Deloitte AS and Deloitte Advokatfirma AS are the Norwegian affiliates of Deloitte EMEA BV, a limited liability company incorporated under the laws of Belgium (Deloitte EMEA), that is a member firm of Deloitte Touche Tohmatsu Limited, a UK private company limited by guarantee (“DTTL”). DTTL and each of its member firms are legally separate and independent entities. DTTL and Deloitte EMEA do not provide services to clients. Please see www.deloitte.com/about to learn more about our global network of member firms.
Deloitte Norway conducts business through two legally separate and independent limited liability companies; Deloitte AS, providing audit, consulting, financial advisory and risk management services, and Deloitte Advokatfirma AS, providing tax and legal services.
Deloitte provides leading professional services to nearly 90% of the Fortune Global 500® and thousands of private companies. Our people deliver measurable and lasting results that help reinforce public trust in capital markets and enable clients to transform and thrive. Building on its 180+year history, Deloitte spans more than 150 countries and territories. Learn how Deloitte’s over 470,000 people worldwide work together every day to make an impact that matters at www.deloitte.com.
This communication contains general information only, and none of Deloitte Touche Tohmatsu Limited (DTTL), its global network of member firms or their related entities (collectively, the “Deloitte organization”) is, by means of this communication, rendering professional advice or services. Before making any decision or taking any action that may affect your finances or your business, you should consult a qualified professional adviser. No representations, warranties or undertakings (express or implied) are given as to the accuracy or completeness of the information in this communication, and none of DTTL, its member firms, related entities, employees or agents shall be liable or responsible for any loss or damage whatsoever arising directly or indirectly in connection with any person relying on this communication. DTTL and each of its member firms, and their related entities, are legally separate and independent entities.
© 2026 Deloitte Advokatfirma AS</a:t>
            </a:r>
            <a:endParaRPr lang="nb-NO"/>
          </a:p>
        </p:txBody>
      </p:sp>
    </p:spTree>
    <p:extLst>
      <p:ext uri="{BB962C8B-B14F-4D97-AF65-F5344CB8AC3E}">
        <p14:creationId xmlns:p14="http://schemas.microsoft.com/office/powerpoint/2010/main" val="2869368264"/>
      </p:ext>
    </p:extLst>
  </p:cSld>
  <p:clrMapOvr>
    <a:masterClrMapping/>
  </p:clrMapOvr>
  <p:hf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oleObject" Target="../embeddings/oleObject1.bin"/><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image" Target="../media/image1.emf"/><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9"/>
            </p:custDataLst>
            <p:extLst>
              <p:ext uri="{D42A27DB-BD31-4B8C-83A1-F6EECF244321}">
                <p14:modId xmlns:p14="http://schemas.microsoft.com/office/powerpoint/2010/main" val="263045233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50" imgW="270" imgH="270" progId="TCLayout.ActiveDocument.1">
                  <p:embed/>
                </p:oleObj>
              </mc:Choice>
              <mc:Fallback>
                <p:oleObj name="think-cell Slide" r:id="rId50" imgW="270" imgH="270" progId="TCLayout.ActiveDocument.1">
                  <p:embed/>
                  <p:pic>
                    <p:nvPicPr>
                      <p:cNvPr id="4" name="Object 3" hidden="1"/>
                      <p:cNvPicPr/>
                      <p:nvPr/>
                    </p:nvPicPr>
                    <p:blipFill>
                      <a:blip r:embed="rId51"/>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50000" y="345664"/>
            <a:ext cx="11304000" cy="340136"/>
          </a:xfrm>
          <a:prstGeom prst="rect">
            <a:avLst/>
          </a:prstGeom>
        </p:spPr>
        <p:txBody>
          <a:bodyPr vert="horz" lIns="0" tIns="0" rIns="0" bIns="0" rtlCol="0" anchor="t" anchorCtr="0">
            <a:noAutofit/>
          </a:bodyPr>
          <a:lstStyle/>
          <a:p>
            <a:r>
              <a:rPr lang="nb-NO" noProof="0"/>
              <a:t>Click to edit Master title style</a:t>
            </a:r>
            <a:endParaRPr lang="nb-NO"/>
          </a:p>
        </p:txBody>
      </p:sp>
      <p:sp>
        <p:nvSpPr>
          <p:cNvPr id="19" name="Text Placeholder 18"/>
          <p:cNvSpPr>
            <a:spLocks noGrp="1"/>
          </p:cNvSpPr>
          <p:nvPr>
            <p:ph type="body" idx="1"/>
          </p:nvPr>
        </p:nvSpPr>
        <p:spPr>
          <a:xfrm>
            <a:off x="450000" y="1714500"/>
            <a:ext cx="11304000" cy="4648200"/>
          </a:xfrm>
          <a:prstGeom prst="rect">
            <a:avLst/>
          </a:prstGeom>
        </p:spPr>
        <p:txBody>
          <a:bodyPr vert="horz" lIns="0" tIns="0" rIns="0" bIns="0" rtlCol="0">
            <a:noAutofit/>
          </a:bodyPr>
          <a:lstStyle/>
          <a:p>
            <a:pPr lvl="0"/>
            <a:r>
              <a:rPr lang="nb-NO" noProof="0"/>
              <a:t>Click to edit Master text styles</a:t>
            </a:r>
            <a:endParaRPr lang="nb-NO"/>
          </a:p>
          <a:p>
            <a:pPr lvl="1"/>
            <a:r>
              <a:rPr lang="nb-NO" noProof="0"/>
              <a:t>Second level</a:t>
            </a:r>
            <a:endParaRPr lang="nb-NO"/>
          </a:p>
          <a:p>
            <a:pPr lvl="2"/>
            <a:r>
              <a:rPr lang="nb-NO" noProof="0"/>
              <a:t>Third level</a:t>
            </a:r>
            <a:endParaRPr lang="nb-NO"/>
          </a:p>
          <a:p>
            <a:pPr lvl="3"/>
            <a:r>
              <a:rPr lang="nb-NO" noProof="0"/>
              <a:t>Fourth level</a:t>
            </a:r>
            <a:endParaRPr lang="nb-NO"/>
          </a:p>
          <a:p>
            <a:pPr lvl="4"/>
            <a:r>
              <a:rPr lang="nb-NO" noProof="0"/>
              <a:t>Fifth level</a:t>
            </a:r>
            <a:endParaRPr lang="nb-NO"/>
          </a:p>
        </p:txBody>
      </p:sp>
      <p:sp>
        <p:nvSpPr>
          <p:cNvPr id="3" name="TextBox 2"/>
          <p:cNvSpPr txBox="1"/>
          <p:nvPr/>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nb-NO" sz="800" noProof="0" smtClean="0">
                <a:solidFill>
                  <a:schemeClr val="tx1"/>
                </a:solidFill>
                <a:latin typeface="+mn-lt"/>
                <a:cs typeface="Calibri" panose="020F0502020204030204" pitchFamily="34" charset="0"/>
              </a:rPr>
              <a:pPr marL="0" indent="0" algn="r">
                <a:spcBef>
                  <a:spcPts val="450"/>
                </a:spcBef>
                <a:buSzPct val="100000"/>
                <a:buFont typeface="Arial"/>
                <a:buNone/>
              </a:pPr>
              <a:t>‹#›</a:t>
            </a:fld>
            <a:endParaRPr lang="nb-NO" sz="800" noProof="0">
              <a:solidFill>
                <a:schemeClr val="tx1"/>
              </a:solidFill>
              <a:latin typeface="+mn-lt"/>
              <a:cs typeface="Calibri" panose="020F0502020204030204" pitchFamily="34" charset="0"/>
            </a:endParaRPr>
          </a:p>
        </p:txBody>
      </p:sp>
      <p:sp>
        <p:nvSpPr>
          <p:cNvPr id="5" name="Copyright" descr="{&quot;templafy&quot;:{&quot;id&quot;:&quot;ac47fb0e-9583-49a0-b6e7-771ac2b04849&quot;}}">
            <a:extLst>
              <a:ext uri="{FF2B5EF4-FFF2-40B4-BE49-F238E27FC236}">
                <a16:creationId xmlns:a16="http://schemas.microsoft.com/office/drawing/2014/main" id="{7F012FD0-A7B3-DBD9-C706-DA514D60239F}"/>
              </a:ext>
            </a:extLst>
          </p:cNvPr>
          <p:cNvSpPr txBox="1"/>
          <p:nvPr userDrawn="1"/>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chemeClr val="tx1"/>
                </a:solidFill>
                <a:latin typeface="+mn-lt"/>
                <a:cs typeface="Calibri" panose="020F0502020204030204" pitchFamily="34" charset="0"/>
              </a:rPr>
              <a:t>© 2026 Deloitte Advokatfirma AS</a:t>
            </a:r>
          </a:p>
        </p:txBody>
      </p:sp>
    </p:spTree>
    <p:extLst>
      <p:ext uri="{BB962C8B-B14F-4D97-AF65-F5344CB8AC3E}">
        <p14:creationId xmlns:p14="http://schemas.microsoft.com/office/powerpoint/2010/main" val="1863342551"/>
      </p:ext>
    </p:extLst>
  </p:cSld>
  <p:clrMap bg1="dk1" tx1="lt1" bg2="dk2" tx2="lt2" accent1="accent1" accent2="accent2" accent3="accent3" accent4="accent4" accent5="accent5" accent6="accent6" hlink="hlink" folHlink="folHlink"/>
  <p:sldLayoutIdLst>
    <p:sldLayoutId id="2147483993" r:id="rId1"/>
    <p:sldLayoutId id="2147484020" r:id="rId2"/>
    <p:sldLayoutId id="2147484022" r:id="rId3"/>
    <p:sldLayoutId id="2147484021" r:id="rId4"/>
    <p:sldLayoutId id="2147483947" r:id="rId5"/>
    <p:sldLayoutId id="2147484023" r:id="rId6"/>
    <p:sldLayoutId id="2147484036" r:id="rId7"/>
    <p:sldLayoutId id="2147483948" r:id="rId8"/>
    <p:sldLayoutId id="2147484024" r:id="rId9"/>
    <p:sldLayoutId id="2147484019" r:id="rId10"/>
    <p:sldLayoutId id="2147484025" r:id="rId11"/>
    <p:sldLayoutId id="2147483994" r:id="rId12"/>
    <p:sldLayoutId id="2147484026" r:id="rId13"/>
    <p:sldLayoutId id="2147483996" r:id="rId14"/>
    <p:sldLayoutId id="2147484017" r:id="rId15"/>
    <p:sldLayoutId id="2147483975" r:id="rId16"/>
    <p:sldLayoutId id="2147484008" r:id="rId17"/>
    <p:sldLayoutId id="2147484001" r:id="rId18"/>
    <p:sldLayoutId id="2147484007" r:id="rId19"/>
    <p:sldLayoutId id="2147483953" r:id="rId20"/>
    <p:sldLayoutId id="2147483958" r:id="rId21"/>
    <p:sldLayoutId id="2147483959" r:id="rId22"/>
    <p:sldLayoutId id="2147483962" r:id="rId23"/>
    <p:sldLayoutId id="2147483967" r:id="rId24"/>
    <p:sldLayoutId id="2147484037" r:id="rId25"/>
    <p:sldLayoutId id="2147483966" r:id="rId26"/>
    <p:sldLayoutId id="2147484006" r:id="rId27"/>
    <p:sldLayoutId id="2147484027" r:id="rId28"/>
    <p:sldLayoutId id="2147484028" r:id="rId29"/>
    <p:sldLayoutId id="2147484029" r:id="rId30"/>
    <p:sldLayoutId id="2147484030" r:id="rId31"/>
    <p:sldLayoutId id="2147484031" r:id="rId32"/>
    <p:sldLayoutId id="2147484032" r:id="rId33"/>
    <p:sldLayoutId id="2147484033" r:id="rId34"/>
    <p:sldLayoutId id="2147484038" r:id="rId35"/>
    <p:sldLayoutId id="2147484034" r:id="rId36"/>
    <p:sldLayoutId id="2147484035" r:id="rId37"/>
    <p:sldLayoutId id="2147484009" r:id="rId38"/>
    <p:sldLayoutId id="2147484010" r:id="rId39"/>
    <p:sldLayoutId id="2147484011" r:id="rId40"/>
    <p:sldLayoutId id="2147484012" r:id="rId41"/>
    <p:sldLayoutId id="2147484013" r:id="rId42"/>
    <p:sldLayoutId id="2147484014" r:id="rId43"/>
    <p:sldLayoutId id="2147484015" r:id="rId44"/>
    <p:sldLayoutId id="2147484039" r:id="rId45"/>
    <p:sldLayoutId id="2147484016" r:id="rId46"/>
    <p:sldLayoutId id="2147483977" r:id="rId47"/>
  </p:sldLayoutIdLst>
  <p:transition>
    <p:fade/>
  </p:transition>
  <p:hf hdr="0" dt="0"/>
  <p:txStyles>
    <p:titleStyle>
      <a:lvl1pPr algn="l" defTabSz="685800" rtl="0" eaLnBrk="1" latinLnBrk="0" hangingPunct="1">
        <a:spcBef>
          <a:spcPct val="0"/>
        </a:spcBef>
        <a:buNone/>
        <a:defRPr sz="2100" kern="1200">
          <a:solidFill>
            <a:schemeClr val="tx1"/>
          </a:solidFill>
          <a:latin typeface="+mj-lt"/>
          <a:ea typeface="+mj-ea"/>
          <a:cs typeface="Calibri Light" panose="020F0302020204030204" pitchFamily="34" charset="0"/>
        </a:defRPr>
      </a:lvl1pPr>
    </p:titleStyle>
    <p:bodyStyle>
      <a:lvl1pPr marL="0" indent="0" algn="l" defTabSz="685800" rtl="0" eaLnBrk="1" latinLnBrk="0" hangingPunct="1">
        <a:lnSpc>
          <a:spcPct val="100000"/>
        </a:lnSpc>
        <a:spcBef>
          <a:spcPts val="200"/>
        </a:spcBef>
        <a:spcAft>
          <a:spcPts val="200"/>
        </a:spcAft>
        <a:buSzPct val="100000"/>
        <a:buFontTx/>
        <a:buNone/>
        <a:defRPr sz="1200" b="0" kern="1200">
          <a:solidFill>
            <a:schemeClr val="tx1"/>
          </a:solidFill>
          <a:latin typeface="+mn-lt"/>
          <a:ea typeface="+mn-ea"/>
          <a:cs typeface="Calibri Light" panose="020F0302020204030204" pitchFamily="34" charset="0"/>
        </a:defRPr>
      </a:lvl1pPr>
      <a:lvl2pPr marL="179388" indent="-179388"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dirty="0" smtClean="0">
          <a:solidFill>
            <a:schemeClr val="tx1"/>
          </a:solidFill>
          <a:latin typeface="+mj-lt"/>
          <a:ea typeface="+mn-ea"/>
          <a:cs typeface="Calibri Light" panose="020F0302020204030204" pitchFamily="34" charset="0"/>
        </a:defRPr>
      </a:lvl2pPr>
      <a:lvl3pPr marL="360363" indent="-180975"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dirty="0" smtClean="0">
          <a:solidFill>
            <a:schemeClr val="tx1"/>
          </a:solidFill>
          <a:latin typeface="+mn-lt"/>
          <a:ea typeface="+mn-ea"/>
          <a:cs typeface="Calibri Light" panose="020F0302020204030204" pitchFamily="34" charset="0"/>
        </a:defRPr>
      </a:lvl3pPr>
      <a:lvl4pPr marL="538163" indent="-177800"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baseline="0" dirty="0" smtClean="0">
          <a:solidFill>
            <a:schemeClr val="tx1"/>
          </a:solidFill>
          <a:latin typeface="+mn-lt"/>
          <a:ea typeface="+mn-ea"/>
          <a:cs typeface="Calibri Light" panose="020F0302020204030204" pitchFamily="34" charset="0"/>
        </a:defRPr>
      </a:lvl4pPr>
      <a:lvl5pPr marL="717550" indent="-179388" algn="l" defTabSz="598885" rtl="0" eaLnBrk="1" latinLnBrk="0" hangingPunct="1">
        <a:lnSpc>
          <a:spcPct val="100000"/>
        </a:lnSpc>
        <a:spcBef>
          <a:spcPts val="200"/>
        </a:spcBef>
        <a:spcAft>
          <a:spcPts val="200"/>
        </a:spcAft>
        <a:buClrTx/>
        <a:buSzPct val="100000"/>
        <a:buFont typeface="Arial" panose="020B0604020202020204" pitchFamily="34" charset="0"/>
        <a:buChar char="−"/>
        <a:tabLst/>
        <a:defRPr lang="en-US" sz="1200" b="0" kern="1200" baseline="0" dirty="0" smtClean="0">
          <a:solidFill>
            <a:schemeClr val="tx1"/>
          </a:solidFill>
          <a:latin typeface="+mn-lt"/>
          <a:ea typeface="+mn-ea"/>
          <a:cs typeface="Calibri Light" panose="020F0302020204030204" pitchFamily="34" charset="0"/>
        </a:defRPr>
      </a:lvl5pPr>
      <a:lvl6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6pPr>
      <a:lvl7pPr marL="399600" indent="-132300" algn="l" defTabSz="685800" rtl="0" eaLnBrk="1" latinLnBrk="0" hangingPunct="1">
        <a:spcBef>
          <a:spcPts val="0"/>
        </a:spcBef>
        <a:spcAft>
          <a:spcPts val="750"/>
        </a:spcAft>
        <a:buFont typeface="Verdana" panose="020B0604030504040204" pitchFamily="34" charset="0"/>
        <a:buChar char="−"/>
        <a:defRPr sz="900" kern="1200">
          <a:solidFill>
            <a:schemeClr val="tx1"/>
          </a:solidFill>
          <a:latin typeface="+mn-lt"/>
          <a:ea typeface="+mn-ea"/>
          <a:cs typeface="+mn-cs"/>
        </a:defRPr>
      </a:lvl7pPr>
      <a:lvl8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8pPr>
      <a:lvl9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45" orient="horz" pos="4008" userDrawn="1">
          <p15:clr>
            <a:srgbClr val="F26B43"/>
          </p15:clr>
        </p15:guide>
        <p15:guide id="49" orient="horz" pos="432" userDrawn="1">
          <p15:clr>
            <a:srgbClr val="F26B43"/>
          </p15:clr>
        </p15:guide>
        <p15:guide id="68" orient="horz" pos="4104" userDrawn="1">
          <p15:clr>
            <a:srgbClr val="F26B43"/>
          </p15:clr>
        </p15:guide>
        <p15:guide id="70" orient="horz" pos="1071" userDrawn="1">
          <p15:clr>
            <a:srgbClr val="F26B43"/>
          </p15:clr>
        </p15:guide>
        <p15:guide id="71" orient="horz" pos="216" userDrawn="1">
          <p15:clr>
            <a:srgbClr val="F26B43"/>
          </p15:clr>
        </p15:guide>
        <p15:guide id="72" pos="3840" userDrawn="1">
          <p15:clr>
            <a:srgbClr val="F26B43"/>
          </p15:clr>
        </p15:guide>
        <p15:guide id="73" pos="3931" userDrawn="1">
          <p15:clr>
            <a:srgbClr val="F26B43"/>
          </p15:clr>
        </p15:guide>
        <p15:guide id="74" pos="279" userDrawn="1">
          <p15:clr>
            <a:srgbClr val="F26B43"/>
          </p15:clr>
        </p15:guide>
        <p15:guide id="76" pos="3749" userDrawn="1">
          <p15:clr>
            <a:srgbClr val="F26B43"/>
          </p15:clr>
        </p15:guide>
        <p15:guide id="84" pos="740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3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40.xml"/><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814FB9-B4D2-0436-B7CF-7BA93F70453A}"/>
              </a:ext>
            </a:extLst>
          </p:cNvPr>
          <p:cNvSpPr>
            <a:spLocks noGrp="1"/>
          </p:cNvSpPr>
          <p:nvPr>
            <p:ph type="body" sz="quarter" idx="10"/>
          </p:nvPr>
        </p:nvSpPr>
        <p:spPr>
          <a:xfrm>
            <a:off x="449999" y="6290733"/>
            <a:ext cx="6314868" cy="143933"/>
          </a:xfrm>
        </p:spPr>
        <p:txBody>
          <a:bodyPr/>
          <a:lstStyle/>
          <a:p>
            <a:r>
              <a:rPr lang="nb-NO">
                <a:solidFill>
                  <a:schemeClr val="tx1"/>
                </a:solidFill>
              </a:rPr>
              <a:t>Frokostseminar Bergen Næringsråd 13. oktober 2026</a:t>
            </a:r>
          </a:p>
          <a:p>
            <a:r>
              <a:rPr lang="nb-NO">
                <a:solidFill>
                  <a:schemeClr val="tx1"/>
                </a:solidFill>
              </a:rPr>
              <a:t>Eirin Helen Hauvik og Hanne Pernille Gulbrandsen, Deloitte Advokatfirma</a:t>
            </a:r>
          </a:p>
        </p:txBody>
      </p:sp>
      <p:pic>
        <p:nvPicPr>
          <p:cNvPr id="6" name="Picture 5">
            <a:extLst>
              <a:ext uri="{FF2B5EF4-FFF2-40B4-BE49-F238E27FC236}">
                <a16:creationId xmlns:a16="http://schemas.microsoft.com/office/drawing/2014/main" id="{69A8E40A-7AEF-4B3B-B5B6-E808913B222A}"/>
              </a:ext>
            </a:extLst>
          </p:cNvPr>
          <p:cNvPicPr>
            <a:picLocks noChangeAspect="1"/>
          </p:cNvPicPr>
          <p:nvPr>
            <p:custDataLst>
              <p:tags r:id="rId1"/>
            </p:custDataLst>
          </p:nvPr>
        </p:nvPicPr>
        <p:blipFill rotWithShape="1">
          <a:blip r:embed="rId4"/>
          <a:srcRect/>
          <a:stretch>
            <a:fillRect/>
          </a:stretch>
        </p:blipFill>
        <p:spPr>
          <a:xfrm>
            <a:off x="4712208" y="-213325"/>
            <a:ext cx="6858000" cy="6858000"/>
          </a:xfrm>
          <a:prstGeom prst="rect">
            <a:avLst/>
          </a:prstGeom>
        </p:spPr>
      </p:pic>
      <p:sp>
        <p:nvSpPr>
          <p:cNvPr id="9" name="TextBox 8">
            <a:extLst>
              <a:ext uri="{FF2B5EF4-FFF2-40B4-BE49-F238E27FC236}">
                <a16:creationId xmlns:a16="http://schemas.microsoft.com/office/drawing/2014/main" id="{B7172E49-DFD1-737B-7B89-19144928CF94}"/>
              </a:ext>
            </a:extLst>
          </p:cNvPr>
          <p:cNvSpPr txBox="1"/>
          <p:nvPr/>
        </p:nvSpPr>
        <p:spPr>
          <a:xfrm>
            <a:off x="449999" y="2902910"/>
            <a:ext cx="5212080" cy="1514261"/>
          </a:xfrm>
          <a:prstGeom prst="rect">
            <a:avLst/>
          </a:prstGeom>
          <a:noFill/>
        </p:spPr>
        <p:txBody>
          <a:bodyPr wrap="square" lIns="18288" tIns="18288" rIns="18288" bIns="18288" anchor="ctr">
            <a:spAutoFit/>
          </a:bodyPr>
          <a:lstStyle/>
          <a:p>
            <a:pPr algn="l"/>
            <a:r>
              <a:rPr lang="nb-NO" sz="3200" b="1" i="0">
                <a:solidFill>
                  <a:srgbClr val="FFFFFF"/>
                </a:solidFill>
                <a:latin typeface="Aptos Display"/>
              </a:rPr>
              <a:t>GDPR og innovasjon: </a:t>
            </a:r>
            <a:endParaRPr lang="nb-NO" sz="3200" b="1" i="0" dirty="0">
              <a:solidFill>
                <a:srgbClr val="FFFFFF"/>
              </a:solidFill>
              <a:latin typeface="Aptos Display"/>
            </a:endParaRPr>
          </a:p>
          <a:p>
            <a:pPr algn="l"/>
            <a:r>
              <a:rPr lang="nb-NO" sz="3200" b="1" i="0">
                <a:solidFill>
                  <a:srgbClr val="FFFFFF"/>
                </a:solidFill>
                <a:latin typeface="Aptos Display"/>
              </a:rPr>
              <a:t>Er Norge strengere enn </a:t>
            </a:r>
            <a:endParaRPr lang="nb-NO" sz="3200" b="1" i="0" dirty="0">
              <a:solidFill>
                <a:srgbClr val="FFFFFF"/>
              </a:solidFill>
              <a:latin typeface="Aptos Display"/>
            </a:endParaRPr>
          </a:p>
          <a:p>
            <a:pPr algn="l"/>
            <a:r>
              <a:rPr lang="nb-NO" sz="3200" b="1" i="0">
                <a:solidFill>
                  <a:srgbClr val="FFFFFF"/>
                </a:solidFill>
                <a:latin typeface="Aptos Display"/>
              </a:rPr>
              <a:t>resten av Europa?</a:t>
            </a:r>
            <a:endParaRPr sz="3200" b="1" i="0" dirty="0">
              <a:solidFill>
                <a:srgbClr val="FFFFFF"/>
              </a:solidFill>
              <a:latin typeface="Aptos Display"/>
            </a:endParaRPr>
          </a:p>
        </p:txBody>
      </p:sp>
    </p:spTree>
    <p:extLst>
      <p:ext uri="{BB962C8B-B14F-4D97-AF65-F5344CB8AC3E}">
        <p14:creationId xmlns:p14="http://schemas.microsoft.com/office/powerpoint/2010/main" val="175463563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ld thrown overboard — conceptual image" descr="Gold bars falling from a ship into a dark sea, illustrating the risk of losing innovation value through overly restrictive data reuse."/>
          <p:cNvPicPr>
            <a:picLocks noChangeAspect="1"/>
          </p:cNvPicPr>
          <p:nvPr/>
        </p:nvPicPr>
        <p:blipFill>
          <a:blip r:embed="rId3"/>
          <a:stretch>
            <a:fillRect/>
          </a:stretch>
        </p:blipFill>
        <p:spPr>
          <a:xfrm>
            <a:off x="0" y="0"/>
            <a:ext cx="12192000" cy="6858000"/>
          </a:xfrm>
          <a:prstGeom prst="rect">
            <a:avLst/>
          </a:prstGeom>
        </p:spPr>
      </p:pic>
      <p:sp>
        <p:nvSpPr>
          <p:cNvPr id="3" name="Rectangle 2"/>
          <p:cNvSpPr/>
          <p:nvPr/>
        </p:nvSpPr>
        <p:spPr>
          <a:xfrm>
            <a:off x="0" y="0"/>
            <a:ext cx="5760720" cy="6858000"/>
          </a:xfrm>
          <a:prstGeom prst="rect">
            <a:avLst/>
          </a:prstGeom>
          <a:solidFill>
            <a:srgbClr val="00000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12648" y="932688"/>
            <a:ext cx="4892040" cy="1115568"/>
          </a:xfrm>
          <a:prstGeom prst="rect">
            <a:avLst/>
          </a:prstGeom>
          <a:noFill/>
        </p:spPr>
        <p:txBody>
          <a:bodyPr wrap="square" lIns="0" tIns="0" rIns="0" bIns="0" anchor="t">
            <a:spAutoFit/>
          </a:bodyPr>
          <a:lstStyle/>
          <a:p>
            <a:pPr algn="l">
              <a:lnSpc>
                <a:spcPct val="92000"/>
              </a:lnSpc>
            </a:pPr>
            <a:r>
              <a:rPr sz="3800" b="1" dirty="0">
                <a:solidFill>
                  <a:srgbClr val="FFFFFF"/>
                </a:solidFill>
                <a:latin typeface="Aptos Display"/>
              </a:rPr>
              <a:t>Kaster vi gull
over bord?</a:t>
            </a:r>
          </a:p>
        </p:txBody>
      </p:sp>
      <p:sp>
        <p:nvSpPr>
          <p:cNvPr id="6" name="Rectangle 5"/>
          <p:cNvSpPr/>
          <p:nvPr/>
        </p:nvSpPr>
        <p:spPr>
          <a:xfrm>
            <a:off x="612648" y="2359152"/>
            <a:ext cx="749808" cy="50292"/>
          </a:xfrm>
          <a:prstGeom prst="rect">
            <a:avLst/>
          </a:prstGeom>
          <a:solidFill>
            <a:srgbClr val="86BC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12648" y="2633472"/>
            <a:ext cx="4526280" cy="911788"/>
          </a:xfrm>
          <a:prstGeom prst="rect">
            <a:avLst/>
          </a:prstGeom>
          <a:noFill/>
        </p:spPr>
        <p:txBody>
          <a:bodyPr wrap="square" lIns="0" tIns="0" rIns="0" bIns="0" anchor="t">
            <a:spAutoFit/>
          </a:bodyPr>
          <a:lstStyle/>
          <a:p>
            <a:pPr algn="l">
              <a:lnSpc>
                <a:spcPct val="105000"/>
              </a:lnSpc>
            </a:pPr>
            <a:r>
              <a:rPr lang="nb-NO" sz="1900" b="0" dirty="0">
                <a:solidFill>
                  <a:srgbClr val="FFFFFF"/>
                </a:solidFill>
                <a:latin typeface="Aptos"/>
              </a:rPr>
              <a:t>Er </a:t>
            </a:r>
            <a:r>
              <a:rPr sz="1900" b="0" dirty="0">
                <a:solidFill>
                  <a:srgbClr val="FFFFFF"/>
                </a:solidFill>
                <a:latin typeface="Aptos"/>
              </a:rPr>
              <a:t>vi </a:t>
            </a:r>
            <a:r>
              <a:rPr sz="1900" b="0" dirty="0" err="1">
                <a:solidFill>
                  <a:srgbClr val="FFFFFF"/>
                </a:solidFill>
                <a:latin typeface="Aptos"/>
              </a:rPr>
              <a:t>så</a:t>
            </a:r>
            <a:r>
              <a:rPr sz="1900" b="0" dirty="0">
                <a:solidFill>
                  <a:srgbClr val="FFFFFF"/>
                </a:solidFill>
                <a:latin typeface="Aptos"/>
              </a:rPr>
              <a:t> </a:t>
            </a:r>
            <a:r>
              <a:rPr sz="1900" b="0" dirty="0" err="1">
                <a:solidFill>
                  <a:srgbClr val="FFFFFF"/>
                </a:solidFill>
                <a:latin typeface="Aptos"/>
              </a:rPr>
              <a:t>strenge</a:t>
            </a:r>
            <a:r>
              <a:rPr lang="nb-NO" sz="1900" b="0" dirty="0">
                <a:solidFill>
                  <a:srgbClr val="FFFFFF"/>
                </a:solidFill>
                <a:latin typeface="Aptos"/>
              </a:rPr>
              <a:t> i Norge</a:t>
            </a:r>
            <a:r>
              <a:rPr sz="1900" b="0" dirty="0">
                <a:solidFill>
                  <a:srgbClr val="FFFFFF"/>
                </a:solidFill>
                <a:latin typeface="Aptos"/>
              </a:rPr>
              <a:t> med </a:t>
            </a:r>
            <a:r>
              <a:rPr sz="1900" b="0" dirty="0" err="1">
                <a:solidFill>
                  <a:srgbClr val="FFFFFF"/>
                </a:solidFill>
                <a:latin typeface="Aptos"/>
              </a:rPr>
              <a:t>gjenbruk</a:t>
            </a:r>
            <a:r>
              <a:rPr sz="1900" b="0" dirty="0">
                <a:solidFill>
                  <a:srgbClr val="FFFFFF"/>
                </a:solidFill>
                <a:latin typeface="Aptos"/>
              </a:rPr>
              <a:t> av data og </a:t>
            </a:r>
            <a:r>
              <a:rPr sz="1900" b="0" dirty="0" err="1">
                <a:solidFill>
                  <a:srgbClr val="FFFFFF"/>
                </a:solidFill>
                <a:latin typeface="Aptos"/>
              </a:rPr>
              <a:t>personopplysninger</a:t>
            </a:r>
            <a:r>
              <a:rPr sz="1900" b="0" dirty="0">
                <a:solidFill>
                  <a:srgbClr val="FFFFFF"/>
                </a:solidFill>
                <a:latin typeface="Aptos"/>
              </a:rPr>
              <a:t> at </a:t>
            </a:r>
            <a:r>
              <a:rPr sz="1900" b="0" dirty="0" err="1">
                <a:solidFill>
                  <a:srgbClr val="FFFFFF"/>
                </a:solidFill>
                <a:latin typeface="Aptos"/>
              </a:rPr>
              <a:t>verdifull</a:t>
            </a:r>
            <a:r>
              <a:rPr sz="1900" b="0" dirty="0">
                <a:solidFill>
                  <a:srgbClr val="FFFFFF"/>
                </a:solidFill>
                <a:latin typeface="Aptos"/>
              </a:rPr>
              <a:t> </a:t>
            </a:r>
            <a:r>
              <a:rPr sz="1900" b="0" dirty="0" err="1">
                <a:solidFill>
                  <a:srgbClr val="FFFFFF"/>
                </a:solidFill>
                <a:latin typeface="Aptos"/>
              </a:rPr>
              <a:t>innovasjon</a:t>
            </a:r>
            <a:r>
              <a:rPr sz="1900" b="0" dirty="0">
                <a:solidFill>
                  <a:srgbClr val="FFFFFF"/>
                </a:solidFill>
                <a:latin typeface="Aptos"/>
              </a:rPr>
              <a:t> </a:t>
            </a:r>
            <a:r>
              <a:rPr sz="1900" b="0" dirty="0" err="1">
                <a:solidFill>
                  <a:srgbClr val="FFFFFF"/>
                </a:solidFill>
                <a:latin typeface="Aptos"/>
              </a:rPr>
              <a:t>går</a:t>
            </a:r>
            <a:r>
              <a:rPr sz="1900" b="0" dirty="0">
                <a:solidFill>
                  <a:srgbClr val="FFFFFF"/>
                </a:solidFill>
                <a:latin typeface="Aptos"/>
              </a:rPr>
              <a:t> </a:t>
            </a:r>
            <a:r>
              <a:rPr sz="1900" b="0" dirty="0" err="1">
                <a:solidFill>
                  <a:srgbClr val="FFFFFF"/>
                </a:solidFill>
                <a:latin typeface="Aptos"/>
              </a:rPr>
              <a:t>tapt</a:t>
            </a:r>
            <a:r>
              <a:rPr sz="1900" b="0" dirty="0">
                <a:solidFill>
                  <a:srgbClr val="FFFFFF"/>
                </a:solidFill>
                <a:latin typeface="Aptos"/>
              </a:rPr>
              <a:t>?</a:t>
            </a:r>
          </a:p>
        </p:txBody>
      </p:sp>
      <p:sp>
        <p:nvSpPr>
          <p:cNvPr id="8" name="TextBox 7"/>
          <p:cNvSpPr txBox="1"/>
          <p:nvPr/>
        </p:nvSpPr>
        <p:spPr>
          <a:xfrm>
            <a:off x="11119104" y="393192"/>
            <a:ext cx="420624" cy="228600"/>
          </a:xfrm>
          <a:prstGeom prst="rect">
            <a:avLst/>
          </a:prstGeom>
          <a:noFill/>
        </p:spPr>
        <p:txBody>
          <a:bodyPr wrap="square" lIns="0" tIns="0" rIns="0" bIns="0" anchor="t">
            <a:spAutoFit/>
          </a:bodyPr>
          <a:lstStyle/>
          <a:p>
            <a:pPr algn="r">
              <a:lnSpc>
                <a:spcPct val="100000"/>
              </a:lnSpc>
            </a:pPr>
            <a:r>
              <a:rPr sz="1100" b="1">
                <a:solidFill>
                  <a:srgbClr val="86BC25"/>
                </a:solidFill>
                <a:latin typeface="Aptos"/>
              </a:rPr>
              <a:t>20</a:t>
            </a:r>
          </a:p>
        </p:txBody>
      </p:sp>
      <p:sp>
        <p:nvSpPr>
          <p:cNvPr id="9" name="TextBox 8"/>
          <p:cNvSpPr txBox="1"/>
          <p:nvPr/>
        </p:nvSpPr>
        <p:spPr>
          <a:xfrm>
            <a:off x="448056" y="6510528"/>
            <a:ext cx="5358384" cy="118872"/>
          </a:xfrm>
          <a:prstGeom prst="rect">
            <a:avLst/>
          </a:prstGeom>
          <a:noFill/>
        </p:spPr>
        <p:txBody>
          <a:bodyPr wrap="square" lIns="0" tIns="0" rIns="0" bIns="0" anchor="t">
            <a:spAutoFit/>
          </a:bodyPr>
          <a:lstStyle/>
          <a:p>
            <a:pPr algn="l">
              <a:lnSpc>
                <a:spcPct val="100000"/>
              </a:lnSpc>
            </a:pPr>
            <a:r>
              <a:rPr sz="700" b="0">
                <a:solidFill>
                  <a:srgbClr val="D8E5E2"/>
                </a:solidFill>
                <a:latin typeface="Aptos"/>
              </a:rPr>
              <a:t>© 2026 Deloitte Advokatfirma 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1752" y="236340"/>
            <a:ext cx="10561320" cy="492443"/>
          </a:xfrm>
          <a:prstGeom prst="rect">
            <a:avLst/>
          </a:prstGeom>
          <a:noFill/>
        </p:spPr>
        <p:txBody>
          <a:bodyPr wrap="square" lIns="0" tIns="0" rIns="0" bIns="0" anchor="t">
            <a:spAutoFit/>
          </a:bodyPr>
          <a:lstStyle/>
          <a:p>
            <a:pPr algn="l">
              <a:lnSpc>
                <a:spcPct val="100000"/>
              </a:lnSpc>
            </a:pPr>
            <a:r>
              <a:rPr sz="3200" b="1" i="0">
                <a:solidFill>
                  <a:srgbClr val="FFFFFF"/>
                </a:solidFill>
                <a:latin typeface="Aptos Display"/>
              </a:rPr>
              <a:t>Personvern er </a:t>
            </a:r>
            <a:r>
              <a:rPr lang="nb-NO" sz="3200" b="1" i="0">
                <a:solidFill>
                  <a:srgbClr val="FFFFFF"/>
                </a:solidFill>
                <a:latin typeface="Aptos Display"/>
              </a:rPr>
              <a:t>mer enn</a:t>
            </a:r>
            <a:r>
              <a:rPr sz="3200" b="1" i="0">
                <a:solidFill>
                  <a:srgbClr val="FFFFFF"/>
                </a:solidFill>
                <a:latin typeface="Aptos Display"/>
              </a:rPr>
              <a:t> </a:t>
            </a:r>
            <a:r>
              <a:rPr sz="3200" b="1" i="0" err="1">
                <a:solidFill>
                  <a:srgbClr val="FFFFFF"/>
                </a:solidFill>
                <a:latin typeface="Aptos Display"/>
              </a:rPr>
              <a:t>en</a:t>
            </a:r>
            <a:r>
              <a:rPr sz="3200" b="1" i="0">
                <a:solidFill>
                  <a:srgbClr val="FFFFFF"/>
                </a:solidFill>
                <a:latin typeface="Aptos Display"/>
              </a:rPr>
              <a:t> </a:t>
            </a:r>
            <a:r>
              <a:rPr sz="3200" b="1" i="0" err="1">
                <a:solidFill>
                  <a:srgbClr val="FFFFFF"/>
                </a:solidFill>
                <a:latin typeface="Aptos Display"/>
              </a:rPr>
              <a:t>sjekkliste</a:t>
            </a:r>
            <a:endParaRPr sz="3200" b="1" i="0">
              <a:solidFill>
                <a:srgbClr val="FFFFFF"/>
              </a:solidFill>
              <a:latin typeface="Aptos Display"/>
            </a:endParaRPr>
          </a:p>
        </p:txBody>
      </p:sp>
      <p:sp>
        <p:nvSpPr>
          <p:cNvPr id="6" name="Oval 5"/>
          <p:cNvSpPr/>
          <p:nvPr/>
        </p:nvSpPr>
        <p:spPr>
          <a:xfrm>
            <a:off x="6647689" y="604421"/>
            <a:ext cx="1051560" cy="1051560"/>
          </a:xfrm>
          <a:prstGeom prst="ellipse">
            <a:avLst/>
          </a:prstGeom>
          <a:solidFill>
            <a:srgbClr val="000000"/>
          </a:solidFill>
          <a:ln w="25400">
            <a:solidFill>
              <a:srgbClr val="86BC2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647689" y="956465"/>
            <a:ext cx="1051560" cy="219456"/>
          </a:xfrm>
          <a:prstGeom prst="rect">
            <a:avLst/>
          </a:prstGeom>
          <a:noFill/>
        </p:spPr>
        <p:txBody>
          <a:bodyPr wrap="square" lIns="0" tIns="0" rIns="0" bIns="0" anchor="t">
            <a:spAutoFit/>
          </a:bodyPr>
          <a:lstStyle/>
          <a:p>
            <a:pPr algn="ctr">
              <a:lnSpc>
                <a:spcPct val="100000"/>
              </a:lnSpc>
            </a:pPr>
            <a:r>
              <a:rPr sz="1200" b="1" i="0">
                <a:solidFill>
                  <a:srgbClr val="86BC25"/>
                </a:solidFill>
                <a:latin typeface="Aptos"/>
              </a:rPr>
              <a:t>MENNESKER</a:t>
            </a:r>
          </a:p>
        </p:txBody>
      </p:sp>
      <p:sp>
        <p:nvSpPr>
          <p:cNvPr id="8" name="Oval 7"/>
          <p:cNvSpPr/>
          <p:nvPr/>
        </p:nvSpPr>
        <p:spPr>
          <a:xfrm>
            <a:off x="9239597" y="2178504"/>
            <a:ext cx="1051560" cy="1051560"/>
          </a:xfrm>
          <a:prstGeom prst="ellipse">
            <a:avLst/>
          </a:prstGeom>
          <a:solidFill>
            <a:srgbClr val="000000"/>
          </a:solidFill>
          <a:ln w="25400">
            <a:solidFill>
              <a:srgbClr val="C96D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239597" y="2530548"/>
            <a:ext cx="1051560" cy="219456"/>
          </a:xfrm>
          <a:prstGeom prst="rect">
            <a:avLst/>
          </a:prstGeom>
          <a:noFill/>
        </p:spPr>
        <p:txBody>
          <a:bodyPr wrap="square" lIns="0" tIns="0" rIns="0" bIns="0" anchor="t">
            <a:spAutoFit/>
          </a:bodyPr>
          <a:lstStyle/>
          <a:p>
            <a:pPr algn="ctr">
              <a:lnSpc>
                <a:spcPct val="100000"/>
              </a:lnSpc>
            </a:pPr>
            <a:r>
              <a:rPr sz="1400" b="1" i="0">
                <a:solidFill>
                  <a:srgbClr val="C96D4D"/>
                </a:solidFill>
                <a:latin typeface="Aptos"/>
              </a:rPr>
              <a:t>MAKT</a:t>
            </a:r>
          </a:p>
        </p:txBody>
      </p:sp>
      <p:sp>
        <p:nvSpPr>
          <p:cNvPr id="10" name="Oval 9"/>
          <p:cNvSpPr/>
          <p:nvPr/>
        </p:nvSpPr>
        <p:spPr>
          <a:xfrm>
            <a:off x="9537191" y="240651"/>
            <a:ext cx="1051560" cy="1051560"/>
          </a:xfrm>
          <a:prstGeom prst="ellipse">
            <a:avLst/>
          </a:prstGeom>
          <a:solidFill>
            <a:srgbClr val="000000"/>
          </a:solidFill>
          <a:ln w="25400">
            <a:solidFill>
              <a:srgbClr val="3A9D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537191" y="592695"/>
            <a:ext cx="1051560" cy="219456"/>
          </a:xfrm>
          <a:prstGeom prst="rect">
            <a:avLst/>
          </a:prstGeom>
          <a:noFill/>
        </p:spPr>
        <p:txBody>
          <a:bodyPr wrap="square" lIns="0" tIns="0" rIns="0" bIns="0" anchor="t">
            <a:spAutoFit/>
          </a:bodyPr>
          <a:lstStyle/>
          <a:p>
            <a:pPr algn="ctr">
              <a:lnSpc>
                <a:spcPct val="100000"/>
              </a:lnSpc>
            </a:pPr>
            <a:r>
              <a:rPr sz="1400" b="1" i="0">
                <a:solidFill>
                  <a:srgbClr val="3A9DA0"/>
                </a:solidFill>
                <a:latin typeface="Aptos"/>
              </a:rPr>
              <a:t>TILLIT</a:t>
            </a:r>
          </a:p>
        </p:txBody>
      </p:sp>
      <p:sp>
        <p:nvSpPr>
          <p:cNvPr id="13" name="Rectangle 12"/>
          <p:cNvSpPr/>
          <p:nvPr/>
        </p:nvSpPr>
        <p:spPr>
          <a:xfrm>
            <a:off x="5559552" y="1261872"/>
            <a:ext cx="22860" cy="4407408"/>
          </a:xfrm>
          <a:prstGeom prst="rect">
            <a:avLst/>
          </a:prstGeom>
          <a:solidFill>
            <a:srgbClr val="2E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6062472" y="3017520"/>
            <a:ext cx="256032" cy="256032"/>
          </a:xfrm>
          <a:prstGeom prst="ellipse">
            <a:avLst/>
          </a:prstGeom>
          <a:solidFill>
            <a:srgbClr val="3A9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062472" y="3076956"/>
            <a:ext cx="256032" cy="137160"/>
          </a:xfrm>
          <a:prstGeom prst="rect">
            <a:avLst/>
          </a:prstGeom>
          <a:noFill/>
        </p:spPr>
        <p:txBody>
          <a:bodyPr wrap="square" lIns="0" tIns="0" rIns="0" bIns="0" anchor="t">
            <a:spAutoFit/>
          </a:bodyPr>
          <a:lstStyle/>
          <a:p>
            <a:pPr algn="ctr">
              <a:lnSpc>
                <a:spcPct val="100000"/>
              </a:lnSpc>
            </a:pPr>
            <a:r>
              <a:rPr sz="800" b="1" i="0">
                <a:solidFill>
                  <a:srgbClr val="FFFFFF"/>
                </a:solidFill>
                <a:latin typeface="Aptos"/>
              </a:rPr>
              <a:t>01</a:t>
            </a:r>
          </a:p>
        </p:txBody>
      </p:sp>
      <p:sp>
        <p:nvSpPr>
          <p:cNvPr id="19" name="TextBox 18"/>
          <p:cNvSpPr txBox="1"/>
          <p:nvPr/>
        </p:nvSpPr>
        <p:spPr>
          <a:xfrm>
            <a:off x="6537960" y="3012948"/>
            <a:ext cx="4846320" cy="274320"/>
          </a:xfrm>
          <a:prstGeom prst="rect">
            <a:avLst/>
          </a:prstGeom>
          <a:noFill/>
        </p:spPr>
        <p:txBody>
          <a:bodyPr wrap="square" lIns="0" tIns="0" rIns="0" bIns="0" anchor="t">
            <a:spAutoFit/>
          </a:bodyPr>
          <a:lstStyle/>
          <a:p>
            <a:pPr algn="l">
              <a:lnSpc>
                <a:spcPct val="100000"/>
              </a:lnSpc>
            </a:pPr>
            <a:r>
              <a:rPr sz="1700" b="1" i="0">
                <a:solidFill>
                  <a:srgbClr val="FFFFFF"/>
                </a:solidFill>
                <a:latin typeface="Aptos"/>
              </a:rPr>
              <a:t>Hva kan gjøres?</a:t>
            </a:r>
          </a:p>
        </p:txBody>
      </p:sp>
      <p:sp>
        <p:nvSpPr>
          <p:cNvPr id="20" name="Oval 19"/>
          <p:cNvSpPr/>
          <p:nvPr/>
        </p:nvSpPr>
        <p:spPr>
          <a:xfrm>
            <a:off x="6062472" y="3639312"/>
            <a:ext cx="256032" cy="256032"/>
          </a:xfrm>
          <a:prstGeom prst="ellipse">
            <a:avLst/>
          </a:prstGeom>
          <a:solidFill>
            <a:srgbClr val="3A9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062472" y="3698748"/>
            <a:ext cx="256032" cy="137160"/>
          </a:xfrm>
          <a:prstGeom prst="rect">
            <a:avLst/>
          </a:prstGeom>
          <a:noFill/>
        </p:spPr>
        <p:txBody>
          <a:bodyPr wrap="square" lIns="0" tIns="0" rIns="0" bIns="0" anchor="t">
            <a:spAutoFit/>
          </a:bodyPr>
          <a:lstStyle/>
          <a:p>
            <a:pPr algn="ctr">
              <a:lnSpc>
                <a:spcPct val="100000"/>
              </a:lnSpc>
            </a:pPr>
            <a:r>
              <a:rPr sz="800" b="1" i="0">
                <a:solidFill>
                  <a:srgbClr val="FFFFFF"/>
                </a:solidFill>
                <a:latin typeface="Aptos"/>
              </a:rPr>
              <a:t>02</a:t>
            </a:r>
          </a:p>
        </p:txBody>
      </p:sp>
      <p:sp>
        <p:nvSpPr>
          <p:cNvPr id="22" name="TextBox 21"/>
          <p:cNvSpPr txBox="1"/>
          <p:nvPr/>
        </p:nvSpPr>
        <p:spPr>
          <a:xfrm>
            <a:off x="6537960" y="3634740"/>
            <a:ext cx="4846320" cy="274320"/>
          </a:xfrm>
          <a:prstGeom prst="rect">
            <a:avLst/>
          </a:prstGeom>
          <a:noFill/>
        </p:spPr>
        <p:txBody>
          <a:bodyPr wrap="square" lIns="0" tIns="0" rIns="0" bIns="0" anchor="t">
            <a:spAutoFit/>
          </a:bodyPr>
          <a:lstStyle/>
          <a:p>
            <a:pPr algn="l">
              <a:lnSpc>
                <a:spcPct val="100000"/>
              </a:lnSpc>
            </a:pPr>
            <a:r>
              <a:rPr sz="1700" b="1" i="0">
                <a:solidFill>
                  <a:srgbClr val="FFFFFF"/>
                </a:solidFill>
                <a:latin typeface="Aptos"/>
              </a:rPr>
              <a:t>På hvilke vilkår?</a:t>
            </a:r>
          </a:p>
        </p:txBody>
      </p:sp>
      <p:sp>
        <p:nvSpPr>
          <p:cNvPr id="23" name="Oval 22"/>
          <p:cNvSpPr/>
          <p:nvPr/>
        </p:nvSpPr>
        <p:spPr>
          <a:xfrm>
            <a:off x="6062472" y="4261104"/>
            <a:ext cx="256032" cy="256032"/>
          </a:xfrm>
          <a:prstGeom prst="ellipse">
            <a:avLst/>
          </a:prstGeom>
          <a:solidFill>
            <a:srgbClr val="3A9D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062472" y="4320540"/>
            <a:ext cx="256032" cy="137160"/>
          </a:xfrm>
          <a:prstGeom prst="rect">
            <a:avLst/>
          </a:prstGeom>
          <a:noFill/>
        </p:spPr>
        <p:txBody>
          <a:bodyPr wrap="square" lIns="0" tIns="0" rIns="0" bIns="0" anchor="t">
            <a:spAutoFit/>
          </a:bodyPr>
          <a:lstStyle/>
          <a:p>
            <a:pPr algn="ctr">
              <a:lnSpc>
                <a:spcPct val="100000"/>
              </a:lnSpc>
            </a:pPr>
            <a:r>
              <a:rPr sz="800" b="1" i="0">
                <a:solidFill>
                  <a:srgbClr val="FFFFFF"/>
                </a:solidFill>
                <a:latin typeface="Aptos"/>
              </a:rPr>
              <a:t>03</a:t>
            </a:r>
          </a:p>
        </p:txBody>
      </p:sp>
      <p:sp>
        <p:nvSpPr>
          <p:cNvPr id="25" name="TextBox 24"/>
          <p:cNvSpPr txBox="1"/>
          <p:nvPr/>
        </p:nvSpPr>
        <p:spPr>
          <a:xfrm>
            <a:off x="6537960" y="4256532"/>
            <a:ext cx="4846320" cy="274320"/>
          </a:xfrm>
          <a:prstGeom prst="rect">
            <a:avLst/>
          </a:prstGeom>
          <a:noFill/>
        </p:spPr>
        <p:txBody>
          <a:bodyPr wrap="square" lIns="0" tIns="0" rIns="0" bIns="0" anchor="t">
            <a:spAutoFit/>
          </a:bodyPr>
          <a:lstStyle/>
          <a:p>
            <a:pPr algn="l">
              <a:lnSpc>
                <a:spcPct val="100000"/>
              </a:lnSpc>
            </a:pPr>
            <a:r>
              <a:rPr sz="1700" b="1" i="0">
                <a:solidFill>
                  <a:srgbClr val="FFFFFF"/>
                </a:solidFill>
                <a:latin typeface="Aptos"/>
              </a:rPr>
              <a:t>Med hvilke sikkerhetsventiler?</a:t>
            </a:r>
          </a:p>
        </p:txBody>
      </p:sp>
      <p:sp>
        <p:nvSpPr>
          <p:cNvPr id="26" name="Rectangle 25"/>
          <p:cNvSpPr/>
          <p:nvPr/>
        </p:nvSpPr>
        <p:spPr>
          <a:xfrm>
            <a:off x="6053328" y="5056632"/>
            <a:ext cx="5285232" cy="32004"/>
          </a:xfrm>
          <a:prstGeom prst="rect">
            <a:avLst/>
          </a:prstGeom>
          <a:solidFill>
            <a:srgbClr val="2E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053328" y="5266944"/>
            <a:ext cx="1481328" cy="201168"/>
          </a:xfrm>
          <a:prstGeom prst="rect">
            <a:avLst/>
          </a:prstGeom>
          <a:noFill/>
        </p:spPr>
        <p:txBody>
          <a:bodyPr wrap="square" lIns="0" tIns="0" rIns="0" bIns="0" anchor="t">
            <a:spAutoFit/>
          </a:bodyPr>
          <a:lstStyle/>
          <a:p>
            <a:pPr algn="l">
              <a:lnSpc>
                <a:spcPct val="100000"/>
              </a:lnSpc>
            </a:pPr>
            <a:r>
              <a:rPr sz="1200" b="1" i="0">
                <a:solidFill>
                  <a:srgbClr val="86BC25"/>
                </a:solidFill>
                <a:latin typeface="Aptos"/>
              </a:rPr>
              <a:t>REELL NYTTE</a:t>
            </a:r>
          </a:p>
        </p:txBody>
      </p:sp>
      <p:sp>
        <p:nvSpPr>
          <p:cNvPr id="28" name="TextBox 27"/>
          <p:cNvSpPr txBox="1"/>
          <p:nvPr/>
        </p:nvSpPr>
        <p:spPr>
          <a:xfrm>
            <a:off x="7571231" y="5266944"/>
            <a:ext cx="1965960" cy="201168"/>
          </a:xfrm>
          <a:prstGeom prst="rect">
            <a:avLst/>
          </a:prstGeom>
          <a:noFill/>
        </p:spPr>
        <p:txBody>
          <a:bodyPr wrap="square" lIns="0" tIns="0" rIns="0" bIns="0" anchor="t">
            <a:spAutoFit/>
          </a:bodyPr>
          <a:lstStyle/>
          <a:p>
            <a:pPr algn="ctr">
              <a:lnSpc>
                <a:spcPct val="100000"/>
              </a:lnSpc>
            </a:pPr>
            <a:r>
              <a:rPr sz="1200" b="1" i="0">
                <a:solidFill>
                  <a:srgbClr val="C49A3A"/>
                </a:solidFill>
                <a:latin typeface="Aptos"/>
              </a:rPr>
              <a:t>NØDVENDIG INNGREP</a:t>
            </a:r>
          </a:p>
        </p:txBody>
      </p:sp>
      <p:sp>
        <p:nvSpPr>
          <p:cNvPr id="29" name="TextBox 28"/>
          <p:cNvSpPr txBox="1"/>
          <p:nvPr/>
        </p:nvSpPr>
        <p:spPr>
          <a:xfrm>
            <a:off x="9628632" y="5266944"/>
            <a:ext cx="1709928" cy="201168"/>
          </a:xfrm>
          <a:prstGeom prst="rect">
            <a:avLst/>
          </a:prstGeom>
          <a:noFill/>
        </p:spPr>
        <p:txBody>
          <a:bodyPr wrap="square" lIns="0" tIns="0" rIns="0" bIns="0" anchor="t">
            <a:spAutoFit/>
          </a:bodyPr>
          <a:lstStyle/>
          <a:p>
            <a:pPr algn="r">
              <a:lnSpc>
                <a:spcPct val="100000"/>
              </a:lnSpc>
            </a:pPr>
            <a:r>
              <a:rPr sz="1200" b="1" i="0">
                <a:solidFill>
                  <a:srgbClr val="3A9DA0"/>
                </a:solidFill>
                <a:latin typeface="Aptos"/>
              </a:rPr>
              <a:t>ØKT TILLIT</a:t>
            </a:r>
          </a:p>
        </p:txBody>
      </p:sp>
      <p:sp>
        <p:nvSpPr>
          <p:cNvPr id="30" name="TextBox 29"/>
          <p:cNvSpPr txBox="1"/>
          <p:nvPr/>
        </p:nvSpPr>
        <p:spPr>
          <a:xfrm>
            <a:off x="6053328" y="5843016"/>
            <a:ext cx="5285232" cy="457200"/>
          </a:xfrm>
          <a:prstGeom prst="rect">
            <a:avLst/>
          </a:prstGeom>
          <a:noFill/>
        </p:spPr>
        <p:txBody>
          <a:bodyPr wrap="square" lIns="0" tIns="0" rIns="0" bIns="0" anchor="t">
            <a:spAutoFit/>
          </a:bodyPr>
          <a:lstStyle/>
          <a:p>
            <a:pPr algn="l">
              <a:lnSpc>
                <a:spcPct val="102000"/>
              </a:lnSpc>
            </a:pPr>
            <a:r>
              <a:rPr sz="1600" b="0" i="0">
                <a:solidFill>
                  <a:srgbClr val="FFFFFF"/>
                </a:solidFill>
                <a:latin typeface="Aptos"/>
              </a:rPr>
              <a:t>Ikke bare: «Kan vi </a:t>
            </a:r>
            <a:r>
              <a:rPr sz="1600" b="0" i="0" err="1">
                <a:solidFill>
                  <a:srgbClr val="FFFFFF"/>
                </a:solidFill>
                <a:latin typeface="Aptos"/>
              </a:rPr>
              <a:t>bruke</a:t>
            </a:r>
            <a:r>
              <a:rPr sz="1600" b="0" i="0">
                <a:solidFill>
                  <a:srgbClr val="FFFFFF"/>
                </a:solidFill>
                <a:latin typeface="Aptos"/>
              </a:rPr>
              <a:t> data?»
Men: «</a:t>
            </a:r>
            <a:r>
              <a:rPr sz="1600" b="0" i="0" err="1">
                <a:solidFill>
                  <a:srgbClr val="FFFFFF"/>
                </a:solidFill>
                <a:latin typeface="Aptos"/>
              </a:rPr>
              <a:t>Hvordan</a:t>
            </a:r>
            <a:r>
              <a:rPr sz="1600" b="0" i="0">
                <a:solidFill>
                  <a:srgbClr val="FFFFFF"/>
                </a:solidFill>
                <a:latin typeface="Aptos"/>
              </a:rPr>
              <a:t> </a:t>
            </a:r>
            <a:r>
              <a:rPr sz="1600" b="0" i="0" err="1">
                <a:solidFill>
                  <a:srgbClr val="FFFFFF"/>
                </a:solidFill>
                <a:latin typeface="Aptos"/>
              </a:rPr>
              <a:t>kan</a:t>
            </a:r>
            <a:r>
              <a:rPr sz="1600" b="0" i="0">
                <a:solidFill>
                  <a:srgbClr val="FFFFFF"/>
                </a:solidFill>
                <a:latin typeface="Aptos"/>
              </a:rPr>
              <a:t> vi </a:t>
            </a:r>
            <a:r>
              <a:rPr sz="1600" b="0" i="0" err="1">
                <a:solidFill>
                  <a:srgbClr val="FFFFFF"/>
                </a:solidFill>
                <a:latin typeface="Aptos"/>
              </a:rPr>
              <a:t>bruke</a:t>
            </a:r>
            <a:r>
              <a:rPr sz="1600" b="0" i="0">
                <a:solidFill>
                  <a:srgbClr val="FFFFFF"/>
                </a:solidFill>
                <a:latin typeface="Aptos"/>
              </a:rPr>
              <a:t> dem </a:t>
            </a:r>
            <a:r>
              <a:rPr sz="1600" b="0" i="0" err="1">
                <a:solidFill>
                  <a:srgbClr val="FFFFFF"/>
                </a:solidFill>
                <a:latin typeface="Aptos"/>
              </a:rPr>
              <a:t>forsvarlig</a:t>
            </a:r>
            <a:r>
              <a:rPr sz="1600" b="0" i="0">
                <a:solidFill>
                  <a:srgbClr val="FFFFFF"/>
                </a:solidFill>
                <a:latin typeface="Aptos"/>
              </a:rPr>
              <a:t>?»</a:t>
            </a:r>
          </a:p>
        </p:txBody>
      </p:sp>
      <p:pic>
        <p:nvPicPr>
          <p:cNvPr id="31" name="Illustrasjon – forvirring rundt sjekkliste" descr="Illustrasjon av en sjekkliste, penn og spørsmålstegn som uttrykker usikkerhet og forvirring."/>
          <p:cNvPicPr>
            <a:picLocks noChangeAspect="1"/>
          </p:cNvPicPr>
          <p:nvPr/>
        </p:nvPicPr>
        <p:blipFill>
          <a:blip r:embed="rId3"/>
          <a:stretch>
            <a:fillRect/>
          </a:stretch>
        </p:blipFill>
        <p:spPr>
          <a:xfrm>
            <a:off x="804396" y="1188720"/>
            <a:ext cx="4115350" cy="4407408"/>
          </a:xfrm>
          <a:prstGeom prst="rect">
            <a:avLst/>
          </a:prstGeom>
        </p:spPr>
      </p:pic>
      <p:sp>
        <p:nvSpPr>
          <p:cNvPr id="4" name="Oval 3"/>
          <p:cNvSpPr/>
          <p:nvPr/>
        </p:nvSpPr>
        <p:spPr>
          <a:xfrm>
            <a:off x="8092440" y="1071718"/>
            <a:ext cx="1051560" cy="1051560"/>
          </a:xfrm>
          <a:prstGeom prst="ellipse">
            <a:avLst/>
          </a:prstGeom>
          <a:solidFill>
            <a:srgbClr val="142735"/>
          </a:solidFill>
          <a:ln w="31750">
            <a:solidFill>
              <a:srgbClr val="86BC2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092440" y="1423762"/>
            <a:ext cx="1051560" cy="219456"/>
          </a:xfrm>
          <a:prstGeom prst="rect">
            <a:avLst/>
          </a:prstGeom>
          <a:noFill/>
        </p:spPr>
        <p:txBody>
          <a:bodyPr wrap="square" lIns="0" tIns="0" rIns="0" bIns="0" anchor="t">
            <a:spAutoFit/>
          </a:bodyPr>
          <a:lstStyle/>
          <a:p>
            <a:pPr algn="ctr">
              <a:lnSpc>
                <a:spcPct val="100000"/>
              </a:lnSpc>
            </a:pPr>
            <a:r>
              <a:rPr lang="nb-NO" sz="1400" b="1" i="0">
                <a:solidFill>
                  <a:srgbClr val="FFFFFF"/>
                </a:solidFill>
                <a:latin typeface="Aptos Display"/>
              </a:rPr>
              <a:t>DATA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960"/>
            <a:ext cx="10561320" cy="529376"/>
          </a:xfrm>
          <a:prstGeom prst="rect">
            <a:avLst/>
          </a:prstGeom>
          <a:noFill/>
        </p:spPr>
        <p:txBody>
          <a:bodyPr wrap="square" lIns="18288" tIns="18288" rIns="18288" bIns="18288" anchor="ctr">
            <a:spAutoFit/>
          </a:bodyPr>
          <a:lstStyle/>
          <a:p>
            <a:pPr algn="l"/>
            <a:r>
              <a:rPr sz="3200" b="1" i="0" err="1">
                <a:solidFill>
                  <a:srgbClr val="FFFFFF"/>
                </a:solidFill>
                <a:latin typeface="Aptos Display"/>
              </a:rPr>
              <a:t>Regelverket</a:t>
            </a:r>
            <a:r>
              <a:rPr sz="3200" b="1" i="0">
                <a:solidFill>
                  <a:srgbClr val="FFFFFF"/>
                </a:solidFill>
                <a:latin typeface="Aptos Display"/>
              </a:rPr>
              <a:t> </a:t>
            </a:r>
            <a:r>
              <a:rPr lang="nb-NO" sz="3200" b="1" i="0">
                <a:solidFill>
                  <a:srgbClr val="FFFFFF"/>
                </a:solidFill>
                <a:latin typeface="Aptos Display"/>
              </a:rPr>
              <a:t>ivaretar flere </a:t>
            </a:r>
            <a:r>
              <a:rPr sz="3200" b="1" i="0" err="1">
                <a:solidFill>
                  <a:srgbClr val="FFFFFF"/>
                </a:solidFill>
                <a:latin typeface="Aptos Display"/>
              </a:rPr>
              <a:t>hensyn</a:t>
            </a:r>
            <a:endParaRPr sz="3200" b="1" i="0">
              <a:solidFill>
                <a:srgbClr val="FFFFFF"/>
              </a:solidFill>
              <a:latin typeface="Aptos Display"/>
            </a:endParaRPr>
          </a:p>
        </p:txBody>
      </p:sp>
      <p:sp>
        <p:nvSpPr>
          <p:cNvPr id="4" name="TextBox 3"/>
          <p:cNvSpPr txBox="1"/>
          <p:nvPr/>
        </p:nvSpPr>
        <p:spPr>
          <a:xfrm>
            <a:off x="685800" y="1192554"/>
            <a:ext cx="2011680" cy="467820"/>
          </a:xfrm>
          <a:prstGeom prst="rect">
            <a:avLst/>
          </a:prstGeom>
          <a:noFill/>
        </p:spPr>
        <p:txBody>
          <a:bodyPr wrap="square" lIns="18288" tIns="18288" rIns="18288" bIns="18288" anchor="ctr">
            <a:spAutoFit/>
          </a:bodyPr>
          <a:lstStyle/>
          <a:p>
            <a:pPr algn="l"/>
            <a:r>
              <a:rPr lang="nb-NO" sz="2800" b="1" i="0">
                <a:solidFill>
                  <a:srgbClr val="B7D64A"/>
                </a:solidFill>
                <a:latin typeface="Aptos"/>
              </a:rPr>
              <a:t>GDPR</a:t>
            </a:r>
          </a:p>
        </p:txBody>
      </p:sp>
      <p:sp>
        <p:nvSpPr>
          <p:cNvPr id="5" name="TextBox 4"/>
          <p:cNvSpPr txBox="1">
            <a:spLocks/>
          </p:cNvSpPr>
          <p:nvPr/>
        </p:nvSpPr>
        <p:spPr>
          <a:xfrm>
            <a:off x="685800" y="1822597"/>
            <a:ext cx="3657600" cy="652486"/>
          </a:xfrm>
          <a:prstGeom prst="rect">
            <a:avLst/>
          </a:prstGeom>
          <a:noFill/>
        </p:spPr>
        <p:txBody>
          <a:bodyPr wrap="square" lIns="18288" tIns="18288" rIns="18288" bIns="18288" anchor="ctr">
            <a:spAutoFit/>
          </a:bodyPr>
          <a:lstStyle/>
          <a:p>
            <a:pPr algn="l"/>
            <a:r>
              <a:rPr lang="nb-NO" sz="2000" b="1" i="0">
                <a:solidFill>
                  <a:srgbClr val="FFFFFF"/>
                </a:solidFill>
                <a:latin typeface="Aptos Display"/>
              </a:rPr>
              <a:t>Beskyttelse av personopplysninger/personvern</a:t>
            </a:r>
          </a:p>
        </p:txBody>
      </p:sp>
      <p:sp>
        <p:nvSpPr>
          <p:cNvPr id="7" name="TextBox 6"/>
          <p:cNvSpPr txBox="1"/>
          <p:nvPr/>
        </p:nvSpPr>
        <p:spPr>
          <a:xfrm>
            <a:off x="4663440" y="1508760"/>
            <a:ext cx="2743200" cy="960263"/>
          </a:xfrm>
          <a:prstGeom prst="rect">
            <a:avLst/>
          </a:prstGeom>
          <a:noFill/>
        </p:spPr>
        <p:txBody>
          <a:bodyPr wrap="square" lIns="18288" tIns="18288" rIns="18288" bIns="18288" anchor="ctr">
            <a:spAutoFit/>
          </a:bodyPr>
          <a:lstStyle/>
          <a:p>
            <a:pPr algn="l"/>
            <a:r>
              <a:rPr lang="nb-NO" sz="2000" b="1" i="0">
                <a:solidFill>
                  <a:srgbClr val="D8E5E2"/>
                </a:solidFill>
                <a:latin typeface="Aptos Display"/>
              </a:rPr>
              <a:t>Fri flyt av personopplysninger/</a:t>
            </a:r>
            <a:endParaRPr lang="nb-NO" sz="2000" b="1">
              <a:solidFill>
                <a:srgbClr val="D8E5E2"/>
              </a:solidFill>
              <a:latin typeface="Aptos Display"/>
            </a:endParaRPr>
          </a:p>
          <a:p>
            <a:pPr algn="l"/>
            <a:r>
              <a:rPr lang="nb-NO" sz="2000" b="1" i="0">
                <a:solidFill>
                  <a:srgbClr val="D8E5E2"/>
                </a:solidFill>
                <a:latin typeface="Aptos Display"/>
              </a:rPr>
              <a:t>fungerend</a:t>
            </a:r>
            <a:r>
              <a:rPr lang="nb-NO" sz="2000" b="1">
                <a:solidFill>
                  <a:srgbClr val="D8E5E2"/>
                </a:solidFill>
                <a:latin typeface="Aptos Display"/>
              </a:rPr>
              <a:t>e indre marked</a:t>
            </a:r>
            <a:endParaRPr lang="nb-NO" sz="2000" b="1" i="0">
              <a:solidFill>
                <a:srgbClr val="D8E5E2"/>
              </a:solidFill>
              <a:latin typeface="Aptos Display"/>
            </a:endParaRPr>
          </a:p>
        </p:txBody>
      </p:sp>
      <p:cxnSp>
        <p:nvCxnSpPr>
          <p:cNvPr id="8" name="Connector 7"/>
          <p:cNvCxnSpPr/>
          <p:nvPr/>
        </p:nvCxnSpPr>
        <p:spPr>
          <a:xfrm>
            <a:off x="777240" y="3429000"/>
            <a:ext cx="6629400" cy="0"/>
          </a:xfrm>
          <a:prstGeom prst="line">
            <a:avLst/>
          </a:prstGeom>
          <a:ln w="50800">
            <a:solidFill>
              <a:srgbClr val="B7D64A"/>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85799" y="4024070"/>
            <a:ext cx="3413761" cy="467820"/>
          </a:xfrm>
          <a:prstGeom prst="rect">
            <a:avLst/>
          </a:prstGeom>
          <a:noFill/>
        </p:spPr>
        <p:txBody>
          <a:bodyPr wrap="square" lIns="18288" tIns="18288" rIns="18288" bIns="18288" anchor="ctr">
            <a:spAutoFit/>
          </a:bodyPr>
          <a:lstStyle/>
          <a:p>
            <a:pPr algn="l"/>
            <a:r>
              <a:rPr lang="nb-NO" sz="2800" b="1" i="0">
                <a:solidFill>
                  <a:srgbClr val="B7D64A"/>
                </a:solidFill>
                <a:latin typeface="Aptos"/>
              </a:rPr>
              <a:t>KI-FORORDNINGEN</a:t>
            </a:r>
          </a:p>
        </p:txBody>
      </p:sp>
      <p:sp>
        <p:nvSpPr>
          <p:cNvPr id="10" name="TextBox 9"/>
          <p:cNvSpPr txBox="1"/>
          <p:nvPr/>
        </p:nvSpPr>
        <p:spPr>
          <a:xfrm>
            <a:off x="685799" y="4760008"/>
            <a:ext cx="3657600" cy="344710"/>
          </a:xfrm>
          <a:prstGeom prst="rect">
            <a:avLst/>
          </a:prstGeom>
          <a:noFill/>
        </p:spPr>
        <p:txBody>
          <a:bodyPr wrap="square" lIns="18288" tIns="18288" rIns="18288" bIns="18288" anchor="ctr">
            <a:spAutoFit/>
          </a:bodyPr>
          <a:lstStyle/>
          <a:p>
            <a:pPr algn="l"/>
            <a:r>
              <a:rPr lang="nb-NO" sz="2000" b="1" i="0" dirty="0">
                <a:solidFill>
                  <a:srgbClr val="FFFFFF"/>
                </a:solidFill>
                <a:latin typeface="Aptos Display"/>
              </a:rPr>
              <a:t>Tillit/Vern</a:t>
            </a:r>
          </a:p>
        </p:txBody>
      </p:sp>
      <p:sp>
        <p:nvSpPr>
          <p:cNvPr id="12" name="TextBox 11"/>
          <p:cNvSpPr txBox="1">
            <a:spLocks/>
          </p:cNvSpPr>
          <p:nvPr/>
        </p:nvSpPr>
        <p:spPr>
          <a:xfrm>
            <a:off x="4552603" y="4760008"/>
            <a:ext cx="5852160" cy="344710"/>
          </a:xfrm>
          <a:prstGeom prst="rect">
            <a:avLst/>
          </a:prstGeom>
          <a:noFill/>
        </p:spPr>
        <p:txBody>
          <a:bodyPr wrap="square" lIns="18288" tIns="18288" rIns="18288" bIns="18288" anchor="ctr">
            <a:spAutoFit/>
          </a:bodyPr>
          <a:lstStyle/>
          <a:p>
            <a:pPr algn="l"/>
            <a:r>
              <a:rPr lang="nb-NO" sz="2000" b="1" i="0">
                <a:solidFill>
                  <a:srgbClr val="D8E5E2"/>
                </a:solidFill>
                <a:latin typeface="Aptos Display"/>
              </a:rPr>
              <a:t>Innovasjon</a:t>
            </a:r>
          </a:p>
        </p:txBody>
      </p:sp>
      <p:sp>
        <p:nvSpPr>
          <p:cNvPr id="13" name="TextBox 12"/>
          <p:cNvSpPr txBox="1"/>
          <p:nvPr/>
        </p:nvSpPr>
        <p:spPr>
          <a:xfrm>
            <a:off x="8442960" y="3041201"/>
            <a:ext cx="2971800" cy="775597"/>
          </a:xfrm>
          <a:prstGeom prst="rect">
            <a:avLst/>
          </a:prstGeom>
          <a:noFill/>
        </p:spPr>
        <p:txBody>
          <a:bodyPr wrap="square" lIns="18288" tIns="18288" rIns="18288" bIns="18288" anchor="ctr">
            <a:spAutoFit/>
          </a:bodyPr>
          <a:lstStyle/>
          <a:p>
            <a:pPr algn="ctr"/>
            <a:r>
              <a:rPr lang="nb-NO" sz="2400" b="1" i="0">
                <a:solidFill>
                  <a:srgbClr val="C49A3A"/>
                </a:solidFill>
                <a:latin typeface="Aptos"/>
              </a:rPr>
              <a:t>HØYT VERN ≠ NULL RISIKO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960"/>
            <a:ext cx="10561320" cy="529376"/>
          </a:xfrm>
          <a:prstGeom prst="rect">
            <a:avLst/>
          </a:prstGeom>
          <a:noFill/>
        </p:spPr>
        <p:txBody>
          <a:bodyPr wrap="square" lIns="18288" tIns="18288" rIns="18288" bIns="18288" anchor="ctr">
            <a:spAutoFit/>
          </a:bodyPr>
          <a:lstStyle/>
          <a:p>
            <a:pPr algn="l"/>
            <a:r>
              <a:rPr sz="3200" b="1" i="0">
                <a:latin typeface="Aptos Display"/>
              </a:rPr>
              <a:t>Fire </a:t>
            </a:r>
            <a:r>
              <a:rPr sz="3200" b="1" i="0" err="1">
                <a:latin typeface="Aptos Display"/>
              </a:rPr>
              <a:t>myter</a:t>
            </a:r>
            <a:r>
              <a:rPr sz="3200" b="1" i="0">
                <a:latin typeface="Aptos Display"/>
              </a:rPr>
              <a:t> </a:t>
            </a:r>
            <a:r>
              <a:rPr lang="nb-NO" sz="3200" b="1" i="0">
                <a:latin typeface="Aptos Display"/>
              </a:rPr>
              <a:t>om GDPR </a:t>
            </a:r>
            <a:r>
              <a:rPr lang="nb-NO" sz="3200" b="1">
                <a:latin typeface="Aptos Display"/>
              </a:rPr>
              <a:t>som forminsker handlings</a:t>
            </a:r>
            <a:r>
              <a:rPr sz="3200" b="1" i="0" err="1">
                <a:latin typeface="Aptos Display"/>
              </a:rPr>
              <a:t>rommet</a:t>
            </a:r>
            <a:endParaRPr sz="3200" b="1" i="0">
              <a:latin typeface="Aptos Display"/>
            </a:endParaRPr>
          </a:p>
        </p:txBody>
      </p:sp>
      <p:sp>
        <p:nvSpPr>
          <p:cNvPr id="4" name="TextBox 3"/>
          <p:cNvSpPr txBox="1"/>
          <p:nvPr/>
        </p:nvSpPr>
        <p:spPr>
          <a:xfrm>
            <a:off x="731520" y="1266709"/>
            <a:ext cx="914400" cy="575542"/>
          </a:xfrm>
          <a:prstGeom prst="rect">
            <a:avLst/>
          </a:prstGeom>
          <a:noFill/>
        </p:spPr>
        <p:txBody>
          <a:bodyPr wrap="square" lIns="18288" tIns="18288" rIns="18288" bIns="18288" anchor="ctr">
            <a:spAutoFit/>
          </a:bodyPr>
          <a:lstStyle/>
          <a:p>
            <a:pPr algn="l"/>
            <a:r>
              <a:rPr lang="nb-NO" sz="3500" b="1" i="0">
                <a:solidFill>
                  <a:srgbClr val="92D050"/>
                </a:solidFill>
                <a:latin typeface="Aptos Display"/>
              </a:rPr>
              <a:t>01</a:t>
            </a:r>
          </a:p>
        </p:txBody>
      </p:sp>
      <p:cxnSp>
        <p:nvCxnSpPr>
          <p:cNvPr id="5" name="Connector 4"/>
          <p:cNvCxnSpPr/>
          <p:nvPr/>
        </p:nvCxnSpPr>
        <p:spPr>
          <a:xfrm>
            <a:off x="1737360" y="1581912"/>
            <a:ext cx="1097280" cy="0"/>
          </a:xfrm>
          <a:prstGeom prst="line">
            <a:avLst/>
          </a:prstGeom>
          <a:ln w="25400">
            <a:solidFill>
              <a:srgbClr val="C96D4D"/>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154680" y="1320793"/>
            <a:ext cx="7680960" cy="421654"/>
          </a:xfrm>
          <a:prstGeom prst="rect">
            <a:avLst/>
          </a:prstGeom>
          <a:noFill/>
        </p:spPr>
        <p:txBody>
          <a:bodyPr wrap="square" lIns="18288" tIns="18288" rIns="18288" bIns="18288" anchor="ctr">
            <a:spAutoFit/>
          </a:bodyPr>
          <a:lstStyle/>
          <a:p>
            <a:pPr algn="l"/>
            <a:r>
              <a:rPr lang="nb-NO" sz="2500" b="1" i="0">
                <a:latin typeface="Aptos"/>
              </a:rPr>
              <a:t>«Vi må alltid ha samtykke»</a:t>
            </a:r>
          </a:p>
        </p:txBody>
      </p:sp>
      <p:cxnSp>
        <p:nvCxnSpPr>
          <p:cNvPr id="7" name="Connector 6"/>
          <p:cNvCxnSpPr/>
          <p:nvPr/>
        </p:nvCxnSpPr>
        <p:spPr>
          <a:xfrm>
            <a:off x="3154680" y="2084832"/>
            <a:ext cx="7772400" cy="0"/>
          </a:xfrm>
          <a:prstGeom prst="line">
            <a:avLst/>
          </a:prstGeom>
          <a:ln w="12700">
            <a:solidFill>
              <a:srgbClr val="D8D4CA"/>
            </a:solidFill>
          </a:ln>
        </p:spPr>
        <p:style>
          <a:lnRef idx="2">
            <a:schemeClr val="accent1"/>
          </a:lnRef>
          <a:fillRef idx="0">
            <a:schemeClr val="accent1"/>
          </a:fillRef>
          <a:effectRef idx="1">
            <a:schemeClr val="accent1"/>
          </a:effectRef>
          <a:fontRef idx="minor">
            <a:schemeClr val="tx1"/>
          </a:fontRef>
        </p:style>
      </p:cxnSp>
      <p:sp>
        <p:nvSpPr>
          <p:cNvPr id="8" name="TextBox 7"/>
          <p:cNvSpPr txBox="1">
            <a:spLocks/>
          </p:cNvSpPr>
          <p:nvPr/>
        </p:nvSpPr>
        <p:spPr>
          <a:xfrm>
            <a:off x="731520" y="2437141"/>
            <a:ext cx="914400" cy="575542"/>
          </a:xfrm>
          <a:prstGeom prst="rect">
            <a:avLst/>
          </a:prstGeom>
          <a:noFill/>
        </p:spPr>
        <p:txBody>
          <a:bodyPr wrap="square" lIns="18288" tIns="18288" rIns="18288" bIns="18288" anchor="ctr">
            <a:spAutoFit/>
          </a:bodyPr>
          <a:lstStyle/>
          <a:p>
            <a:pPr algn="l"/>
            <a:r>
              <a:rPr lang="nb-NO" sz="3500" b="1" i="0">
                <a:solidFill>
                  <a:srgbClr val="92D050"/>
                </a:solidFill>
                <a:latin typeface="Aptos Display"/>
              </a:rPr>
              <a:t>02</a:t>
            </a:r>
          </a:p>
        </p:txBody>
      </p:sp>
      <p:cxnSp>
        <p:nvCxnSpPr>
          <p:cNvPr id="9" name="Connector 8"/>
          <p:cNvCxnSpPr/>
          <p:nvPr/>
        </p:nvCxnSpPr>
        <p:spPr>
          <a:xfrm>
            <a:off x="1737360" y="2752344"/>
            <a:ext cx="1097280" cy="0"/>
          </a:xfrm>
          <a:prstGeom prst="line">
            <a:avLst/>
          </a:prstGeom>
          <a:ln w="25400">
            <a:solidFill>
              <a:srgbClr val="C96D4D"/>
            </a:solidFill>
          </a:ln>
        </p:spPr>
        <p:style>
          <a:lnRef idx="2">
            <a:schemeClr val="accent1"/>
          </a:lnRef>
          <a:fillRef idx="0">
            <a:schemeClr val="accent1"/>
          </a:fillRef>
          <a:effectRef idx="1">
            <a:schemeClr val="accent1"/>
          </a:effectRef>
          <a:fontRef idx="minor">
            <a:schemeClr val="tx1"/>
          </a:fontRef>
        </p:style>
      </p:cxnSp>
      <p:sp>
        <p:nvSpPr>
          <p:cNvPr id="10" name="TextBox 9"/>
          <p:cNvSpPr txBox="1">
            <a:spLocks/>
          </p:cNvSpPr>
          <p:nvPr/>
        </p:nvSpPr>
        <p:spPr>
          <a:xfrm>
            <a:off x="3154680" y="2298865"/>
            <a:ext cx="7680960" cy="806375"/>
          </a:xfrm>
          <a:prstGeom prst="rect">
            <a:avLst/>
          </a:prstGeom>
          <a:noFill/>
        </p:spPr>
        <p:txBody>
          <a:bodyPr wrap="square" lIns="18288" tIns="18288" rIns="18288" bIns="18288" anchor="ctr">
            <a:spAutoFit/>
          </a:bodyPr>
          <a:lstStyle/>
          <a:p>
            <a:pPr algn="l"/>
            <a:r>
              <a:rPr lang="nb-NO" sz="2500" b="1" i="0">
                <a:latin typeface="Aptos"/>
              </a:rPr>
              <a:t>«Bruk av personopplysninger til nye formål er forbudt»</a:t>
            </a:r>
          </a:p>
        </p:txBody>
      </p:sp>
      <p:cxnSp>
        <p:nvCxnSpPr>
          <p:cNvPr id="11" name="Connector 10"/>
          <p:cNvCxnSpPr/>
          <p:nvPr/>
        </p:nvCxnSpPr>
        <p:spPr>
          <a:xfrm>
            <a:off x="3154680" y="3255264"/>
            <a:ext cx="7772400" cy="0"/>
          </a:xfrm>
          <a:prstGeom prst="line">
            <a:avLst/>
          </a:prstGeom>
          <a:ln w="12700">
            <a:solidFill>
              <a:srgbClr val="D8D4CA"/>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31520" y="3607573"/>
            <a:ext cx="914400" cy="575542"/>
          </a:xfrm>
          <a:prstGeom prst="rect">
            <a:avLst/>
          </a:prstGeom>
          <a:noFill/>
        </p:spPr>
        <p:txBody>
          <a:bodyPr wrap="square" lIns="18288" tIns="18288" rIns="18288" bIns="18288" anchor="ctr">
            <a:spAutoFit/>
          </a:bodyPr>
          <a:lstStyle/>
          <a:p>
            <a:pPr algn="l"/>
            <a:r>
              <a:rPr lang="nb-NO" sz="3500" b="1" i="0">
                <a:solidFill>
                  <a:srgbClr val="92D050"/>
                </a:solidFill>
                <a:highlight>
                  <a:srgbClr val="000000"/>
                </a:highlight>
                <a:latin typeface="Aptos Display"/>
              </a:rPr>
              <a:t>03</a:t>
            </a:r>
          </a:p>
        </p:txBody>
      </p:sp>
      <p:cxnSp>
        <p:nvCxnSpPr>
          <p:cNvPr id="13" name="Connector 12"/>
          <p:cNvCxnSpPr/>
          <p:nvPr/>
        </p:nvCxnSpPr>
        <p:spPr>
          <a:xfrm>
            <a:off x="1737360" y="3922776"/>
            <a:ext cx="1097280" cy="0"/>
          </a:xfrm>
          <a:prstGeom prst="line">
            <a:avLst/>
          </a:prstGeom>
          <a:ln w="25400">
            <a:solidFill>
              <a:srgbClr val="C96D4D"/>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154680" y="3661657"/>
            <a:ext cx="7680960" cy="421654"/>
          </a:xfrm>
          <a:prstGeom prst="rect">
            <a:avLst/>
          </a:prstGeom>
          <a:noFill/>
        </p:spPr>
        <p:txBody>
          <a:bodyPr wrap="square" lIns="18288" tIns="18288" rIns="18288" bIns="18288" anchor="ctr">
            <a:spAutoFit/>
          </a:bodyPr>
          <a:lstStyle/>
          <a:p>
            <a:pPr algn="l"/>
            <a:r>
              <a:rPr lang="nb-NO" sz="2500" b="1" i="0">
                <a:latin typeface="Aptos"/>
              </a:rPr>
              <a:t>«Dataminimering betyr alltid færrest mulig data»</a:t>
            </a:r>
          </a:p>
        </p:txBody>
      </p:sp>
      <p:cxnSp>
        <p:nvCxnSpPr>
          <p:cNvPr id="15" name="Connector 14"/>
          <p:cNvCxnSpPr/>
          <p:nvPr/>
        </p:nvCxnSpPr>
        <p:spPr>
          <a:xfrm>
            <a:off x="3154680" y="4425696"/>
            <a:ext cx="7772400" cy="0"/>
          </a:xfrm>
          <a:prstGeom prst="line">
            <a:avLst/>
          </a:prstGeom>
          <a:ln w="12700">
            <a:solidFill>
              <a:srgbClr val="D8D4CA"/>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31520" y="4778005"/>
            <a:ext cx="914400" cy="575542"/>
          </a:xfrm>
          <a:prstGeom prst="rect">
            <a:avLst/>
          </a:prstGeom>
          <a:noFill/>
        </p:spPr>
        <p:txBody>
          <a:bodyPr wrap="square" lIns="18288" tIns="18288" rIns="18288" bIns="18288" anchor="ctr">
            <a:spAutoFit/>
          </a:bodyPr>
          <a:lstStyle/>
          <a:p>
            <a:pPr algn="l"/>
            <a:r>
              <a:rPr lang="nb-NO" sz="3500" b="1" i="0">
                <a:solidFill>
                  <a:srgbClr val="92D050"/>
                </a:solidFill>
                <a:latin typeface="Aptos Display"/>
              </a:rPr>
              <a:t>04</a:t>
            </a:r>
          </a:p>
        </p:txBody>
      </p:sp>
      <p:cxnSp>
        <p:nvCxnSpPr>
          <p:cNvPr id="17" name="Connector 16"/>
          <p:cNvCxnSpPr/>
          <p:nvPr/>
        </p:nvCxnSpPr>
        <p:spPr>
          <a:xfrm>
            <a:off x="1737360" y="5093207"/>
            <a:ext cx="1097280" cy="0"/>
          </a:xfrm>
          <a:prstGeom prst="line">
            <a:avLst/>
          </a:prstGeom>
          <a:ln w="25400">
            <a:solidFill>
              <a:srgbClr val="C96D4D"/>
            </a:solidFill>
          </a:ln>
        </p:spPr>
        <p:style>
          <a:lnRef idx="2">
            <a:schemeClr val="accent1"/>
          </a:lnRef>
          <a:fillRef idx="0">
            <a:schemeClr val="accent1"/>
          </a:fillRef>
          <a:effectRef idx="1">
            <a:schemeClr val="accent1"/>
          </a:effectRef>
          <a:fontRef idx="minor">
            <a:schemeClr val="tx1"/>
          </a:fontRef>
        </p:style>
      </p:cxnSp>
      <p:sp>
        <p:nvSpPr>
          <p:cNvPr id="18" name="TextBox 17"/>
          <p:cNvSpPr txBox="1">
            <a:spLocks/>
          </p:cNvSpPr>
          <p:nvPr/>
        </p:nvSpPr>
        <p:spPr>
          <a:xfrm>
            <a:off x="3154680" y="4832089"/>
            <a:ext cx="7680960" cy="421654"/>
          </a:xfrm>
          <a:prstGeom prst="rect">
            <a:avLst/>
          </a:prstGeom>
          <a:noFill/>
        </p:spPr>
        <p:txBody>
          <a:bodyPr wrap="square" lIns="18288" tIns="18288" rIns="18288" bIns="18288" anchor="ctr">
            <a:spAutoFit/>
          </a:bodyPr>
          <a:lstStyle/>
          <a:p>
            <a:pPr algn="l"/>
            <a:r>
              <a:rPr lang="nb-NO" sz="2500" b="1" i="0">
                <a:latin typeface="Aptos"/>
              </a:rPr>
              <a:t>«Krav til DPIA betyr stopp»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sent choice — AI-generated conceptual illustration" descr="Gold bars falling from a ship into a dark sea, illustrating the risk of losing innovation value through overly restrictive data reuse."/>
          <p:cNvPicPr>
            <a:picLocks noChangeAspect="1"/>
          </p:cNvPicPr>
          <p:nvPr/>
        </p:nvPicPr>
        <p:blipFill>
          <a:blip r:embed="rId3"/>
          <a:srcRect t="27" b="27"/>
          <a:stretch>
            <a:fillRect/>
          </a:stretch>
        </p:blipFill>
        <p:spPr>
          <a:xfrm>
            <a:off x="0" y="0"/>
            <a:ext cx="12192000" cy="6858000"/>
          </a:xfrm>
          <a:prstGeom prst="rect">
            <a:avLst/>
          </a:prstGeom>
        </p:spPr>
      </p:pic>
      <p:sp>
        <p:nvSpPr>
          <p:cNvPr id="3" name="Rectangle 2"/>
          <p:cNvSpPr/>
          <p:nvPr/>
        </p:nvSpPr>
        <p:spPr>
          <a:xfrm>
            <a:off x="0" y="0"/>
            <a:ext cx="5760720" cy="6858000"/>
          </a:xfrm>
          <a:prstGeom prst="rect">
            <a:avLst/>
          </a:prstGeom>
          <a:solidFill>
            <a:srgbClr val="00000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12648" y="1005840"/>
            <a:ext cx="5074920" cy="984885"/>
          </a:xfrm>
          <a:prstGeom prst="rect">
            <a:avLst/>
          </a:prstGeom>
          <a:noFill/>
        </p:spPr>
        <p:txBody>
          <a:bodyPr wrap="square" lIns="0" tIns="0" rIns="0" bIns="0" anchor="t">
            <a:spAutoFit/>
          </a:bodyPr>
          <a:lstStyle/>
          <a:p>
            <a:r>
              <a:rPr sz="3200" b="1">
                <a:solidFill>
                  <a:srgbClr val="FFFFFF"/>
                </a:solidFill>
                <a:latin typeface="Aptos Display"/>
              </a:rPr>
              <a:t>«Vi </a:t>
            </a:r>
            <a:r>
              <a:rPr sz="3200" b="1" err="1">
                <a:solidFill>
                  <a:srgbClr val="FFFFFF"/>
                </a:solidFill>
                <a:latin typeface="Aptos Display"/>
              </a:rPr>
              <a:t>må</a:t>
            </a:r>
            <a:r>
              <a:rPr sz="3200" b="1">
                <a:solidFill>
                  <a:srgbClr val="FFFFFF"/>
                </a:solidFill>
                <a:latin typeface="Aptos Display"/>
              </a:rPr>
              <a:t> </a:t>
            </a:r>
            <a:r>
              <a:rPr lang="nb-NO" sz="3200" b="1">
                <a:solidFill>
                  <a:srgbClr val="FFFFFF"/>
                </a:solidFill>
                <a:latin typeface="Aptos Display"/>
              </a:rPr>
              <a:t>alltid innhente</a:t>
            </a:r>
            <a:endParaRPr sz="3200" b="1">
              <a:solidFill>
                <a:srgbClr val="FFFFFF"/>
              </a:solidFill>
              <a:latin typeface="Aptos Display"/>
            </a:endParaRPr>
          </a:p>
          <a:p>
            <a:r>
              <a:rPr sz="3200" b="1" err="1">
                <a:solidFill>
                  <a:srgbClr val="FFFFFF"/>
                </a:solidFill>
                <a:latin typeface="Aptos Display"/>
              </a:rPr>
              <a:t>samtykke</a:t>
            </a:r>
            <a:r>
              <a:rPr sz="3200" b="1">
                <a:solidFill>
                  <a:srgbClr val="FFFFFF"/>
                </a:solidFill>
                <a:latin typeface="Aptos Display"/>
              </a:rPr>
              <a:t>»</a:t>
            </a:r>
          </a:p>
        </p:txBody>
      </p:sp>
      <p:sp>
        <p:nvSpPr>
          <p:cNvPr id="6" name="Rectangle 5"/>
          <p:cNvSpPr/>
          <p:nvPr/>
        </p:nvSpPr>
        <p:spPr>
          <a:xfrm>
            <a:off x="612648" y="3429000"/>
            <a:ext cx="749808" cy="54864"/>
          </a:xfrm>
          <a:prstGeom prst="rect">
            <a:avLst/>
          </a:prstGeom>
          <a:solidFill>
            <a:srgbClr val="86BC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12648" y="3730752"/>
            <a:ext cx="4526280" cy="877163"/>
          </a:xfrm>
          <a:prstGeom prst="rect">
            <a:avLst/>
          </a:prstGeom>
          <a:noFill/>
        </p:spPr>
        <p:txBody>
          <a:bodyPr wrap="square" lIns="0" tIns="0" rIns="0" bIns="0" anchor="t">
            <a:spAutoFit/>
          </a:bodyPr>
          <a:lstStyle/>
          <a:p>
            <a:r>
              <a:rPr lang="nb-NO" sz="1900" b="0">
                <a:solidFill>
                  <a:srgbClr val="FFFFFF"/>
                </a:solidFill>
                <a:latin typeface="Aptos"/>
              </a:rPr>
              <a:t>Når trenger vi samtykke</a:t>
            </a:r>
            <a:r>
              <a:rPr lang="nb-NO" sz="1900">
                <a:solidFill>
                  <a:srgbClr val="FFFFFF"/>
                </a:solidFill>
                <a:latin typeface="Aptos"/>
              </a:rPr>
              <a:t> og når </a:t>
            </a:r>
            <a:r>
              <a:rPr lang="nb-NO" sz="1900" b="0">
                <a:solidFill>
                  <a:srgbClr val="FFFFFF"/>
                </a:solidFill>
                <a:latin typeface="Aptos"/>
              </a:rPr>
              <a:t>passer andre behandlingsgrunnlag bedre til formålet?</a:t>
            </a:r>
          </a:p>
        </p:txBody>
      </p:sp>
      <p:sp>
        <p:nvSpPr>
          <p:cNvPr id="8" name="TextBox 7"/>
          <p:cNvSpPr txBox="1"/>
          <p:nvPr/>
        </p:nvSpPr>
        <p:spPr>
          <a:xfrm>
            <a:off x="612648" y="502920"/>
            <a:ext cx="1828800" cy="169277"/>
          </a:xfrm>
          <a:prstGeom prst="rect">
            <a:avLst/>
          </a:prstGeom>
          <a:noFill/>
        </p:spPr>
        <p:txBody>
          <a:bodyPr wrap="square" lIns="0" tIns="0" rIns="0" bIns="0" anchor="t">
            <a:spAutoFit/>
          </a:bodyPr>
          <a:lstStyle/>
          <a:p>
            <a:r>
              <a:rPr sz="1100" b="1">
                <a:solidFill>
                  <a:srgbClr val="86BC25"/>
                </a:solidFill>
                <a:latin typeface="Aptos"/>
              </a:rPr>
              <a:t>MYTE</a:t>
            </a:r>
            <a:r>
              <a:rPr lang="nb-NO" sz="1100" b="1">
                <a:solidFill>
                  <a:srgbClr val="86BC25"/>
                </a:solidFill>
                <a:latin typeface="Aptos"/>
              </a:rPr>
              <a:t> 1</a:t>
            </a:r>
            <a:endParaRPr sz="1100" b="1">
              <a:solidFill>
                <a:srgbClr val="86BC25"/>
              </a:solidFill>
              <a:latin typeface="Aptos"/>
            </a:endParaRPr>
          </a:p>
        </p:txBody>
      </p:sp>
      <p:sp>
        <p:nvSpPr>
          <p:cNvPr id="9" name="TextBox 8"/>
          <p:cNvSpPr txBox="1"/>
          <p:nvPr/>
        </p:nvSpPr>
        <p:spPr>
          <a:xfrm>
            <a:off x="448056" y="6510528"/>
            <a:ext cx="5358384" cy="118872"/>
          </a:xfrm>
          <a:prstGeom prst="rect">
            <a:avLst/>
          </a:prstGeom>
          <a:noFill/>
        </p:spPr>
        <p:txBody>
          <a:bodyPr wrap="square" lIns="0" tIns="0" rIns="0" bIns="0" anchor="t">
            <a:spAutoFit/>
          </a:bodyPr>
          <a:lstStyle/>
          <a:p>
            <a:pPr algn="l">
              <a:lnSpc>
                <a:spcPct val="100000"/>
              </a:lnSpc>
            </a:pPr>
            <a:r>
              <a:rPr sz="700" b="0">
                <a:solidFill>
                  <a:srgbClr val="D8E5E2"/>
                </a:solidFill>
                <a:latin typeface="Aptos"/>
              </a:rPr>
              <a:t>© 2026 Deloitte Advokatfirma 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pen vault with data blocks — conceptual image" descr="Gold bars falling from a ship into a dark sea, illustrating the risk of losing innovation value through overly restrictive data reuse."/>
          <p:cNvPicPr>
            <a:picLocks noChangeAspect="1"/>
          </p:cNvPicPr>
          <p:nvPr/>
        </p:nvPicPr>
        <p:blipFill>
          <a:blip r:embed="rId3"/>
          <a:srcRect t="27" b="27"/>
          <a:stretch>
            <a:fillRect/>
          </a:stretch>
        </p:blipFill>
        <p:spPr>
          <a:xfrm>
            <a:off x="0" y="0"/>
            <a:ext cx="12192000" cy="6858000"/>
          </a:xfrm>
          <a:prstGeom prst="rect">
            <a:avLst/>
          </a:prstGeom>
        </p:spPr>
      </p:pic>
      <p:sp>
        <p:nvSpPr>
          <p:cNvPr id="3" name="Rectangle 2"/>
          <p:cNvSpPr/>
          <p:nvPr/>
        </p:nvSpPr>
        <p:spPr>
          <a:xfrm>
            <a:off x="0" y="0"/>
            <a:ext cx="5760720" cy="6858000"/>
          </a:xfrm>
          <a:prstGeom prst="rect">
            <a:avLst/>
          </a:prstGeom>
          <a:solidFill>
            <a:srgbClr val="00000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12648" y="1005840"/>
            <a:ext cx="5074920" cy="1477328"/>
          </a:xfrm>
          <a:prstGeom prst="rect">
            <a:avLst/>
          </a:prstGeom>
          <a:noFill/>
        </p:spPr>
        <p:txBody>
          <a:bodyPr wrap="square" lIns="0" tIns="0" rIns="0" bIns="0" anchor="t">
            <a:spAutoFit/>
          </a:bodyPr>
          <a:lstStyle/>
          <a:p>
            <a:r>
              <a:rPr sz="3200" b="1">
                <a:solidFill>
                  <a:srgbClr val="FFFFFF"/>
                </a:solidFill>
                <a:latin typeface="Aptos Display"/>
              </a:rPr>
              <a:t>«</a:t>
            </a:r>
            <a:r>
              <a:rPr lang="nb-NO" sz="3200" b="1" err="1">
                <a:solidFill>
                  <a:srgbClr val="FFFFFF"/>
                </a:solidFill>
                <a:latin typeface="Aptos Display"/>
              </a:rPr>
              <a:t>Sekundærb</a:t>
            </a:r>
            <a:r>
              <a:rPr sz="3200" b="1" err="1">
                <a:solidFill>
                  <a:srgbClr val="FFFFFF"/>
                </a:solidFill>
                <a:latin typeface="Aptos Display"/>
              </a:rPr>
              <a:t>ruk</a:t>
            </a:r>
            <a:r>
              <a:rPr sz="3200" b="1">
                <a:solidFill>
                  <a:srgbClr val="FFFFFF"/>
                </a:solidFill>
                <a:latin typeface="Aptos Display"/>
              </a:rPr>
              <a:t> av</a:t>
            </a:r>
          </a:p>
          <a:p>
            <a:r>
              <a:rPr sz="3200" b="1" err="1">
                <a:solidFill>
                  <a:srgbClr val="FFFFFF"/>
                </a:solidFill>
                <a:latin typeface="Aptos Display"/>
              </a:rPr>
              <a:t>personopplysninger</a:t>
            </a:r>
            <a:endParaRPr sz="3200" b="1">
              <a:solidFill>
                <a:srgbClr val="FFFFFF"/>
              </a:solidFill>
              <a:latin typeface="Aptos Display"/>
            </a:endParaRPr>
          </a:p>
          <a:p>
            <a:r>
              <a:rPr sz="3200" b="1">
                <a:solidFill>
                  <a:srgbClr val="FFFFFF"/>
                </a:solidFill>
                <a:latin typeface="Aptos Display"/>
              </a:rPr>
              <a:t>er </a:t>
            </a:r>
            <a:r>
              <a:rPr sz="3200" b="1" err="1">
                <a:solidFill>
                  <a:srgbClr val="FFFFFF"/>
                </a:solidFill>
                <a:latin typeface="Aptos Display"/>
              </a:rPr>
              <a:t>forbudt</a:t>
            </a:r>
            <a:r>
              <a:rPr sz="3200" b="1">
                <a:solidFill>
                  <a:srgbClr val="FFFFFF"/>
                </a:solidFill>
                <a:latin typeface="Aptos Display"/>
              </a:rPr>
              <a:t>»</a:t>
            </a:r>
          </a:p>
        </p:txBody>
      </p:sp>
      <p:sp>
        <p:nvSpPr>
          <p:cNvPr id="6" name="Rectangle 5"/>
          <p:cNvSpPr/>
          <p:nvPr/>
        </p:nvSpPr>
        <p:spPr>
          <a:xfrm>
            <a:off x="612648" y="3429000"/>
            <a:ext cx="749808" cy="54864"/>
          </a:xfrm>
          <a:prstGeom prst="rect">
            <a:avLst/>
          </a:prstGeom>
          <a:solidFill>
            <a:srgbClr val="86BC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12648" y="3730752"/>
            <a:ext cx="4526280" cy="584775"/>
          </a:xfrm>
          <a:prstGeom prst="rect">
            <a:avLst/>
          </a:prstGeom>
          <a:noFill/>
        </p:spPr>
        <p:txBody>
          <a:bodyPr wrap="square" lIns="0" tIns="0" rIns="0" bIns="0" anchor="t">
            <a:spAutoFit/>
          </a:bodyPr>
          <a:lstStyle/>
          <a:p>
            <a:r>
              <a:rPr lang="nb-NO" sz="1900" b="0">
                <a:solidFill>
                  <a:srgbClr val="FFFFFF"/>
                </a:solidFill>
                <a:latin typeface="Aptos"/>
              </a:rPr>
              <a:t>Eller finnes det vilkår som åpner for forsvarlig </a:t>
            </a:r>
            <a:r>
              <a:rPr lang="nb-NO" sz="1900">
                <a:solidFill>
                  <a:srgbClr val="FFFFFF"/>
                </a:solidFill>
                <a:latin typeface="Aptos"/>
              </a:rPr>
              <a:t>ny </a:t>
            </a:r>
            <a:r>
              <a:rPr lang="nb-NO" sz="1900" b="0">
                <a:solidFill>
                  <a:srgbClr val="FFFFFF"/>
                </a:solidFill>
                <a:latin typeface="Aptos"/>
              </a:rPr>
              <a:t>bruk av personopplysninger?</a:t>
            </a:r>
          </a:p>
        </p:txBody>
      </p:sp>
      <p:sp>
        <p:nvSpPr>
          <p:cNvPr id="8" name="TextBox 7"/>
          <p:cNvSpPr txBox="1"/>
          <p:nvPr/>
        </p:nvSpPr>
        <p:spPr>
          <a:xfrm>
            <a:off x="612648" y="502920"/>
            <a:ext cx="1828800" cy="169277"/>
          </a:xfrm>
          <a:prstGeom prst="rect">
            <a:avLst/>
          </a:prstGeom>
          <a:noFill/>
        </p:spPr>
        <p:txBody>
          <a:bodyPr wrap="square" lIns="0" tIns="0" rIns="0" bIns="0" anchor="t">
            <a:spAutoFit/>
          </a:bodyPr>
          <a:lstStyle/>
          <a:p>
            <a:r>
              <a:rPr sz="1100" b="1">
                <a:solidFill>
                  <a:srgbClr val="86BC25"/>
                </a:solidFill>
                <a:latin typeface="Aptos"/>
              </a:rPr>
              <a:t>MYTE</a:t>
            </a:r>
            <a:r>
              <a:rPr lang="nb-NO" sz="1100" b="1">
                <a:solidFill>
                  <a:srgbClr val="86BC25"/>
                </a:solidFill>
                <a:latin typeface="Aptos"/>
              </a:rPr>
              <a:t> 2</a:t>
            </a:r>
            <a:endParaRPr sz="1100" b="1">
              <a:solidFill>
                <a:srgbClr val="86BC25"/>
              </a:solidFill>
              <a:latin typeface="Aptos"/>
            </a:endParaRPr>
          </a:p>
        </p:txBody>
      </p:sp>
      <p:sp>
        <p:nvSpPr>
          <p:cNvPr id="9" name="TextBox 8"/>
          <p:cNvSpPr txBox="1"/>
          <p:nvPr/>
        </p:nvSpPr>
        <p:spPr>
          <a:xfrm>
            <a:off x="448056" y="6510528"/>
            <a:ext cx="5358384" cy="118872"/>
          </a:xfrm>
          <a:prstGeom prst="rect">
            <a:avLst/>
          </a:prstGeom>
          <a:noFill/>
        </p:spPr>
        <p:txBody>
          <a:bodyPr wrap="square" lIns="0" tIns="0" rIns="0" bIns="0" anchor="t">
            <a:spAutoFit/>
          </a:bodyPr>
          <a:lstStyle/>
          <a:p>
            <a:pPr algn="l">
              <a:lnSpc>
                <a:spcPct val="100000"/>
              </a:lnSpc>
            </a:pPr>
            <a:r>
              <a:rPr sz="700" b="0">
                <a:solidFill>
                  <a:srgbClr val="D8E5E2"/>
                </a:solidFill>
                <a:latin typeface="Aptos"/>
              </a:rPr>
              <a:t>© 2026 Deloitte Advokatfirma 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lective data blocks and precision tweezers — conceptual illustration" descr="Gold bars falling from a ship into a dark sea, illustrating the risk of losing innovation value through overly restrictive data reuse."/>
          <p:cNvPicPr>
            <a:picLocks noChangeAspect="1"/>
          </p:cNvPicPr>
          <p:nvPr/>
        </p:nvPicPr>
        <p:blipFill>
          <a:blip r:embed="rId3"/>
          <a:srcRect t="27" b="27"/>
          <a:stretch>
            <a:fillRect/>
          </a:stretch>
        </p:blipFill>
        <p:spPr>
          <a:xfrm>
            <a:off x="0" y="0"/>
            <a:ext cx="12192000" cy="6858000"/>
          </a:xfrm>
          <a:prstGeom prst="rect">
            <a:avLst/>
          </a:prstGeom>
        </p:spPr>
      </p:pic>
      <p:sp>
        <p:nvSpPr>
          <p:cNvPr id="3" name="Rectangle 2"/>
          <p:cNvSpPr/>
          <p:nvPr/>
        </p:nvSpPr>
        <p:spPr>
          <a:xfrm>
            <a:off x="0" y="0"/>
            <a:ext cx="5760720" cy="6858000"/>
          </a:xfrm>
          <a:prstGeom prst="rect">
            <a:avLst/>
          </a:prstGeom>
          <a:solidFill>
            <a:srgbClr val="00000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12648" y="1005840"/>
            <a:ext cx="5074920" cy="984885"/>
          </a:xfrm>
          <a:prstGeom prst="rect">
            <a:avLst/>
          </a:prstGeom>
          <a:noFill/>
        </p:spPr>
        <p:txBody>
          <a:bodyPr wrap="square" lIns="0" tIns="0" rIns="0" bIns="0" anchor="t">
            <a:spAutoFit/>
          </a:bodyPr>
          <a:lstStyle/>
          <a:p>
            <a:r>
              <a:rPr sz="3200" b="1">
                <a:solidFill>
                  <a:srgbClr val="FFFFFF"/>
                </a:solidFill>
                <a:latin typeface="Aptos Display"/>
              </a:rPr>
              <a:t>«</a:t>
            </a:r>
            <a:r>
              <a:rPr lang="nb-NO" sz="3200" b="1" err="1">
                <a:solidFill>
                  <a:srgbClr val="FFFFFF"/>
                </a:solidFill>
                <a:latin typeface="Aptos Display"/>
              </a:rPr>
              <a:t>Minimering</a:t>
            </a:r>
            <a:r>
              <a:rPr sz="3200" b="1">
                <a:solidFill>
                  <a:srgbClr val="FFFFFF"/>
                </a:solidFill>
                <a:latin typeface="Aptos Display"/>
              </a:rPr>
              <a:t> </a:t>
            </a:r>
            <a:r>
              <a:rPr lang="nb-NO" sz="3200" b="1" err="1">
                <a:solidFill>
                  <a:srgbClr val="FFFFFF"/>
                </a:solidFill>
                <a:latin typeface="Aptos Display"/>
              </a:rPr>
              <a:t>betyr</a:t>
            </a:r>
            <a:endParaRPr sz="3200" b="1">
              <a:solidFill>
                <a:srgbClr val="FFFFFF"/>
              </a:solidFill>
              <a:latin typeface="Aptos Display"/>
            </a:endParaRPr>
          </a:p>
          <a:p>
            <a:r>
              <a:rPr lang="nb-NO" sz="3200" b="1" err="1">
                <a:solidFill>
                  <a:srgbClr val="FFFFFF"/>
                </a:solidFill>
                <a:latin typeface="Aptos Display"/>
              </a:rPr>
              <a:t>færrest</a:t>
            </a:r>
            <a:r>
              <a:rPr sz="3200" b="1">
                <a:solidFill>
                  <a:srgbClr val="FFFFFF"/>
                </a:solidFill>
                <a:latin typeface="Aptos Display"/>
              </a:rPr>
              <a:t> </a:t>
            </a:r>
            <a:r>
              <a:rPr lang="nb-NO" sz="3200" b="1" err="1">
                <a:solidFill>
                  <a:srgbClr val="FFFFFF"/>
                </a:solidFill>
                <a:latin typeface="Aptos Display"/>
              </a:rPr>
              <a:t>mulig</a:t>
            </a:r>
            <a:r>
              <a:rPr sz="3200" b="1">
                <a:solidFill>
                  <a:srgbClr val="FFFFFF"/>
                </a:solidFill>
                <a:latin typeface="Aptos Display"/>
              </a:rPr>
              <a:t> data»</a:t>
            </a:r>
          </a:p>
        </p:txBody>
      </p:sp>
      <p:sp>
        <p:nvSpPr>
          <p:cNvPr id="6" name="Rectangle 5"/>
          <p:cNvSpPr/>
          <p:nvPr/>
        </p:nvSpPr>
        <p:spPr>
          <a:xfrm>
            <a:off x="612648" y="3429000"/>
            <a:ext cx="749808" cy="54864"/>
          </a:xfrm>
          <a:prstGeom prst="rect">
            <a:avLst/>
          </a:prstGeom>
          <a:solidFill>
            <a:srgbClr val="86BC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12648" y="3730752"/>
            <a:ext cx="4526280" cy="877163"/>
          </a:xfrm>
          <a:prstGeom prst="rect">
            <a:avLst/>
          </a:prstGeom>
          <a:noFill/>
        </p:spPr>
        <p:txBody>
          <a:bodyPr wrap="square" lIns="0" tIns="0" rIns="0" bIns="0" anchor="t">
            <a:spAutoFit/>
          </a:bodyPr>
          <a:lstStyle/>
          <a:p>
            <a:r>
              <a:rPr lang="nb-NO" sz="1900" b="0">
                <a:solidFill>
                  <a:srgbClr val="FFFFFF"/>
                </a:solidFill>
                <a:latin typeface="Aptos"/>
              </a:rPr>
              <a:t>Eller er det også et krav om at opplysninger skal være relevante og nødvendige for formålet?</a:t>
            </a:r>
          </a:p>
        </p:txBody>
      </p:sp>
      <p:sp>
        <p:nvSpPr>
          <p:cNvPr id="8" name="TextBox 7"/>
          <p:cNvSpPr txBox="1"/>
          <p:nvPr/>
        </p:nvSpPr>
        <p:spPr>
          <a:xfrm>
            <a:off x="612648" y="502920"/>
            <a:ext cx="1828800" cy="228600"/>
          </a:xfrm>
          <a:prstGeom prst="rect">
            <a:avLst/>
          </a:prstGeom>
          <a:noFill/>
        </p:spPr>
        <p:txBody>
          <a:bodyPr wrap="square" lIns="0" tIns="0" rIns="0" bIns="0" anchor="t">
            <a:spAutoFit/>
          </a:bodyPr>
          <a:lstStyle/>
          <a:p>
            <a:r>
              <a:rPr sz="1100" b="1">
                <a:solidFill>
                  <a:srgbClr val="86BC25"/>
                </a:solidFill>
                <a:latin typeface="Aptos"/>
              </a:rPr>
              <a:t>MYTE 3</a:t>
            </a:r>
          </a:p>
        </p:txBody>
      </p:sp>
      <p:sp>
        <p:nvSpPr>
          <p:cNvPr id="9" name="TextBox 8"/>
          <p:cNvSpPr txBox="1"/>
          <p:nvPr/>
        </p:nvSpPr>
        <p:spPr>
          <a:xfrm>
            <a:off x="448056" y="6510528"/>
            <a:ext cx="5358384" cy="118872"/>
          </a:xfrm>
          <a:prstGeom prst="rect">
            <a:avLst/>
          </a:prstGeom>
          <a:noFill/>
        </p:spPr>
        <p:txBody>
          <a:bodyPr wrap="square" lIns="0" tIns="0" rIns="0" bIns="0" anchor="t">
            <a:spAutoFit/>
          </a:bodyPr>
          <a:lstStyle/>
          <a:p>
            <a:pPr algn="l">
              <a:lnSpc>
                <a:spcPct val="100000"/>
              </a:lnSpc>
            </a:pPr>
            <a:r>
              <a:rPr sz="700" b="0">
                <a:solidFill>
                  <a:srgbClr val="D8E5E2"/>
                </a:solidFill>
                <a:latin typeface="Aptos"/>
              </a:rPr>
              <a:t>© 2026 Deloitte Advokatfirma 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gnifying glass, shield and lowered barrier — conceptual illustration" descr="Gold bars falling from a ship into a dark sea, illustrating the risk of losing innovation value through overly restrictive data reuse."/>
          <p:cNvPicPr>
            <a:picLocks noChangeAspect="1"/>
          </p:cNvPicPr>
          <p:nvPr/>
        </p:nvPicPr>
        <p:blipFill>
          <a:blip r:embed="rId3"/>
          <a:srcRect t="27" b="27"/>
          <a:stretch>
            <a:fillRect/>
          </a:stretch>
        </p:blipFill>
        <p:spPr>
          <a:xfrm>
            <a:off x="0" y="0"/>
            <a:ext cx="12192000" cy="6858000"/>
          </a:xfrm>
          <a:prstGeom prst="rect">
            <a:avLst/>
          </a:prstGeom>
        </p:spPr>
      </p:pic>
      <p:sp>
        <p:nvSpPr>
          <p:cNvPr id="3" name="Rectangle 2"/>
          <p:cNvSpPr/>
          <p:nvPr/>
        </p:nvSpPr>
        <p:spPr>
          <a:xfrm>
            <a:off x="0" y="0"/>
            <a:ext cx="5760720" cy="6858000"/>
          </a:xfrm>
          <a:prstGeom prst="rect">
            <a:avLst/>
          </a:prstGeom>
          <a:solidFill>
            <a:srgbClr val="000000">
              <a:alpha val="4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12648" y="1005840"/>
            <a:ext cx="5074920" cy="984885"/>
          </a:xfrm>
          <a:prstGeom prst="rect">
            <a:avLst/>
          </a:prstGeom>
          <a:noFill/>
        </p:spPr>
        <p:txBody>
          <a:bodyPr wrap="square" lIns="0" tIns="0" rIns="0" bIns="0" anchor="t">
            <a:spAutoFit/>
          </a:bodyPr>
          <a:lstStyle/>
          <a:p>
            <a:r>
              <a:rPr sz="3200" b="1">
                <a:solidFill>
                  <a:srgbClr val="FFFFFF"/>
                </a:solidFill>
                <a:latin typeface="Aptos Display"/>
              </a:rPr>
              <a:t>«</a:t>
            </a:r>
            <a:r>
              <a:rPr lang="nb-NO" sz="3200" b="1">
                <a:solidFill>
                  <a:srgbClr val="FFFFFF"/>
                </a:solidFill>
                <a:latin typeface="Aptos Display"/>
              </a:rPr>
              <a:t>Krav til </a:t>
            </a:r>
            <a:r>
              <a:rPr sz="3200" b="1">
                <a:solidFill>
                  <a:srgbClr val="FFFFFF"/>
                </a:solidFill>
                <a:latin typeface="Aptos Display"/>
              </a:rPr>
              <a:t>DPIA </a:t>
            </a:r>
            <a:r>
              <a:rPr sz="3200" b="1" err="1">
                <a:solidFill>
                  <a:srgbClr val="FFFFFF"/>
                </a:solidFill>
                <a:latin typeface="Aptos Display"/>
              </a:rPr>
              <a:t>betyr</a:t>
            </a:r>
            <a:endParaRPr sz="3200" b="1">
              <a:solidFill>
                <a:srgbClr val="FFFFFF"/>
              </a:solidFill>
              <a:latin typeface="Aptos Display"/>
            </a:endParaRPr>
          </a:p>
          <a:p>
            <a:r>
              <a:rPr sz="3200" b="1" err="1">
                <a:solidFill>
                  <a:srgbClr val="FFFFFF"/>
                </a:solidFill>
                <a:latin typeface="Aptos Display"/>
              </a:rPr>
              <a:t>stopp</a:t>
            </a:r>
            <a:r>
              <a:rPr sz="3200" b="1">
                <a:solidFill>
                  <a:srgbClr val="FFFFFF"/>
                </a:solidFill>
                <a:latin typeface="Aptos Display"/>
              </a:rPr>
              <a:t>»</a:t>
            </a:r>
          </a:p>
        </p:txBody>
      </p:sp>
      <p:sp>
        <p:nvSpPr>
          <p:cNvPr id="6" name="Rectangle 5"/>
          <p:cNvSpPr/>
          <p:nvPr/>
        </p:nvSpPr>
        <p:spPr>
          <a:xfrm>
            <a:off x="612648" y="3429000"/>
            <a:ext cx="749808" cy="54864"/>
          </a:xfrm>
          <a:prstGeom prst="rect">
            <a:avLst/>
          </a:prstGeom>
          <a:solidFill>
            <a:srgbClr val="86BC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12648" y="3730752"/>
            <a:ext cx="4526280" cy="584775"/>
          </a:xfrm>
          <a:prstGeom prst="rect">
            <a:avLst/>
          </a:prstGeom>
          <a:noFill/>
        </p:spPr>
        <p:txBody>
          <a:bodyPr wrap="square" lIns="0" tIns="0" rIns="0" bIns="0" anchor="t">
            <a:spAutoFit/>
          </a:bodyPr>
          <a:lstStyle/>
          <a:p>
            <a:r>
              <a:rPr lang="nb-NO" sz="1900" b="0">
                <a:solidFill>
                  <a:srgbClr val="FFFFFF"/>
                </a:solidFill>
                <a:latin typeface="Aptos"/>
              </a:rPr>
              <a:t>Eller handler kun om å avdekke risiko, og identifisere tiltak som kan redusere den?</a:t>
            </a:r>
          </a:p>
        </p:txBody>
      </p:sp>
      <p:sp>
        <p:nvSpPr>
          <p:cNvPr id="8" name="TextBox 7"/>
          <p:cNvSpPr txBox="1"/>
          <p:nvPr/>
        </p:nvSpPr>
        <p:spPr>
          <a:xfrm>
            <a:off x="612648" y="502920"/>
            <a:ext cx="1828800" cy="228600"/>
          </a:xfrm>
          <a:prstGeom prst="rect">
            <a:avLst/>
          </a:prstGeom>
          <a:noFill/>
        </p:spPr>
        <p:txBody>
          <a:bodyPr wrap="square" lIns="0" tIns="0" rIns="0" bIns="0" anchor="t">
            <a:spAutoFit/>
          </a:bodyPr>
          <a:lstStyle/>
          <a:p>
            <a:r>
              <a:rPr sz="1100" b="1">
                <a:solidFill>
                  <a:srgbClr val="86BC25"/>
                </a:solidFill>
                <a:latin typeface="Aptos"/>
              </a:rPr>
              <a:t>MYTE 4</a:t>
            </a:r>
          </a:p>
        </p:txBody>
      </p:sp>
      <p:sp>
        <p:nvSpPr>
          <p:cNvPr id="9" name="TextBox 8"/>
          <p:cNvSpPr txBox="1"/>
          <p:nvPr/>
        </p:nvSpPr>
        <p:spPr>
          <a:xfrm>
            <a:off x="448056" y="6510528"/>
            <a:ext cx="5358384" cy="118872"/>
          </a:xfrm>
          <a:prstGeom prst="rect">
            <a:avLst/>
          </a:prstGeom>
          <a:noFill/>
        </p:spPr>
        <p:txBody>
          <a:bodyPr wrap="square" lIns="0" tIns="0" rIns="0" bIns="0" anchor="t">
            <a:spAutoFit/>
          </a:bodyPr>
          <a:lstStyle/>
          <a:p>
            <a:pPr algn="l">
              <a:lnSpc>
                <a:spcPct val="100000"/>
              </a:lnSpc>
            </a:pPr>
            <a:r>
              <a:rPr sz="700" b="0">
                <a:solidFill>
                  <a:srgbClr val="D8E5E2"/>
                </a:solidFill>
                <a:latin typeface="Aptos"/>
              </a:rPr>
              <a:t>© 2026 Deloitte Advokatfirma 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0685" y="225296"/>
            <a:ext cx="10858731" cy="529376"/>
          </a:xfrm>
          <a:prstGeom prst="rect">
            <a:avLst/>
          </a:prstGeom>
          <a:noFill/>
        </p:spPr>
        <p:txBody>
          <a:bodyPr wrap="square" lIns="18288" tIns="18288" rIns="18288" bIns="18288" anchor="ctr">
            <a:spAutoFit/>
          </a:bodyPr>
          <a:lstStyle/>
          <a:p>
            <a:pPr algn="l"/>
            <a:r>
              <a:rPr sz="3200" b="1" i="0">
                <a:latin typeface="Aptos Display"/>
              </a:rPr>
              <a:t>Samme </a:t>
            </a:r>
            <a:r>
              <a:rPr sz="3200" b="1" i="0" err="1">
                <a:latin typeface="Aptos Display"/>
              </a:rPr>
              <a:t>regelverk</a:t>
            </a:r>
            <a:r>
              <a:rPr sz="3200" b="1" i="0">
                <a:latin typeface="Aptos Display"/>
              </a:rPr>
              <a:t>. Ulik kultur</a:t>
            </a:r>
            <a:r>
              <a:rPr lang="nb-NO" sz="3200" b="1" i="0">
                <a:latin typeface="Aptos Display"/>
              </a:rPr>
              <a:t> for risiko</a:t>
            </a:r>
            <a:r>
              <a:rPr sz="3200" b="1" i="0">
                <a:latin typeface="Aptos Display"/>
              </a:rPr>
              <a:t>.</a:t>
            </a:r>
            <a:r>
              <a:rPr lang="nb-NO" sz="3200" b="1" i="0">
                <a:latin typeface="Aptos Display"/>
              </a:rPr>
              <a:t> Ulik grad av innovasjon.</a:t>
            </a:r>
            <a:endParaRPr sz="3200" b="1" i="0">
              <a:latin typeface="Aptos Display"/>
            </a:endParaRPr>
          </a:p>
        </p:txBody>
      </p:sp>
      <p:sp>
        <p:nvSpPr>
          <p:cNvPr id="5" name="TextBox 4"/>
          <p:cNvSpPr txBox="1">
            <a:spLocks/>
          </p:cNvSpPr>
          <p:nvPr/>
        </p:nvSpPr>
        <p:spPr>
          <a:xfrm>
            <a:off x="731520" y="1479810"/>
            <a:ext cx="347472" cy="313932"/>
          </a:xfrm>
          <a:prstGeom prst="rect">
            <a:avLst/>
          </a:prstGeom>
          <a:noFill/>
        </p:spPr>
        <p:txBody>
          <a:bodyPr wrap="square" lIns="18288" tIns="18288" rIns="18288" bIns="18288" anchor="ctr">
            <a:spAutoFit/>
          </a:bodyPr>
          <a:lstStyle/>
          <a:p>
            <a:pPr algn="l"/>
            <a:r>
              <a:rPr lang="nb-NO" sz="1800" b="1" i="0">
                <a:latin typeface="Aptos"/>
              </a:rPr>
              <a:t>1</a:t>
            </a:r>
          </a:p>
        </p:txBody>
      </p:sp>
      <p:cxnSp>
        <p:nvCxnSpPr>
          <p:cNvPr id="6" name="Connector 5"/>
          <p:cNvCxnSpPr/>
          <p:nvPr/>
        </p:nvCxnSpPr>
        <p:spPr>
          <a:xfrm>
            <a:off x="1234440" y="1645920"/>
            <a:ext cx="777240" cy="0"/>
          </a:xfrm>
          <a:prstGeom prst="line">
            <a:avLst/>
          </a:prstGeom>
          <a:ln w="25400">
            <a:solidFill>
              <a:srgbClr val="C96D4D"/>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240280" y="1404985"/>
            <a:ext cx="1920240" cy="344710"/>
          </a:xfrm>
          <a:prstGeom prst="rect">
            <a:avLst/>
          </a:prstGeom>
          <a:noFill/>
        </p:spPr>
        <p:txBody>
          <a:bodyPr wrap="square" lIns="18288" tIns="18288" rIns="18288" bIns="18288" anchor="ctr">
            <a:spAutoFit/>
          </a:bodyPr>
          <a:lstStyle/>
          <a:p>
            <a:pPr algn="l"/>
            <a:r>
              <a:rPr lang="nb-NO" sz="2000" b="1" i="0">
                <a:latin typeface="Aptos"/>
              </a:rPr>
              <a:t>Usikkerhet</a:t>
            </a:r>
          </a:p>
        </p:txBody>
      </p:sp>
      <p:sp>
        <p:nvSpPr>
          <p:cNvPr id="8" name="TextBox 7"/>
          <p:cNvSpPr txBox="1">
            <a:spLocks/>
          </p:cNvSpPr>
          <p:nvPr/>
        </p:nvSpPr>
        <p:spPr>
          <a:xfrm>
            <a:off x="4297680" y="1420374"/>
            <a:ext cx="2377440" cy="313932"/>
          </a:xfrm>
          <a:prstGeom prst="rect">
            <a:avLst/>
          </a:prstGeom>
          <a:noFill/>
        </p:spPr>
        <p:txBody>
          <a:bodyPr wrap="square" lIns="18288" tIns="18288" rIns="18288" bIns="18288" anchor="ctr">
            <a:spAutoFit/>
          </a:bodyPr>
          <a:lstStyle/>
          <a:p>
            <a:pPr algn="l"/>
            <a:r>
              <a:rPr lang="nb-NO" sz="1800" b="0" i="0">
                <a:latin typeface="Aptos"/>
              </a:rPr>
              <a:t>tolkes som forbud</a:t>
            </a:r>
          </a:p>
        </p:txBody>
      </p:sp>
      <p:sp>
        <p:nvSpPr>
          <p:cNvPr id="9" name="TextBox 8"/>
          <p:cNvSpPr txBox="1"/>
          <p:nvPr/>
        </p:nvSpPr>
        <p:spPr>
          <a:xfrm>
            <a:off x="731520" y="2549658"/>
            <a:ext cx="347472" cy="313932"/>
          </a:xfrm>
          <a:prstGeom prst="rect">
            <a:avLst/>
          </a:prstGeom>
          <a:noFill/>
        </p:spPr>
        <p:txBody>
          <a:bodyPr wrap="square" lIns="18288" tIns="18288" rIns="18288" bIns="18288" anchor="ctr">
            <a:spAutoFit/>
          </a:bodyPr>
          <a:lstStyle/>
          <a:p>
            <a:pPr algn="l"/>
            <a:r>
              <a:rPr lang="nb-NO" sz="1800" b="1" i="0">
                <a:latin typeface="Aptos"/>
              </a:rPr>
              <a:t>2</a:t>
            </a:r>
          </a:p>
        </p:txBody>
      </p:sp>
      <p:cxnSp>
        <p:nvCxnSpPr>
          <p:cNvPr id="10" name="Connector 9"/>
          <p:cNvCxnSpPr/>
          <p:nvPr/>
        </p:nvCxnSpPr>
        <p:spPr>
          <a:xfrm>
            <a:off x="1234440" y="2715768"/>
            <a:ext cx="777240" cy="0"/>
          </a:xfrm>
          <a:prstGeom prst="line">
            <a:avLst/>
          </a:prstGeom>
          <a:ln w="25400">
            <a:solidFill>
              <a:srgbClr val="C96D4D"/>
            </a:solidFill>
          </a:ln>
        </p:spPr>
        <p:style>
          <a:lnRef idx="2">
            <a:schemeClr val="accent1"/>
          </a:lnRef>
          <a:fillRef idx="0">
            <a:schemeClr val="accent1"/>
          </a:fillRef>
          <a:effectRef idx="1">
            <a:schemeClr val="accent1"/>
          </a:effectRef>
          <a:fontRef idx="minor">
            <a:schemeClr val="tx1"/>
          </a:fontRef>
        </p:style>
      </p:cxnSp>
      <p:sp>
        <p:nvSpPr>
          <p:cNvPr id="11" name="TextBox 10"/>
          <p:cNvSpPr txBox="1">
            <a:spLocks/>
          </p:cNvSpPr>
          <p:nvPr/>
        </p:nvSpPr>
        <p:spPr>
          <a:xfrm>
            <a:off x="2240280" y="2474833"/>
            <a:ext cx="1920240" cy="344710"/>
          </a:xfrm>
          <a:prstGeom prst="rect">
            <a:avLst/>
          </a:prstGeom>
          <a:noFill/>
        </p:spPr>
        <p:txBody>
          <a:bodyPr wrap="square" lIns="18288" tIns="18288" rIns="18288" bIns="18288" anchor="ctr">
            <a:spAutoFit/>
          </a:bodyPr>
          <a:lstStyle/>
          <a:p>
            <a:pPr algn="l"/>
            <a:r>
              <a:rPr lang="nb-NO" sz="2000" b="1" i="0">
                <a:latin typeface="Aptos"/>
              </a:rPr>
              <a:t>Samtykke</a:t>
            </a:r>
          </a:p>
        </p:txBody>
      </p:sp>
      <p:sp>
        <p:nvSpPr>
          <p:cNvPr id="12" name="TextBox 11"/>
          <p:cNvSpPr txBox="1"/>
          <p:nvPr/>
        </p:nvSpPr>
        <p:spPr>
          <a:xfrm>
            <a:off x="4297680" y="2490222"/>
            <a:ext cx="2377440" cy="313932"/>
          </a:xfrm>
          <a:prstGeom prst="rect">
            <a:avLst/>
          </a:prstGeom>
          <a:noFill/>
        </p:spPr>
        <p:txBody>
          <a:bodyPr wrap="square" lIns="18288" tIns="18288" rIns="18288" bIns="18288" anchor="ctr">
            <a:spAutoFit/>
          </a:bodyPr>
          <a:lstStyle/>
          <a:p>
            <a:pPr algn="l"/>
            <a:r>
              <a:rPr lang="nb-NO" sz="1800" b="0" i="0">
                <a:latin typeface="Aptos"/>
              </a:rPr>
              <a:t>blir standardsvaret</a:t>
            </a:r>
          </a:p>
        </p:txBody>
      </p:sp>
      <p:sp>
        <p:nvSpPr>
          <p:cNvPr id="13" name="TextBox 12"/>
          <p:cNvSpPr txBox="1"/>
          <p:nvPr/>
        </p:nvSpPr>
        <p:spPr>
          <a:xfrm>
            <a:off x="731520" y="3619505"/>
            <a:ext cx="347472" cy="313932"/>
          </a:xfrm>
          <a:prstGeom prst="rect">
            <a:avLst/>
          </a:prstGeom>
          <a:noFill/>
        </p:spPr>
        <p:txBody>
          <a:bodyPr wrap="square" lIns="18288" tIns="18288" rIns="18288" bIns="18288" anchor="ctr">
            <a:spAutoFit/>
          </a:bodyPr>
          <a:lstStyle/>
          <a:p>
            <a:pPr algn="l"/>
            <a:r>
              <a:rPr lang="nb-NO" sz="1800" b="1" i="0">
                <a:latin typeface="Aptos"/>
              </a:rPr>
              <a:t>3</a:t>
            </a:r>
          </a:p>
        </p:txBody>
      </p:sp>
      <p:cxnSp>
        <p:nvCxnSpPr>
          <p:cNvPr id="14" name="Connector 13"/>
          <p:cNvCxnSpPr/>
          <p:nvPr/>
        </p:nvCxnSpPr>
        <p:spPr>
          <a:xfrm>
            <a:off x="1234440" y="3785615"/>
            <a:ext cx="777240" cy="0"/>
          </a:xfrm>
          <a:prstGeom prst="line">
            <a:avLst/>
          </a:prstGeom>
          <a:ln w="25400">
            <a:solidFill>
              <a:srgbClr val="C96D4D"/>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240280" y="3544681"/>
            <a:ext cx="1920240" cy="344710"/>
          </a:xfrm>
          <a:prstGeom prst="rect">
            <a:avLst/>
          </a:prstGeom>
          <a:noFill/>
        </p:spPr>
        <p:txBody>
          <a:bodyPr wrap="square" lIns="18288" tIns="18288" rIns="18288" bIns="18288" anchor="ctr">
            <a:spAutoFit/>
          </a:bodyPr>
          <a:lstStyle/>
          <a:p>
            <a:pPr algn="l"/>
            <a:r>
              <a:rPr lang="nb-NO" sz="2000" b="1" i="0">
                <a:latin typeface="Aptos"/>
              </a:rPr>
              <a:t>Juridisk risiko</a:t>
            </a:r>
          </a:p>
        </p:txBody>
      </p:sp>
      <p:sp>
        <p:nvSpPr>
          <p:cNvPr id="16" name="TextBox 15"/>
          <p:cNvSpPr txBox="1"/>
          <p:nvPr/>
        </p:nvSpPr>
        <p:spPr>
          <a:xfrm>
            <a:off x="4297680" y="3560070"/>
            <a:ext cx="2377440" cy="313932"/>
          </a:xfrm>
          <a:prstGeom prst="rect">
            <a:avLst/>
          </a:prstGeom>
          <a:noFill/>
        </p:spPr>
        <p:txBody>
          <a:bodyPr wrap="square" lIns="18288" tIns="18288" rIns="18288" bIns="18288" anchor="ctr">
            <a:spAutoFit/>
          </a:bodyPr>
          <a:lstStyle/>
          <a:p>
            <a:pPr algn="l"/>
            <a:r>
              <a:rPr lang="nb-NO" sz="1800" b="0" i="0">
                <a:latin typeface="Aptos"/>
              </a:rPr>
              <a:t>får vetorett</a:t>
            </a:r>
          </a:p>
        </p:txBody>
      </p:sp>
      <p:sp>
        <p:nvSpPr>
          <p:cNvPr id="17" name="TextBox 16"/>
          <p:cNvSpPr txBox="1"/>
          <p:nvPr/>
        </p:nvSpPr>
        <p:spPr>
          <a:xfrm>
            <a:off x="731520" y="4689354"/>
            <a:ext cx="347472" cy="313932"/>
          </a:xfrm>
          <a:prstGeom prst="rect">
            <a:avLst/>
          </a:prstGeom>
          <a:noFill/>
        </p:spPr>
        <p:txBody>
          <a:bodyPr wrap="square" lIns="18288" tIns="18288" rIns="18288" bIns="18288" anchor="ctr">
            <a:spAutoFit/>
          </a:bodyPr>
          <a:lstStyle/>
          <a:p>
            <a:pPr algn="l"/>
            <a:r>
              <a:rPr sz="1800" b="1" i="0">
                <a:latin typeface="Aptos"/>
              </a:rPr>
              <a:t>4</a:t>
            </a:r>
          </a:p>
        </p:txBody>
      </p:sp>
      <p:cxnSp>
        <p:nvCxnSpPr>
          <p:cNvPr id="18" name="Connector 17"/>
          <p:cNvCxnSpPr/>
          <p:nvPr/>
        </p:nvCxnSpPr>
        <p:spPr>
          <a:xfrm>
            <a:off x="1234440" y="4855464"/>
            <a:ext cx="777240" cy="0"/>
          </a:xfrm>
          <a:prstGeom prst="line">
            <a:avLst/>
          </a:prstGeom>
          <a:ln w="25400">
            <a:solidFill>
              <a:srgbClr val="C96D4D"/>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240280" y="4614529"/>
            <a:ext cx="1920240" cy="344710"/>
          </a:xfrm>
          <a:prstGeom prst="rect">
            <a:avLst/>
          </a:prstGeom>
          <a:noFill/>
        </p:spPr>
        <p:txBody>
          <a:bodyPr wrap="square" lIns="18288" tIns="18288" rIns="18288" bIns="18288" anchor="ctr">
            <a:spAutoFit/>
          </a:bodyPr>
          <a:lstStyle/>
          <a:p>
            <a:pPr algn="l"/>
            <a:r>
              <a:rPr sz="2000" b="1" i="0" err="1">
                <a:latin typeface="Aptos"/>
              </a:rPr>
              <a:t>Nytte</a:t>
            </a:r>
            <a:r>
              <a:rPr sz="2000" b="1" i="0">
                <a:latin typeface="Aptos"/>
              </a:rPr>
              <a:t> + </a:t>
            </a:r>
            <a:r>
              <a:rPr sz="2000" b="1" i="0" err="1">
                <a:latin typeface="Aptos"/>
              </a:rPr>
              <a:t>tiltak</a:t>
            </a:r>
            <a:endParaRPr sz="2000" b="1" i="0">
              <a:latin typeface="Aptos"/>
            </a:endParaRPr>
          </a:p>
        </p:txBody>
      </p:sp>
      <p:sp>
        <p:nvSpPr>
          <p:cNvPr id="20" name="TextBox 19"/>
          <p:cNvSpPr txBox="1"/>
          <p:nvPr/>
        </p:nvSpPr>
        <p:spPr>
          <a:xfrm>
            <a:off x="4297680" y="4629918"/>
            <a:ext cx="2377440" cy="313932"/>
          </a:xfrm>
          <a:prstGeom prst="rect">
            <a:avLst/>
          </a:prstGeom>
          <a:noFill/>
        </p:spPr>
        <p:txBody>
          <a:bodyPr wrap="square" lIns="18288" tIns="18288" rIns="18288" bIns="18288" anchor="ctr">
            <a:spAutoFit/>
          </a:bodyPr>
          <a:lstStyle/>
          <a:p>
            <a:pPr algn="l"/>
            <a:r>
              <a:rPr sz="1800" b="0" i="0">
                <a:latin typeface="Aptos"/>
              </a:rPr>
              <a:t>blir ikke vurdert</a:t>
            </a:r>
          </a:p>
        </p:txBody>
      </p:sp>
      <p:sp>
        <p:nvSpPr>
          <p:cNvPr id="21" name="TextBox 20"/>
          <p:cNvSpPr txBox="1"/>
          <p:nvPr/>
        </p:nvSpPr>
        <p:spPr>
          <a:xfrm>
            <a:off x="7379208" y="1931027"/>
            <a:ext cx="4343400" cy="1237262"/>
          </a:xfrm>
          <a:prstGeom prst="rect">
            <a:avLst/>
          </a:prstGeom>
          <a:noFill/>
        </p:spPr>
        <p:txBody>
          <a:bodyPr wrap="square" lIns="18288" tIns="18288" rIns="18288" bIns="18288" anchor="ctr">
            <a:spAutoFit/>
          </a:bodyPr>
          <a:lstStyle/>
          <a:p>
            <a:r>
              <a:rPr sz="2600" i="1" err="1">
                <a:latin typeface="Aptos"/>
              </a:rPr>
              <a:t>Forsiktighet</a:t>
            </a:r>
            <a:r>
              <a:rPr sz="2600" i="1">
                <a:latin typeface="Aptos"/>
              </a:rPr>
              <a:t> </a:t>
            </a:r>
            <a:r>
              <a:rPr lang="nb-NO" sz="2600" i="1">
                <a:latin typeface="Aptos"/>
              </a:rPr>
              <a:t>gir </a:t>
            </a:r>
            <a:r>
              <a:rPr sz="2600" i="1" err="1">
                <a:latin typeface="Aptos"/>
              </a:rPr>
              <a:t>strengere</a:t>
            </a:r>
            <a:r>
              <a:rPr sz="2600" i="1">
                <a:latin typeface="Aptos"/>
              </a:rPr>
              <a:t> </a:t>
            </a:r>
            <a:r>
              <a:rPr lang="nb-NO" sz="2600" i="1">
                <a:latin typeface="Aptos"/>
              </a:rPr>
              <a:t>tolkning </a:t>
            </a:r>
            <a:r>
              <a:rPr sz="2600" i="1" err="1">
                <a:latin typeface="Aptos"/>
              </a:rPr>
              <a:t>enn</a:t>
            </a:r>
            <a:r>
              <a:rPr sz="2600" i="1">
                <a:latin typeface="Aptos"/>
              </a:rPr>
              <a:t> </a:t>
            </a:r>
            <a:r>
              <a:rPr lang="nb-NO" sz="2600" i="1" err="1">
                <a:latin typeface="Aptos"/>
              </a:rPr>
              <a:t>nøvendig</a:t>
            </a:r>
            <a:r>
              <a:rPr lang="nb-NO" sz="2600" i="1">
                <a:latin typeface="Aptos"/>
              </a:rPr>
              <a:t> etter de rettslige rammene</a:t>
            </a:r>
            <a:endParaRPr sz="2600" i="1">
              <a:latin typeface="Apt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960"/>
            <a:ext cx="10561320" cy="529376"/>
          </a:xfrm>
          <a:prstGeom prst="rect">
            <a:avLst/>
          </a:prstGeom>
          <a:noFill/>
        </p:spPr>
        <p:txBody>
          <a:bodyPr wrap="square" lIns="18288" tIns="18288" rIns="18288" bIns="18288" anchor="ctr">
            <a:spAutoFit/>
          </a:bodyPr>
          <a:lstStyle/>
          <a:p>
            <a:pPr algn="l"/>
            <a:r>
              <a:rPr sz="3200" b="1" i="0" dirty="0">
                <a:latin typeface="Aptos Display"/>
              </a:rPr>
              <a:t>Fire grep </a:t>
            </a:r>
            <a:r>
              <a:rPr lang="nb-NO" sz="3200" b="1" i="0" dirty="0">
                <a:latin typeface="Aptos Display"/>
              </a:rPr>
              <a:t>for ansvarlig innovasjon</a:t>
            </a:r>
            <a:endParaRPr sz="3200" b="1" i="0" dirty="0">
              <a:latin typeface="Aptos Display"/>
            </a:endParaRPr>
          </a:p>
        </p:txBody>
      </p:sp>
      <p:pic>
        <p:nvPicPr>
          <p:cNvPr id="4" name="Illustrert vei med fire stoppunkter" descr="route-crop.jpg"/>
          <p:cNvPicPr>
            <a:picLocks noChangeAspect="1"/>
          </p:cNvPicPr>
          <p:nvPr/>
        </p:nvPicPr>
        <p:blipFill>
          <a:blip r:embed="rId3"/>
          <a:stretch>
            <a:fillRect/>
          </a:stretch>
        </p:blipFill>
        <p:spPr>
          <a:xfrm>
            <a:off x="0" y="2377440"/>
            <a:ext cx="12192000" cy="3062584"/>
          </a:xfrm>
          <a:prstGeom prst="rect">
            <a:avLst/>
          </a:prstGeom>
        </p:spPr>
      </p:pic>
      <p:sp>
        <p:nvSpPr>
          <p:cNvPr id="5" name="TextBox 4"/>
          <p:cNvSpPr txBox="1"/>
          <p:nvPr/>
        </p:nvSpPr>
        <p:spPr>
          <a:xfrm>
            <a:off x="224027" y="1783080"/>
            <a:ext cx="2697480" cy="822960"/>
          </a:xfrm>
          <a:prstGeom prst="rect">
            <a:avLst/>
          </a:prstGeom>
          <a:noFill/>
        </p:spPr>
        <p:txBody>
          <a:bodyPr wrap="square" lIns="0" tIns="0" rIns="0" bIns="0">
            <a:spAutoFit/>
          </a:bodyPr>
          <a:lstStyle/>
          <a:p>
            <a:pPr algn="ctr">
              <a:spcAft>
                <a:spcPts val="0"/>
              </a:spcAft>
            </a:pPr>
            <a:r>
              <a:rPr sz="2300" b="1">
                <a:solidFill>
                  <a:srgbClr val="FFFFFF"/>
                </a:solidFill>
                <a:latin typeface="Aptos"/>
              </a:rPr>
              <a:t>Start med et</a:t>
            </a:r>
          </a:p>
          <a:p>
            <a:pPr algn="ctr">
              <a:spcAft>
                <a:spcPts val="0"/>
              </a:spcAft>
            </a:pPr>
            <a:r>
              <a:rPr sz="2300" b="1">
                <a:solidFill>
                  <a:srgbClr val="FFFFFF"/>
                </a:solidFill>
                <a:latin typeface="Aptos"/>
              </a:rPr>
              <a:t>presist problem</a:t>
            </a:r>
          </a:p>
        </p:txBody>
      </p:sp>
      <p:sp>
        <p:nvSpPr>
          <p:cNvPr id="6" name="TextBox 5"/>
          <p:cNvSpPr txBox="1"/>
          <p:nvPr/>
        </p:nvSpPr>
        <p:spPr>
          <a:xfrm>
            <a:off x="1115568" y="3255264"/>
            <a:ext cx="914400" cy="411480"/>
          </a:xfrm>
          <a:prstGeom prst="rect">
            <a:avLst/>
          </a:prstGeom>
          <a:noFill/>
        </p:spPr>
        <p:txBody>
          <a:bodyPr wrap="square" lIns="0" tIns="0" rIns="0" bIns="0">
            <a:spAutoFit/>
          </a:bodyPr>
          <a:lstStyle/>
          <a:p>
            <a:pPr algn="ctr">
              <a:spcAft>
                <a:spcPts val="0"/>
              </a:spcAft>
            </a:pPr>
            <a:r>
              <a:rPr sz="2400" b="1">
                <a:solidFill>
                  <a:srgbClr val="FFFFFF"/>
                </a:solidFill>
                <a:latin typeface="Aptos"/>
              </a:rPr>
              <a:t>01</a:t>
            </a:r>
          </a:p>
        </p:txBody>
      </p:sp>
      <p:sp>
        <p:nvSpPr>
          <p:cNvPr id="7" name="TextBox 6"/>
          <p:cNvSpPr txBox="1"/>
          <p:nvPr/>
        </p:nvSpPr>
        <p:spPr>
          <a:xfrm>
            <a:off x="3223260" y="1783080"/>
            <a:ext cx="2697480" cy="822960"/>
          </a:xfrm>
          <a:prstGeom prst="rect">
            <a:avLst/>
          </a:prstGeom>
          <a:noFill/>
        </p:spPr>
        <p:txBody>
          <a:bodyPr wrap="square" lIns="0" tIns="0" rIns="0" bIns="0">
            <a:spAutoFit/>
          </a:bodyPr>
          <a:lstStyle/>
          <a:p>
            <a:pPr algn="ctr">
              <a:spcAft>
                <a:spcPts val="0"/>
              </a:spcAft>
            </a:pPr>
            <a:r>
              <a:rPr sz="2300" b="1">
                <a:solidFill>
                  <a:srgbClr val="FFFFFF"/>
                </a:solidFill>
                <a:latin typeface="Aptos"/>
              </a:rPr>
              <a:t>Bygg en</a:t>
            </a:r>
          </a:p>
          <a:p>
            <a:pPr algn="ctr">
              <a:spcAft>
                <a:spcPts val="0"/>
              </a:spcAft>
            </a:pPr>
            <a:r>
              <a:rPr sz="2300" b="1">
                <a:solidFill>
                  <a:srgbClr val="FFFFFF"/>
                </a:solidFill>
                <a:latin typeface="Aptos"/>
              </a:rPr>
              <a:t>kontrollert ramme</a:t>
            </a:r>
          </a:p>
        </p:txBody>
      </p:sp>
      <p:sp>
        <p:nvSpPr>
          <p:cNvPr id="8" name="TextBox 7"/>
          <p:cNvSpPr txBox="1"/>
          <p:nvPr/>
        </p:nvSpPr>
        <p:spPr>
          <a:xfrm>
            <a:off x="4114800" y="3255264"/>
            <a:ext cx="914400" cy="411480"/>
          </a:xfrm>
          <a:prstGeom prst="rect">
            <a:avLst/>
          </a:prstGeom>
          <a:noFill/>
        </p:spPr>
        <p:txBody>
          <a:bodyPr wrap="square" lIns="0" tIns="0" rIns="0" bIns="0">
            <a:spAutoFit/>
          </a:bodyPr>
          <a:lstStyle/>
          <a:p>
            <a:pPr algn="ctr">
              <a:spcAft>
                <a:spcPts val="0"/>
              </a:spcAft>
            </a:pPr>
            <a:r>
              <a:rPr sz="2400" b="1">
                <a:solidFill>
                  <a:srgbClr val="FFFFFF"/>
                </a:solidFill>
                <a:latin typeface="Aptos"/>
              </a:rPr>
              <a:t>02</a:t>
            </a:r>
          </a:p>
        </p:txBody>
      </p:sp>
      <p:sp>
        <p:nvSpPr>
          <p:cNvPr id="9" name="TextBox 8"/>
          <p:cNvSpPr txBox="1">
            <a:spLocks/>
          </p:cNvSpPr>
          <p:nvPr/>
        </p:nvSpPr>
        <p:spPr>
          <a:xfrm>
            <a:off x="6259068" y="1783080"/>
            <a:ext cx="2697480" cy="822960"/>
          </a:xfrm>
          <a:prstGeom prst="rect">
            <a:avLst/>
          </a:prstGeom>
          <a:noFill/>
        </p:spPr>
        <p:txBody>
          <a:bodyPr wrap="square" lIns="0" tIns="0" rIns="0" bIns="0">
            <a:spAutoFit/>
          </a:bodyPr>
          <a:lstStyle/>
          <a:p>
            <a:pPr algn="ctr">
              <a:spcAft>
                <a:spcPts val="0"/>
              </a:spcAft>
            </a:pPr>
            <a:r>
              <a:rPr lang="nb-NO" sz="2300" b="1">
                <a:solidFill>
                  <a:srgbClr val="FFFFFF"/>
                </a:solidFill>
                <a:latin typeface="Aptos"/>
              </a:rPr>
              <a:t>Bruk trinnvis</a:t>
            </a:r>
          </a:p>
          <a:p>
            <a:pPr algn="ctr">
              <a:spcAft>
                <a:spcPts val="0"/>
              </a:spcAft>
            </a:pPr>
            <a:r>
              <a:rPr lang="nb-NO" sz="2300" b="1">
                <a:solidFill>
                  <a:srgbClr val="FFFFFF"/>
                </a:solidFill>
                <a:latin typeface="Aptos"/>
              </a:rPr>
              <a:t>utprøving</a:t>
            </a:r>
          </a:p>
        </p:txBody>
      </p:sp>
      <p:sp>
        <p:nvSpPr>
          <p:cNvPr id="10" name="TextBox 9"/>
          <p:cNvSpPr txBox="1"/>
          <p:nvPr/>
        </p:nvSpPr>
        <p:spPr>
          <a:xfrm>
            <a:off x="7150608" y="3401568"/>
            <a:ext cx="914400" cy="369332"/>
          </a:xfrm>
          <a:prstGeom prst="rect">
            <a:avLst/>
          </a:prstGeom>
          <a:noFill/>
        </p:spPr>
        <p:txBody>
          <a:bodyPr wrap="square" lIns="0" tIns="0" rIns="0" bIns="0">
            <a:spAutoFit/>
          </a:bodyPr>
          <a:lstStyle/>
          <a:p>
            <a:pPr algn="ctr">
              <a:spcAft>
                <a:spcPts val="0"/>
              </a:spcAft>
            </a:pPr>
            <a:r>
              <a:rPr lang="nb-NO" sz="2400" b="1">
                <a:solidFill>
                  <a:srgbClr val="FFFFFF"/>
                </a:solidFill>
                <a:latin typeface="Aptos"/>
              </a:rPr>
              <a:t>03</a:t>
            </a:r>
          </a:p>
        </p:txBody>
      </p:sp>
      <p:sp>
        <p:nvSpPr>
          <p:cNvPr id="11" name="TextBox 10"/>
          <p:cNvSpPr txBox="1"/>
          <p:nvPr/>
        </p:nvSpPr>
        <p:spPr>
          <a:xfrm>
            <a:off x="9212580" y="1783080"/>
            <a:ext cx="2697480" cy="707886"/>
          </a:xfrm>
          <a:prstGeom prst="rect">
            <a:avLst/>
          </a:prstGeom>
          <a:noFill/>
        </p:spPr>
        <p:txBody>
          <a:bodyPr wrap="square" lIns="0" tIns="0" rIns="0" bIns="0">
            <a:spAutoFit/>
          </a:bodyPr>
          <a:lstStyle/>
          <a:p>
            <a:pPr algn="ctr">
              <a:spcAft>
                <a:spcPts val="0"/>
              </a:spcAft>
            </a:pPr>
            <a:r>
              <a:rPr lang="nb-NO" sz="2300" b="1">
                <a:solidFill>
                  <a:srgbClr val="FFFFFF"/>
                </a:solidFill>
                <a:latin typeface="Aptos"/>
              </a:rPr>
              <a:t>Involver dem</a:t>
            </a:r>
          </a:p>
          <a:p>
            <a:pPr algn="ctr">
              <a:spcAft>
                <a:spcPts val="0"/>
              </a:spcAft>
            </a:pPr>
            <a:r>
              <a:rPr lang="nb-NO" sz="2300" b="1">
                <a:solidFill>
                  <a:srgbClr val="FFFFFF"/>
                </a:solidFill>
                <a:latin typeface="Aptos"/>
              </a:rPr>
              <a:t>som blir berørt</a:t>
            </a:r>
          </a:p>
        </p:txBody>
      </p:sp>
      <p:sp>
        <p:nvSpPr>
          <p:cNvPr id="12" name="TextBox 11"/>
          <p:cNvSpPr txBox="1">
            <a:spLocks/>
          </p:cNvSpPr>
          <p:nvPr/>
        </p:nvSpPr>
        <p:spPr>
          <a:xfrm>
            <a:off x="10104120" y="3255264"/>
            <a:ext cx="914400" cy="411480"/>
          </a:xfrm>
          <a:prstGeom prst="rect">
            <a:avLst/>
          </a:prstGeom>
          <a:noFill/>
        </p:spPr>
        <p:txBody>
          <a:bodyPr wrap="square" lIns="0" tIns="0" rIns="0" bIns="0">
            <a:spAutoFit/>
          </a:bodyPr>
          <a:lstStyle/>
          <a:p>
            <a:pPr algn="ctr">
              <a:spcAft>
                <a:spcPts val="0"/>
              </a:spcAft>
            </a:pPr>
            <a:r>
              <a:rPr lang="nb-NO" sz="2400" b="1">
                <a:solidFill>
                  <a:srgbClr val="FFFFFF"/>
                </a:solidFill>
                <a:latin typeface="Aptos"/>
              </a:rPr>
              <a:t>04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822960" y="393192"/>
            <a:ext cx="10607040" cy="144655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3200" b="1">
                <a:solidFill>
                  <a:srgbClr val="FFFFFF"/>
                </a:solidFill>
                <a:latin typeface="Aptos Display"/>
              </a:rPr>
              <a:t>KI</a:t>
            </a:r>
            <a:r>
              <a:rPr sz="2800" b="1">
                <a:solidFill>
                  <a:srgbClr val="FFFFFF"/>
                </a:solidFill>
                <a:latin typeface="Aptos Display"/>
              </a:rPr>
              <a:t> </a:t>
            </a:r>
            <a:r>
              <a:rPr sz="3200" b="1" err="1">
                <a:latin typeface="Aptos Display"/>
              </a:rPr>
              <a:t>som</a:t>
            </a:r>
            <a:r>
              <a:rPr sz="3200" b="1">
                <a:latin typeface="Aptos Display"/>
              </a:rPr>
              <a:t> </a:t>
            </a:r>
            <a:r>
              <a:rPr sz="3200" b="1" err="1">
                <a:latin typeface="Aptos Display"/>
              </a:rPr>
              <a:t>stresstest</a:t>
            </a:r>
            <a:r>
              <a:rPr lang="nb-NO" sz="3200" b="1">
                <a:latin typeface="Aptos Display"/>
              </a:rPr>
              <a:t> – bruk av </a:t>
            </a:r>
            <a:r>
              <a:rPr kumimoji="0" lang="nb-NO" sz="3200" b="1" i="0" u="none" strike="noStrike" kern="1200" cap="none" spc="0" normalizeH="0" baseline="0" noProof="0">
                <a:ln>
                  <a:noFill/>
                </a:ln>
                <a:effectLst/>
                <a:uLnTx/>
                <a:uFillTx/>
                <a:latin typeface="Aptos"/>
                <a:ea typeface="+mn-ea"/>
                <a:cs typeface="+mn-cs"/>
              </a:rPr>
              <a:t>GDPR-stegene i en mer kompleks situasjon</a:t>
            </a:r>
          </a:p>
          <a:p>
            <a:pPr>
              <a:spcAft>
                <a:spcPts val="0"/>
              </a:spcAft>
            </a:pPr>
            <a:endParaRPr sz="3000" b="1">
              <a:solidFill>
                <a:srgbClr val="FFFFFF"/>
              </a:solidFill>
              <a:latin typeface="Aptos Display"/>
            </a:endParaRPr>
          </a:p>
        </p:txBody>
      </p:sp>
      <p:pic>
        <p:nvPicPr>
          <p:cNvPr id="4" name="Picture 3" descr="image-9ab05248a9f499cdf31ac8df538233fd.jpg"/>
          <p:cNvPicPr>
            <a:picLocks noChangeAspect="1"/>
          </p:cNvPicPr>
          <p:nvPr/>
        </p:nvPicPr>
        <p:blipFill>
          <a:blip r:embed="rId3"/>
          <a:stretch>
            <a:fillRect/>
          </a:stretch>
        </p:blipFill>
        <p:spPr>
          <a:xfrm>
            <a:off x="777240" y="1783080"/>
            <a:ext cx="4251960" cy="4180618"/>
          </a:xfrm>
          <a:prstGeom prst="rect">
            <a:avLst/>
          </a:prstGeom>
        </p:spPr>
      </p:pic>
      <p:sp>
        <p:nvSpPr>
          <p:cNvPr id="5" name="TextBox 4"/>
          <p:cNvSpPr txBox="1"/>
          <p:nvPr/>
        </p:nvSpPr>
        <p:spPr>
          <a:xfrm>
            <a:off x="5623560" y="1801368"/>
            <a:ext cx="5486400" cy="411480"/>
          </a:xfrm>
          <a:prstGeom prst="rect">
            <a:avLst/>
          </a:prstGeom>
          <a:noFill/>
        </p:spPr>
        <p:txBody>
          <a:bodyPr wrap="square" lIns="0" tIns="0" rIns="0" bIns="0">
            <a:spAutoFit/>
          </a:bodyPr>
          <a:lstStyle/>
          <a:p>
            <a:pPr>
              <a:spcAft>
                <a:spcPts val="0"/>
              </a:spcAft>
            </a:pPr>
            <a:r>
              <a:rPr sz="2400" b="1">
                <a:solidFill>
                  <a:srgbClr val="86BC25"/>
                </a:solidFill>
                <a:latin typeface="Aptos"/>
              </a:rPr>
              <a:t>GDPR gjelder fortsatt</a:t>
            </a:r>
          </a:p>
        </p:txBody>
      </p:sp>
      <p:sp>
        <p:nvSpPr>
          <p:cNvPr id="6" name="TextBox 5"/>
          <p:cNvSpPr txBox="1"/>
          <p:nvPr/>
        </p:nvSpPr>
        <p:spPr>
          <a:xfrm>
            <a:off x="5623560" y="2286000"/>
            <a:ext cx="5486400" cy="365760"/>
          </a:xfrm>
          <a:prstGeom prst="rect">
            <a:avLst/>
          </a:prstGeom>
          <a:noFill/>
        </p:spPr>
        <p:txBody>
          <a:bodyPr wrap="square" lIns="0" tIns="0" rIns="0" bIns="0">
            <a:spAutoFit/>
          </a:bodyPr>
          <a:lstStyle/>
          <a:p>
            <a:pPr>
              <a:spcAft>
                <a:spcPts val="0"/>
              </a:spcAft>
            </a:pPr>
            <a:r>
              <a:rPr sz="1900" b="0">
                <a:solidFill>
                  <a:srgbClr val="BFC5C7"/>
                </a:solidFill>
                <a:latin typeface="Aptos"/>
              </a:rPr>
              <a:t>KI-forordningen tilfører tre spørsmål</a:t>
            </a:r>
          </a:p>
        </p:txBody>
      </p:sp>
      <p:sp>
        <p:nvSpPr>
          <p:cNvPr id="7" name="TextBox 6"/>
          <p:cNvSpPr txBox="1"/>
          <p:nvPr/>
        </p:nvSpPr>
        <p:spPr>
          <a:xfrm>
            <a:off x="5623560" y="2962656"/>
            <a:ext cx="502920" cy="457200"/>
          </a:xfrm>
          <a:prstGeom prst="rect">
            <a:avLst/>
          </a:prstGeom>
          <a:noFill/>
        </p:spPr>
        <p:txBody>
          <a:bodyPr wrap="square" lIns="0" tIns="0" rIns="0" bIns="0">
            <a:spAutoFit/>
          </a:bodyPr>
          <a:lstStyle/>
          <a:p>
            <a:pPr>
              <a:spcAft>
                <a:spcPts val="0"/>
              </a:spcAft>
            </a:pPr>
            <a:r>
              <a:rPr sz="2000" b="1">
                <a:solidFill>
                  <a:srgbClr val="86BC25"/>
                </a:solidFill>
                <a:latin typeface="Aptos"/>
              </a:rPr>
              <a:t>01</a:t>
            </a:r>
          </a:p>
        </p:txBody>
      </p:sp>
      <p:sp>
        <p:nvSpPr>
          <p:cNvPr id="8" name="TextBox 7"/>
          <p:cNvSpPr txBox="1"/>
          <p:nvPr/>
        </p:nvSpPr>
        <p:spPr>
          <a:xfrm>
            <a:off x="6327648" y="2935224"/>
            <a:ext cx="5303520" cy="621792"/>
          </a:xfrm>
          <a:prstGeom prst="rect">
            <a:avLst/>
          </a:prstGeom>
          <a:noFill/>
        </p:spPr>
        <p:txBody>
          <a:bodyPr wrap="square" lIns="0" tIns="0" rIns="0" bIns="0">
            <a:spAutoFit/>
          </a:bodyPr>
          <a:lstStyle/>
          <a:p>
            <a:pPr>
              <a:spcAft>
                <a:spcPts val="0"/>
              </a:spcAft>
            </a:pPr>
            <a:r>
              <a:rPr sz="2400" b="1">
                <a:solidFill>
                  <a:srgbClr val="FFFFFF"/>
                </a:solidFill>
                <a:latin typeface="Aptos"/>
              </a:rPr>
              <a:t>Er dette et KI-system?</a:t>
            </a:r>
          </a:p>
        </p:txBody>
      </p:sp>
      <p:sp>
        <p:nvSpPr>
          <p:cNvPr id="9" name="TextBox 8"/>
          <p:cNvSpPr txBox="1"/>
          <p:nvPr/>
        </p:nvSpPr>
        <p:spPr>
          <a:xfrm>
            <a:off x="5623560" y="3767328"/>
            <a:ext cx="502920" cy="457200"/>
          </a:xfrm>
          <a:prstGeom prst="rect">
            <a:avLst/>
          </a:prstGeom>
          <a:noFill/>
        </p:spPr>
        <p:txBody>
          <a:bodyPr wrap="square" lIns="0" tIns="0" rIns="0" bIns="0">
            <a:spAutoFit/>
          </a:bodyPr>
          <a:lstStyle/>
          <a:p>
            <a:pPr>
              <a:spcAft>
                <a:spcPts val="0"/>
              </a:spcAft>
            </a:pPr>
            <a:r>
              <a:rPr sz="2000" b="1">
                <a:solidFill>
                  <a:srgbClr val="86BC25"/>
                </a:solidFill>
                <a:latin typeface="Aptos"/>
              </a:rPr>
              <a:t>02</a:t>
            </a:r>
          </a:p>
        </p:txBody>
      </p:sp>
      <p:sp>
        <p:nvSpPr>
          <p:cNvPr id="10" name="TextBox 9"/>
          <p:cNvSpPr txBox="1"/>
          <p:nvPr/>
        </p:nvSpPr>
        <p:spPr>
          <a:xfrm>
            <a:off x="6327648" y="3739896"/>
            <a:ext cx="5303520" cy="621792"/>
          </a:xfrm>
          <a:prstGeom prst="rect">
            <a:avLst/>
          </a:prstGeom>
          <a:noFill/>
        </p:spPr>
        <p:txBody>
          <a:bodyPr wrap="square" lIns="0" tIns="0" rIns="0" bIns="0">
            <a:spAutoFit/>
          </a:bodyPr>
          <a:lstStyle/>
          <a:p>
            <a:pPr>
              <a:spcAft>
                <a:spcPts val="0"/>
              </a:spcAft>
            </a:pPr>
            <a:r>
              <a:rPr sz="2400" b="1">
                <a:solidFill>
                  <a:srgbClr val="FFFFFF"/>
                </a:solidFill>
                <a:latin typeface="Aptos"/>
              </a:rPr>
              <a:t>Tilbyder eller idriftsetter?</a:t>
            </a:r>
          </a:p>
        </p:txBody>
      </p:sp>
      <p:sp>
        <p:nvSpPr>
          <p:cNvPr id="11" name="TextBox 10"/>
          <p:cNvSpPr txBox="1"/>
          <p:nvPr/>
        </p:nvSpPr>
        <p:spPr>
          <a:xfrm>
            <a:off x="5623560" y="4572000"/>
            <a:ext cx="502920" cy="457200"/>
          </a:xfrm>
          <a:prstGeom prst="rect">
            <a:avLst/>
          </a:prstGeom>
          <a:noFill/>
        </p:spPr>
        <p:txBody>
          <a:bodyPr wrap="square" lIns="0" tIns="0" rIns="0" bIns="0">
            <a:spAutoFit/>
          </a:bodyPr>
          <a:lstStyle/>
          <a:p>
            <a:pPr>
              <a:spcAft>
                <a:spcPts val="0"/>
              </a:spcAft>
            </a:pPr>
            <a:r>
              <a:rPr sz="2000" b="1">
                <a:solidFill>
                  <a:srgbClr val="86BC25"/>
                </a:solidFill>
                <a:latin typeface="Aptos"/>
              </a:rPr>
              <a:t>03</a:t>
            </a:r>
          </a:p>
        </p:txBody>
      </p:sp>
      <p:sp>
        <p:nvSpPr>
          <p:cNvPr id="12" name="TextBox 11"/>
          <p:cNvSpPr txBox="1"/>
          <p:nvPr/>
        </p:nvSpPr>
        <p:spPr>
          <a:xfrm>
            <a:off x="6327648" y="4544568"/>
            <a:ext cx="5303520" cy="621792"/>
          </a:xfrm>
          <a:prstGeom prst="rect">
            <a:avLst/>
          </a:prstGeom>
          <a:noFill/>
        </p:spPr>
        <p:txBody>
          <a:bodyPr wrap="square" lIns="0" tIns="0" rIns="0" bIns="0">
            <a:spAutoFit/>
          </a:bodyPr>
          <a:lstStyle/>
          <a:p>
            <a:pPr>
              <a:spcAft>
                <a:spcPts val="0"/>
              </a:spcAft>
            </a:pPr>
            <a:r>
              <a:rPr sz="2400" b="1">
                <a:solidFill>
                  <a:srgbClr val="FFFFFF"/>
                </a:solidFill>
                <a:latin typeface="Aptos"/>
              </a:rPr>
              <a:t>Hvilken risiko følger av bruken?</a:t>
            </a:r>
          </a:p>
        </p:txBody>
      </p:sp>
      <p:sp>
        <p:nvSpPr>
          <p:cNvPr id="13" name="TextBox 12"/>
          <p:cNvSpPr txBox="1"/>
          <p:nvPr/>
        </p:nvSpPr>
        <p:spPr>
          <a:xfrm>
            <a:off x="5623560" y="5559552"/>
            <a:ext cx="5669280" cy="548640"/>
          </a:xfrm>
          <a:prstGeom prst="rect">
            <a:avLst/>
          </a:prstGeom>
          <a:noFill/>
        </p:spPr>
        <p:txBody>
          <a:bodyPr wrap="square" lIns="0" tIns="0" rIns="0" bIns="0">
            <a:spAutoFit/>
          </a:bodyPr>
          <a:lstStyle/>
          <a:p>
            <a:pPr>
              <a:spcAft>
                <a:spcPts val="0"/>
              </a:spcAft>
            </a:pPr>
            <a:r>
              <a:rPr sz="2000" b="0">
                <a:solidFill>
                  <a:srgbClr val="86BC25"/>
                </a:solidFill>
                <a:latin typeface="Aptos"/>
              </a:rPr>
              <a:t>Tiltakene må følge bruken og konsekvensene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594360" y="347472"/>
            <a:ext cx="10195560" cy="461665"/>
          </a:xfrm>
          <a:prstGeom prst="rect">
            <a:avLst/>
          </a:prstGeom>
          <a:noFill/>
        </p:spPr>
        <p:txBody>
          <a:bodyPr wrap="square" lIns="0" tIns="0" rIns="0" bIns="0" anchor="ctr">
            <a:spAutoFit/>
          </a:bodyPr>
          <a:lstStyle/>
          <a:p>
            <a:pPr algn="l">
              <a:lnSpc>
                <a:spcPct val="100000"/>
              </a:lnSpc>
              <a:spcBef>
                <a:spcPts val="0"/>
              </a:spcBef>
              <a:spcAft>
                <a:spcPts val="0"/>
              </a:spcAft>
            </a:pPr>
            <a:r>
              <a:rPr lang="nb-NO" sz="3000" b="1">
                <a:solidFill>
                  <a:srgbClr val="FFFFFF"/>
                </a:solidFill>
                <a:latin typeface="Aptos Display"/>
              </a:rPr>
              <a:t>Tre eksempler. Tre muligheter.</a:t>
            </a:r>
          </a:p>
        </p:txBody>
      </p:sp>
      <p:sp>
        <p:nvSpPr>
          <p:cNvPr id="3" name="TextBox 2"/>
          <p:cNvSpPr txBox="1"/>
          <p:nvPr/>
        </p:nvSpPr>
        <p:spPr>
          <a:xfrm>
            <a:off x="10561320" y="402336"/>
            <a:ext cx="1005840" cy="338554"/>
          </a:xfrm>
          <a:prstGeom prst="rect">
            <a:avLst/>
          </a:prstGeom>
          <a:noFill/>
        </p:spPr>
        <p:txBody>
          <a:bodyPr wrap="square" lIns="0" tIns="0" rIns="0" bIns="0" anchor="ctr">
            <a:spAutoFit/>
          </a:bodyPr>
          <a:lstStyle/>
          <a:p>
            <a:pPr algn="r">
              <a:lnSpc>
                <a:spcPct val="100000"/>
              </a:lnSpc>
              <a:spcBef>
                <a:spcPts val="0"/>
              </a:spcBef>
              <a:spcAft>
                <a:spcPts val="0"/>
              </a:spcAft>
            </a:pPr>
            <a:r>
              <a:rPr lang="nb-NO" sz="1100" b="1">
                <a:solidFill>
                  <a:srgbClr val="86BC25"/>
                </a:solidFill>
                <a:latin typeface="Aptos"/>
              </a:rPr>
              <a:t>FRA REFLEKS TIL VURDERING</a:t>
            </a:r>
            <a:endParaRPr sz="1100" b="1">
              <a:solidFill>
                <a:srgbClr val="86BC25"/>
              </a:solidFill>
              <a:latin typeface="Aptos"/>
            </a:endParaRPr>
          </a:p>
        </p:txBody>
      </p:sp>
      <p:sp>
        <p:nvSpPr>
          <p:cNvPr id="7" name="TextBox 6"/>
          <p:cNvSpPr txBox="1"/>
          <p:nvPr/>
        </p:nvSpPr>
        <p:spPr>
          <a:xfrm>
            <a:off x="685800" y="1274025"/>
            <a:ext cx="3246120" cy="323165"/>
          </a:xfrm>
          <a:prstGeom prst="rect">
            <a:avLst/>
          </a:prstGeom>
          <a:noFill/>
        </p:spPr>
        <p:txBody>
          <a:bodyPr wrap="square" lIns="0" tIns="0" rIns="0" bIns="0" anchor="ctr">
            <a:spAutoFit/>
          </a:bodyPr>
          <a:lstStyle/>
          <a:p>
            <a:pPr algn="l">
              <a:lnSpc>
                <a:spcPct val="100000"/>
              </a:lnSpc>
              <a:spcBef>
                <a:spcPts val="0"/>
              </a:spcBef>
              <a:spcAft>
                <a:spcPts val="0"/>
              </a:spcAft>
            </a:pPr>
            <a:r>
              <a:rPr lang="nb-NO" sz="2100" b="1">
                <a:solidFill>
                  <a:srgbClr val="FFFFFF"/>
                </a:solidFill>
                <a:latin typeface="Aptos"/>
              </a:rPr>
              <a:t>KUNDESERVICE</a:t>
            </a:r>
          </a:p>
        </p:txBody>
      </p:sp>
      <p:cxnSp>
        <p:nvCxnSpPr>
          <p:cNvPr id="8" name="Connector 7"/>
          <p:cNvCxnSpPr/>
          <p:nvPr/>
        </p:nvCxnSpPr>
        <p:spPr>
          <a:xfrm>
            <a:off x="685800" y="1810512"/>
            <a:ext cx="3246120" cy="0"/>
          </a:xfrm>
          <a:prstGeom prst="line">
            <a:avLst/>
          </a:prstGeom>
          <a:ln w="17780">
            <a:solidFill>
              <a:srgbClr val="86BC25"/>
            </a:solidFill>
          </a:ln>
        </p:spPr>
        <p:style>
          <a:lnRef idx="2">
            <a:schemeClr val="accent1"/>
          </a:lnRef>
          <a:fillRef idx="0">
            <a:schemeClr val="accent1"/>
          </a:fillRef>
          <a:effectRef idx="1">
            <a:schemeClr val="accent1"/>
          </a:effectRef>
          <a:fontRef idx="minor">
            <a:schemeClr val="tx1"/>
          </a:fontRef>
        </p:style>
      </p:cxnSp>
      <p:sp>
        <p:nvSpPr>
          <p:cNvPr id="9" name="TextBox 8"/>
          <p:cNvSpPr txBox="1">
            <a:spLocks/>
          </p:cNvSpPr>
          <p:nvPr/>
        </p:nvSpPr>
        <p:spPr>
          <a:xfrm>
            <a:off x="685800" y="4069080"/>
            <a:ext cx="3246120" cy="1052596"/>
          </a:xfrm>
          <a:prstGeom prst="rect">
            <a:avLst/>
          </a:prstGeom>
          <a:noFill/>
        </p:spPr>
        <p:txBody>
          <a:bodyPr wrap="square" lIns="0" tIns="0" rIns="0" bIns="0" anchor="t">
            <a:spAutoFit/>
          </a:bodyPr>
          <a:lstStyle/>
          <a:p>
            <a:pPr algn="ctr">
              <a:lnSpc>
                <a:spcPct val="95000"/>
              </a:lnSpc>
              <a:spcBef>
                <a:spcPts val="0"/>
              </a:spcBef>
              <a:spcAft>
                <a:spcPts val="0"/>
              </a:spcAft>
            </a:pPr>
            <a:r>
              <a:rPr lang="nb-NO" sz="2400" b="1">
                <a:solidFill>
                  <a:srgbClr val="FFFFFF"/>
                </a:solidFill>
                <a:latin typeface="Aptos Display"/>
              </a:rPr>
              <a:t>TRYGG</a:t>
            </a:r>
          </a:p>
          <a:p>
            <a:pPr algn="ctr">
              <a:lnSpc>
                <a:spcPct val="95000"/>
              </a:lnSpc>
              <a:spcBef>
                <a:spcPts val="0"/>
              </a:spcBef>
              <a:spcAft>
                <a:spcPts val="0"/>
              </a:spcAft>
            </a:pPr>
            <a:r>
              <a:rPr lang="nb-NO" sz="2400" b="1">
                <a:solidFill>
                  <a:srgbClr val="86BC25"/>
                </a:solidFill>
                <a:latin typeface="Aptos Display"/>
              </a:rPr>
              <a:t>RASK</a:t>
            </a:r>
          </a:p>
          <a:p>
            <a:pPr algn="ctr">
              <a:lnSpc>
                <a:spcPct val="95000"/>
              </a:lnSpc>
              <a:spcBef>
                <a:spcPts val="0"/>
              </a:spcBef>
              <a:spcAft>
                <a:spcPts val="0"/>
              </a:spcAft>
            </a:pPr>
            <a:r>
              <a:rPr lang="nb-NO" sz="2400" b="1">
                <a:solidFill>
                  <a:srgbClr val="BFC5C7"/>
                </a:solidFill>
                <a:latin typeface="Aptos Display"/>
              </a:rPr>
              <a:t>KONSISTENT</a:t>
            </a:r>
          </a:p>
        </p:txBody>
      </p:sp>
      <p:sp>
        <p:nvSpPr>
          <p:cNvPr id="13" name="TextBox 12"/>
          <p:cNvSpPr txBox="1">
            <a:spLocks/>
          </p:cNvSpPr>
          <p:nvPr/>
        </p:nvSpPr>
        <p:spPr>
          <a:xfrm>
            <a:off x="4471416" y="1274025"/>
            <a:ext cx="3246120" cy="323165"/>
          </a:xfrm>
          <a:prstGeom prst="rect">
            <a:avLst/>
          </a:prstGeom>
          <a:noFill/>
        </p:spPr>
        <p:txBody>
          <a:bodyPr wrap="square" lIns="0" tIns="0" rIns="0" bIns="0" anchor="ctr">
            <a:spAutoFit/>
          </a:bodyPr>
          <a:lstStyle/>
          <a:p>
            <a:pPr algn="l">
              <a:lnSpc>
                <a:spcPct val="100000"/>
              </a:lnSpc>
              <a:spcBef>
                <a:spcPts val="0"/>
              </a:spcBef>
              <a:spcAft>
                <a:spcPts val="0"/>
              </a:spcAft>
            </a:pPr>
            <a:r>
              <a:rPr lang="nb-NO" sz="2100" b="1">
                <a:solidFill>
                  <a:srgbClr val="FFFFFF"/>
                </a:solidFill>
                <a:latin typeface="Aptos"/>
              </a:rPr>
              <a:t>GJENBRUK AV DATA</a:t>
            </a:r>
          </a:p>
        </p:txBody>
      </p:sp>
      <p:cxnSp>
        <p:nvCxnSpPr>
          <p:cNvPr id="14" name="Connector 13"/>
          <p:cNvCxnSpPr/>
          <p:nvPr/>
        </p:nvCxnSpPr>
        <p:spPr>
          <a:xfrm>
            <a:off x="4471416" y="1810512"/>
            <a:ext cx="3246120" cy="0"/>
          </a:xfrm>
          <a:prstGeom prst="line">
            <a:avLst/>
          </a:prstGeom>
          <a:ln w="17780">
            <a:solidFill>
              <a:srgbClr val="86BC25"/>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471416" y="4069080"/>
            <a:ext cx="3246120" cy="1052596"/>
          </a:xfrm>
          <a:prstGeom prst="rect">
            <a:avLst/>
          </a:prstGeom>
          <a:noFill/>
        </p:spPr>
        <p:txBody>
          <a:bodyPr wrap="square" lIns="0" tIns="0" rIns="0" bIns="0" anchor="t">
            <a:spAutoFit/>
          </a:bodyPr>
          <a:lstStyle/>
          <a:p>
            <a:pPr algn="ctr">
              <a:lnSpc>
                <a:spcPct val="95000"/>
              </a:lnSpc>
              <a:spcBef>
                <a:spcPts val="0"/>
              </a:spcBef>
              <a:spcAft>
                <a:spcPts val="0"/>
              </a:spcAft>
            </a:pPr>
            <a:r>
              <a:rPr lang="nb-NO" sz="2400" b="1">
                <a:solidFill>
                  <a:srgbClr val="FFFFFF"/>
                </a:solidFill>
                <a:latin typeface="Aptos Display"/>
              </a:rPr>
              <a:t>FORMÅL</a:t>
            </a:r>
          </a:p>
          <a:p>
            <a:pPr algn="ctr">
              <a:lnSpc>
                <a:spcPct val="95000"/>
              </a:lnSpc>
              <a:spcBef>
                <a:spcPts val="0"/>
              </a:spcBef>
              <a:spcAft>
                <a:spcPts val="0"/>
              </a:spcAft>
            </a:pPr>
            <a:r>
              <a:rPr lang="nb-NO" sz="2400" b="1">
                <a:solidFill>
                  <a:srgbClr val="86BC25"/>
                </a:solidFill>
                <a:latin typeface="Aptos Display"/>
              </a:rPr>
              <a:t>INNSIKT</a:t>
            </a:r>
          </a:p>
          <a:p>
            <a:pPr algn="ctr">
              <a:lnSpc>
                <a:spcPct val="95000"/>
              </a:lnSpc>
              <a:spcBef>
                <a:spcPts val="0"/>
              </a:spcBef>
              <a:spcAft>
                <a:spcPts val="0"/>
              </a:spcAft>
            </a:pPr>
            <a:r>
              <a:rPr lang="nb-NO" sz="2400" b="1">
                <a:solidFill>
                  <a:srgbClr val="BFC5C7"/>
                </a:solidFill>
                <a:latin typeface="Aptos Display"/>
              </a:rPr>
              <a:t>KONTROLL</a:t>
            </a:r>
          </a:p>
        </p:txBody>
      </p:sp>
      <p:sp>
        <p:nvSpPr>
          <p:cNvPr id="19" name="TextBox 18"/>
          <p:cNvSpPr txBox="1"/>
          <p:nvPr/>
        </p:nvSpPr>
        <p:spPr>
          <a:xfrm>
            <a:off x="8257031" y="1274025"/>
            <a:ext cx="3246120" cy="323165"/>
          </a:xfrm>
          <a:prstGeom prst="rect">
            <a:avLst/>
          </a:prstGeom>
          <a:noFill/>
        </p:spPr>
        <p:txBody>
          <a:bodyPr wrap="square" lIns="0" tIns="0" rIns="0" bIns="0" anchor="ctr">
            <a:spAutoFit/>
          </a:bodyPr>
          <a:lstStyle/>
          <a:p>
            <a:pPr algn="l">
              <a:lnSpc>
                <a:spcPct val="100000"/>
              </a:lnSpc>
              <a:spcBef>
                <a:spcPts val="0"/>
              </a:spcBef>
              <a:spcAft>
                <a:spcPts val="0"/>
              </a:spcAft>
            </a:pPr>
            <a:r>
              <a:rPr lang="nb-NO" sz="2100" b="1">
                <a:solidFill>
                  <a:srgbClr val="FFFFFF"/>
                </a:solidFill>
                <a:latin typeface="Aptos"/>
              </a:rPr>
              <a:t>KI I REKRUTTERING</a:t>
            </a:r>
          </a:p>
        </p:txBody>
      </p:sp>
      <p:cxnSp>
        <p:nvCxnSpPr>
          <p:cNvPr id="20" name="Connector 19"/>
          <p:cNvCxnSpPr/>
          <p:nvPr/>
        </p:nvCxnSpPr>
        <p:spPr>
          <a:xfrm>
            <a:off x="8257031" y="1810512"/>
            <a:ext cx="3246120" cy="0"/>
          </a:xfrm>
          <a:prstGeom prst="line">
            <a:avLst/>
          </a:prstGeom>
          <a:ln w="17780">
            <a:solidFill>
              <a:srgbClr val="86BC25"/>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257031" y="4069080"/>
            <a:ext cx="3246120" cy="1052596"/>
          </a:xfrm>
          <a:prstGeom prst="rect">
            <a:avLst/>
          </a:prstGeom>
          <a:noFill/>
        </p:spPr>
        <p:txBody>
          <a:bodyPr wrap="square" lIns="0" tIns="0" rIns="0" bIns="0" anchor="t">
            <a:spAutoFit/>
          </a:bodyPr>
          <a:lstStyle/>
          <a:p>
            <a:pPr algn="ctr">
              <a:lnSpc>
                <a:spcPct val="95000"/>
              </a:lnSpc>
              <a:spcBef>
                <a:spcPts val="0"/>
              </a:spcBef>
              <a:spcAft>
                <a:spcPts val="0"/>
              </a:spcAft>
            </a:pPr>
            <a:r>
              <a:rPr lang="nb-NO" sz="2400" b="1">
                <a:solidFill>
                  <a:srgbClr val="FFFFFF"/>
                </a:solidFill>
                <a:latin typeface="Aptos Display"/>
              </a:rPr>
              <a:t>STØTTE</a:t>
            </a:r>
          </a:p>
          <a:p>
            <a:pPr algn="ctr">
              <a:lnSpc>
                <a:spcPct val="95000"/>
              </a:lnSpc>
              <a:spcBef>
                <a:spcPts val="0"/>
              </a:spcBef>
              <a:spcAft>
                <a:spcPts val="0"/>
              </a:spcAft>
            </a:pPr>
            <a:r>
              <a:rPr lang="nb-NO" sz="2400" b="1">
                <a:solidFill>
                  <a:srgbClr val="86BC25"/>
                </a:solidFill>
                <a:latin typeface="Aptos Display"/>
              </a:rPr>
              <a:t>MENNESKE</a:t>
            </a:r>
          </a:p>
          <a:p>
            <a:pPr algn="ctr">
              <a:lnSpc>
                <a:spcPct val="95000"/>
              </a:lnSpc>
              <a:spcBef>
                <a:spcPts val="0"/>
              </a:spcBef>
              <a:spcAft>
                <a:spcPts val="0"/>
              </a:spcAft>
            </a:pPr>
            <a:r>
              <a:rPr lang="nb-NO" sz="2400" b="1">
                <a:solidFill>
                  <a:srgbClr val="BFC5C7"/>
                </a:solidFill>
                <a:latin typeface="Aptos Display"/>
              </a:rPr>
              <a:t>BESLUTNING</a:t>
            </a:r>
          </a:p>
        </p:txBody>
      </p:sp>
      <p:pic>
        <p:nvPicPr>
          <p:cNvPr id="22" name="Picture 21" descr="icon-1.jpg"/>
          <p:cNvPicPr>
            <a:picLocks noChangeAspect="1"/>
          </p:cNvPicPr>
          <p:nvPr/>
        </p:nvPicPr>
        <p:blipFill>
          <a:blip r:embed="rId3"/>
          <a:stretch>
            <a:fillRect/>
          </a:stretch>
        </p:blipFill>
        <p:spPr>
          <a:xfrm>
            <a:off x="1435607" y="2039112"/>
            <a:ext cx="1755648" cy="1755648"/>
          </a:xfrm>
          <a:prstGeom prst="rect">
            <a:avLst/>
          </a:prstGeom>
        </p:spPr>
      </p:pic>
      <p:pic>
        <p:nvPicPr>
          <p:cNvPr id="23" name="Picture 22" descr="icon-2.jpg"/>
          <p:cNvPicPr>
            <a:picLocks noChangeAspect="1"/>
          </p:cNvPicPr>
          <p:nvPr/>
        </p:nvPicPr>
        <p:blipFill>
          <a:blip r:embed="rId4"/>
          <a:stretch>
            <a:fillRect/>
          </a:stretch>
        </p:blipFill>
        <p:spPr>
          <a:xfrm>
            <a:off x="5221224" y="2039112"/>
            <a:ext cx="1755648" cy="1755648"/>
          </a:xfrm>
          <a:prstGeom prst="rect">
            <a:avLst/>
          </a:prstGeom>
        </p:spPr>
      </p:pic>
      <p:pic>
        <p:nvPicPr>
          <p:cNvPr id="24" name="Picture 23" descr="icon-3.jpg"/>
          <p:cNvPicPr>
            <a:picLocks noChangeAspect="1"/>
          </p:cNvPicPr>
          <p:nvPr/>
        </p:nvPicPr>
        <p:blipFill>
          <a:blip r:embed="rId5"/>
          <a:stretch>
            <a:fillRect/>
          </a:stretch>
        </p:blipFill>
        <p:spPr>
          <a:xfrm>
            <a:off x="9006840" y="2039112"/>
            <a:ext cx="1755648" cy="175564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594360" y="347472"/>
            <a:ext cx="9509760" cy="430887"/>
          </a:xfrm>
          <a:prstGeom prst="rect">
            <a:avLst/>
          </a:prstGeom>
          <a:noFill/>
        </p:spPr>
        <p:txBody>
          <a:bodyPr wrap="square" lIns="0" tIns="0" rIns="0" bIns="0" anchor="t">
            <a:spAutoFit/>
          </a:bodyPr>
          <a:lstStyle/>
          <a:p>
            <a:pPr algn="l">
              <a:lnSpc>
                <a:spcPct val="100000"/>
              </a:lnSpc>
              <a:spcBef>
                <a:spcPts val="0"/>
              </a:spcBef>
              <a:spcAft>
                <a:spcPts val="0"/>
              </a:spcAft>
            </a:pPr>
            <a:r>
              <a:rPr lang="nb-NO" sz="2800" b="1" dirty="0">
                <a:solidFill>
                  <a:srgbClr val="FFFFFF"/>
                </a:solidFill>
                <a:latin typeface="Aptos Display"/>
              </a:rPr>
              <a:t>Styr risikoen – ikke bort innovasjonen</a:t>
            </a:r>
          </a:p>
        </p:txBody>
      </p:sp>
      <p:sp>
        <p:nvSpPr>
          <p:cNvPr id="3" name="TextBox 2"/>
          <p:cNvSpPr txBox="1"/>
          <p:nvPr/>
        </p:nvSpPr>
        <p:spPr>
          <a:xfrm>
            <a:off x="10287000" y="384048"/>
            <a:ext cx="1234440" cy="338554"/>
          </a:xfrm>
          <a:prstGeom prst="rect">
            <a:avLst/>
          </a:prstGeom>
          <a:noFill/>
        </p:spPr>
        <p:txBody>
          <a:bodyPr wrap="square" lIns="0" tIns="0" rIns="0" bIns="0" anchor="t">
            <a:spAutoFit/>
          </a:bodyPr>
          <a:lstStyle/>
          <a:p>
            <a:pPr algn="r">
              <a:lnSpc>
                <a:spcPct val="100000"/>
              </a:lnSpc>
              <a:spcBef>
                <a:spcPts val="0"/>
              </a:spcBef>
              <a:spcAft>
                <a:spcPts val="0"/>
              </a:spcAft>
            </a:pPr>
            <a:r>
              <a:rPr lang="nb-NO" sz="1100" b="1">
                <a:solidFill>
                  <a:srgbClr val="86BC25"/>
                </a:solidFill>
                <a:latin typeface="Aptos"/>
              </a:rPr>
              <a:t>FRA RISIKO
TIL STYRING</a:t>
            </a:r>
          </a:p>
        </p:txBody>
      </p:sp>
      <p:cxnSp>
        <p:nvCxnSpPr>
          <p:cNvPr id="4" name="Connector 3"/>
          <p:cNvCxnSpPr/>
          <p:nvPr/>
        </p:nvCxnSpPr>
        <p:spPr>
          <a:xfrm>
            <a:off x="1261872" y="2578608"/>
            <a:ext cx="9692640" cy="0"/>
          </a:xfrm>
          <a:prstGeom prst="line">
            <a:avLst/>
          </a:prstGeom>
          <a:ln w="30480">
            <a:solidFill>
              <a:srgbClr val="2E7D5B"/>
            </a:solidFill>
          </a:ln>
        </p:spPr>
        <p:style>
          <a:lnRef idx="2">
            <a:schemeClr val="accent1"/>
          </a:lnRef>
          <a:fillRef idx="0">
            <a:schemeClr val="accent1"/>
          </a:fillRef>
          <a:effectRef idx="1">
            <a:schemeClr val="accent1"/>
          </a:effectRef>
          <a:fontRef idx="minor">
            <a:schemeClr val="tx1"/>
          </a:fontRef>
        </p:style>
      </p:cxnSp>
      <p:sp>
        <p:nvSpPr>
          <p:cNvPr id="5" name="Oval 4"/>
          <p:cNvSpPr>
            <a:spLocks/>
          </p:cNvSpPr>
          <p:nvPr/>
        </p:nvSpPr>
        <p:spPr>
          <a:xfrm>
            <a:off x="896111" y="2212848"/>
            <a:ext cx="731520" cy="731520"/>
          </a:xfrm>
          <a:prstGeom prst="ellipse">
            <a:avLst/>
          </a:prstGeom>
          <a:solidFill>
            <a:srgbClr val="000000"/>
          </a:solidFill>
          <a:ln w="27940">
            <a:solidFill>
              <a:srgbClr val="86BC25"/>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nb-NO" sz="1800" b="1">
                <a:solidFill>
                  <a:srgbClr val="FFFFFF"/>
                </a:solidFill>
                <a:latin typeface="Aptos"/>
              </a:rPr>
              <a:t>01</a:t>
            </a:r>
          </a:p>
        </p:txBody>
      </p:sp>
      <p:sp>
        <p:nvSpPr>
          <p:cNvPr id="6" name="TextBox 5"/>
          <p:cNvSpPr txBox="1">
            <a:spLocks/>
          </p:cNvSpPr>
          <p:nvPr/>
        </p:nvSpPr>
        <p:spPr>
          <a:xfrm>
            <a:off x="274319" y="3182112"/>
            <a:ext cx="1975104" cy="384048"/>
          </a:xfrm>
          <a:prstGeom prst="rect">
            <a:avLst/>
          </a:prstGeom>
          <a:noFill/>
        </p:spPr>
        <p:txBody>
          <a:bodyPr wrap="square" lIns="0" tIns="0" rIns="0" bIns="0" anchor="ctr">
            <a:spAutoFit/>
          </a:bodyPr>
          <a:lstStyle/>
          <a:p>
            <a:pPr algn="ctr">
              <a:lnSpc>
                <a:spcPct val="100000"/>
              </a:lnSpc>
              <a:spcBef>
                <a:spcPts val="0"/>
              </a:spcBef>
              <a:spcAft>
                <a:spcPts val="0"/>
              </a:spcAft>
            </a:pPr>
            <a:r>
              <a:rPr lang="nb-NO" sz="1800" b="1">
                <a:solidFill>
                  <a:srgbClr val="FFFFFF"/>
                </a:solidFill>
                <a:latin typeface="Aptos Display"/>
              </a:rPr>
              <a:t>FORMÅL</a:t>
            </a:r>
          </a:p>
        </p:txBody>
      </p:sp>
      <p:cxnSp>
        <p:nvCxnSpPr>
          <p:cNvPr id="7" name="Connector 6"/>
          <p:cNvCxnSpPr/>
          <p:nvPr/>
        </p:nvCxnSpPr>
        <p:spPr>
          <a:xfrm>
            <a:off x="585215" y="3675887"/>
            <a:ext cx="1353313" cy="0"/>
          </a:xfrm>
          <a:prstGeom prst="line">
            <a:avLst/>
          </a:prstGeom>
          <a:ln w="15240">
            <a:solidFill>
              <a:srgbClr val="86BC25"/>
            </a:solidFill>
          </a:ln>
        </p:spPr>
        <p:style>
          <a:lnRef idx="2">
            <a:schemeClr val="accent1"/>
          </a:lnRef>
          <a:fillRef idx="0">
            <a:schemeClr val="accent1"/>
          </a:fillRef>
          <a:effectRef idx="1">
            <a:schemeClr val="accent1"/>
          </a:effectRef>
          <a:fontRef idx="minor">
            <a:schemeClr val="tx1"/>
          </a:fontRef>
        </p:style>
      </p:cxnSp>
      <p:sp>
        <p:nvSpPr>
          <p:cNvPr id="8" name="TextBox 7"/>
          <p:cNvSpPr txBox="1">
            <a:spLocks/>
          </p:cNvSpPr>
          <p:nvPr/>
        </p:nvSpPr>
        <p:spPr>
          <a:xfrm>
            <a:off x="274319" y="3858768"/>
            <a:ext cx="1975104" cy="822960"/>
          </a:xfrm>
          <a:prstGeom prst="rect">
            <a:avLst/>
          </a:prstGeom>
          <a:noFill/>
        </p:spPr>
        <p:txBody>
          <a:bodyPr wrap="square" lIns="0" tIns="0" rIns="0" bIns="0" anchor="t">
            <a:spAutoFit/>
          </a:bodyPr>
          <a:lstStyle/>
          <a:p>
            <a:pPr algn="ctr">
              <a:lnSpc>
                <a:spcPct val="95000"/>
              </a:lnSpc>
              <a:spcBef>
                <a:spcPts val="0"/>
              </a:spcBef>
              <a:spcAft>
                <a:spcPts val="0"/>
              </a:spcAft>
            </a:pPr>
            <a:r>
              <a:rPr lang="nb-NO" sz="1400" b="1">
                <a:solidFill>
                  <a:srgbClr val="86BC25"/>
                </a:solidFill>
                <a:latin typeface="Aptos"/>
              </a:rPr>
              <a:t>PROBLEM</a:t>
            </a:r>
          </a:p>
          <a:p>
            <a:pPr algn="ctr">
              <a:lnSpc>
                <a:spcPct val="95000"/>
              </a:lnSpc>
              <a:spcBef>
                <a:spcPts val="0"/>
              </a:spcBef>
              <a:spcAft>
                <a:spcPts val="0"/>
              </a:spcAft>
            </a:pPr>
            <a:r>
              <a:rPr lang="nb-NO" sz="1400" b="1">
                <a:solidFill>
                  <a:srgbClr val="BFC5C7"/>
                </a:solidFill>
                <a:latin typeface="Aptos"/>
              </a:rPr>
              <a:t>VERDI</a:t>
            </a:r>
          </a:p>
        </p:txBody>
      </p:sp>
      <p:sp>
        <p:nvSpPr>
          <p:cNvPr id="9" name="Oval 8"/>
          <p:cNvSpPr>
            <a:spLocks/>
          </p:cNvSpPr>
          <p:nvPr/>
        </p:nvSpPr>
        <p:spPr>
          <a:xfrm>
            <a:off x="3319272" y="2212848"/>
            <a:ext cx="731520" cy="731520"/>
          </a:xfrm>
          <a:prstGeom prst="ellipse">
            <a:avLst/>
          </a:prstGeom>
          <a:solidFill>
            <a:srgbClr val="000000"/>
          </a:solidFill>
          <a:ln w="27940">
            <a:solidFill>
              <a:srgbClr val="86BC25"/>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nb-NO" sz="1800" b="1">
                <a:solidFill>
                  <a:srgbClr val="FFFFFF"/>
                </a:solidFill>
                <a:latin typeface="Aptos"/>
              </a:rPr>
              <a:t>02</a:t>
            </a:r>
          </a:p>
        </p:txBody>
      </p:sp>
      <p:sp>
        <p:nvSpPr>
          <p:cNvPr id="10" name="TextBox 9"/>
          <p:cNvSpPr txBox="1">
            <a:spLocks/>
          </p:cNvSpPr>
          <p:nvPr/>
        </p:nvSpPr>
        <p:spPr>
          <a:xfrm>
            <a:off x="2697480" y="3182112"/>
            <a:ext cx="1975104" cy="384048"/>
          </a:xfrm>
          <a:prstGeom prst="rect">
            <a:avLst/>
          </a:prstGeom>
          <a:noFill/>
        </p:spPr>
        <p:txBody>
          <a:bodyPr wrap="square" lIns="0" tIns="0" rIns="0" bIns="0" anchor="ctr">
            <a:spAutoFit/>
          </a:bodyPr>
          <a:lstStyle/>
          <a:p>
            <a:pPr algn="ctr">
              <a:lnSpc>
                <a:spcPct val="100000"/>
              </a:lnSpc>
              <a:spcBef>
                <a:spcPts val="0"/>
              </a:spcBef>
              <a:spcAft>
                <a:spcPts val="0"/>
              </a:spcAft>
            </a:pPr>
            <a:r>
              <a:rPr lang="nb-NO" sz="1800" b="1">
                <a:solidFill>
                  <a:srgbClr val="FFFFFF"/>
                </a:solidFill>
                <a:latin typeface="Aptos Display"/>
              </a:rPr>
              <a:t>RISIKONIVÅ</a:t>
            </a:r>
          </a:p>
        </p:txBody>
      </p:sp>
      <p:cxnSp>
        <p:nvCxnSpPr>
          <p:cNvPr id="11" name="Connector 10"/>
          <p:cNvCxnSpPr/>
          <p:nvPr/>
        </p:nvCxnSpPr>
        <p:spPr>
          <a:xfrm>
            <a:off x="3008376" y="3675887"/>
            <a:ext cx="1353312" cy="0"/>
          </a:xfrm>
          <a:prstGeom prst="line">
            <a:avLst/>
          </a:prstGeom>
          <a:ln w="15240">
            <a:solidFill>
              <a:srgbClr val="86BC25"/>
            </a:solidFill>
          </a:ln>
        </p:spPr>
        <p:style>
          <a:lnRef idx="2">
            <a:schemeClr val="accent1"/>
          </a:lnRef>
          <a:fillRef idx="0">
            <a:schemeClr val="accent1"/>
          </a:fillRef>
          <a:effectRef idx="1">
            <a:schemeClr val="accent1"/>
          </a:effectRef>
          <a:fontRef idx="minor">
            <a:schemeClr val="tx1"/>
          </a:fontRef>
        </p:style>
      </p:cxnSp>
      <p:sp>
        <p:nvSpPr>
          <p:cNvPr id="12" name="TextBox 11"/>
          <p:cNvSpPr txBox="1">
            <a:spLocks/>
          </p:cNvSpPr>
          <p:nvPr/>
        </p:nvSpPr>
        <p:spPr>
          <a:xfrm>
            <a:off x="2697480" y="3858768"/>
            <a:ext cx="1975104" cy="822960"/>
          </a:xfrm>
          <a:prstGeom prst="rect">
            <a:avLst/>
          </a:prstGeom>
          <a:noFill/>
        </p:spPr>
        <p:txBody>
          <a:bodyPr wrap="square" lIns="0" tIns="0" rIns="0" bIns="0" anchor="t">
            <a:spAutoFit/>
          </a:bodyPr>
          <a:lstStyle/>
          <a:p>
            <a:pPr algn="ctr">
              <a:lnSpc>
                <a:spcPct val="95000"/>
              </a:lnSpc>
              <a:spcBef>
                <a:spcPts val="0"/>
              </a:spcBef>
              <a:spcAft>
                <a:spcPts val="0"/>
              </a:spcAft>
            </a:pPr>
            <a:r>
              <a:rPr lang="nb-NO" sz="1400" b="1">
                <a:solidFill>
                  <a:srgbClr val="86BC25"/>
                </a:solidFill>
                <a:latin typeface="Aptos"/>
              </a:rPr>
              <a:t>ENKELT</a:t>
            </a:r>
          </a:p>
          <a:p>
            <a:pPr algn="ctr">
              <a:lnSpc>
                <a:spcPct val="95000"/>
              </a:lnSpc>
              <a:spcBef>
                <a:spcPts val="0"/>
              </a:spcBef>
              <a:spcAft>
                <a:spcPts val="0"/>
              </a:spcAft>
            </a:pPr>
            <a:r>
              <a:rPr lang="nb-NO" sz="1400" b="1">
                <a:solidFill>
                  <a:srgbClr val="BFC5C7"/>
                </a:solidFill>
                <a:latin typeface="Aptos"/>
              </a:rPr>
              <a:t>FORSTERKET</a:t>
            </a:r>
          </a:p>
        </p:txBody>
      </p:sp>
      <p:sp>
        <p:nvSpPr>
          <p:cNvPr id="13" name="Oval 12"/>
          <p:cNvSpPr>
            <a:spLocks/>
          </p:cNvSpPr>
          <p:nvPr/>
        </p:nvSpPr>
        <p:spPr>
          <a:xfrm>
            <a:off x="5742431" y="2212848"/>
            <a:ext cx="731520" cy="731520"/>
          </a:xfrm>
          <a:prstGeom prst="ellipse">
            <a:avLst/>
          </a:prstGeom>
          <a:solidFill>
            <a:srgbClr val="000000"/>
          </a:solidFill>
          <a:ln w="27940">
            <a:solidFill>
              <a:srgbClr val="86BC25"/>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nb-NO" sz="1800" b="1">
                <a:solidFill>
                  <a:srgbClr val="FFFFFF"/>
                </a:solidFill>
                <a:latin typeface="Aptos"/>
              </a:rPr>
              <a:t>03</a:t>
            </a:r>
          </a:p>
        </p:txBody>
      </p:sp>
      <p:sp>
        <p:nvSpPr>
          <p:cNvPr id="14" name="TextBox 13"/>
          <p:cNvSpPr txBox="1">
            <a:spLocks/>
          </p:cNvSpPr>
          <p:nvPr/>
        </p:nvSpPr>
        <p:spPr>
          <a:xfrm>
            <a:off x="5120640" y="3182112"/>
            <a:ext cx="1975104" cy="384048"/>
          </a:xfrm>
          <a:prstGeom prst="rect">
            <a:avLst/>
          </a:prstGeom>
          <a:noFill/>
        </p:spPr>
        <p:txBody>
          <a:bodyPr wrap="square" lIns="0" tIns="0" rIns="0" bIns="0" anchor="ctr">
            <a:spAutoFit/>
          </a:bodyPr>
          <a:lstStyle/>
          <a:p>
            <a:pPr algn="ctr">
              <a:lnSpc>
                <a:spcPct val="100000"/>
              </a:lnSpc>
              <a:spcBef>
                <a:spcPts val="0"/>
              </a:spcBef>
              <a:spcAft>
                <a:spcPts val="0"/>
              </a:spcAft>
            </a:pPr>
            <a:r>
              <a:rPr lang="nb-NO" sz="1800" b="1">
                <a:solidFill>
                  <a:srgbClr val="FFFFFF"/>
                </a:solidFill>
                <a:latin typeface="Aptos Display"/>
              </a:rPr>
              <a:t>TVERRFAGLIG</a:t>
            </a:r>
          </a:p>
        </p:txBody>
      </p:sp>
      <p:cxnSp>
        <p:nvCxnSpPr>
          <p:cNvPr id="15" name="Connector 14"/>
          <p:cNvCxnSpPr/>
          <p:nvPr/>
        </p:nvCxnSpPr>
        <p:spPr>
          <a:xfrm>
            <a:off x="5431536" y="3675887"/>
            <a:ext cx="1353312" cy="0"/>
          </a:xfrm>
          <a:prstGeom prst="line">
            <a:avLst/>
          </a:prstGeom>
          <a:ln w="15240">
            <a:solidFill>
              <a:srgbClr val="86BC25"/>
            </a:solidFill>
          </a:ln>
        </p:spPr>
        <p:style>
          <a:lnRef idx="2">
            <a:schemeClr val="accent1"/>
          </a:lnRef>
          <a:fillRef idx="0">
            <a:schemeClr val="accent1"/>
          </a:fillRef>
          <a:effectRef idx="1">
            <a:schemeClr val="accent1"/>
          </a:effectRef>
          <a:fontRef idx="minor">
            <a:schemeClr val="tx1"/>
          </a:fontRef>
        </p:style>
      </p:cxnSp>
      <p:sp>
        <p:nvSpPr>
          <p:cNvPr id="16" name="TextBox 15"/>
          <p:cNvSpPr txBox="1">
            <a:spLocks/>
          </p:cNvSpPr>
          <p:nvPr/>
        </p:nvSpPr>
        <p:spPr>
          <a:xfrm>
            <a:off x="5120640" y="3858768"/>
            <a:ext cx="1975104" cy="822960"/>
          </a:xfrm>
          <a:prstGeom prst="rect">
            <a:avLst/>
          </a:prstGeom>
          <a:noFill/>
        </p:spPr>
        <p:txBody>
          <a:bodyPr wrap="square" lIns="0" tIns="0" rIns="0" bIns="0" anchor="t">
            <a:spAutoFit/>
          </a:bodyPr>
          <a:lstStyle/>
          <a:p>
            <a:pPr algn="ctr">
              <a:lnSpc>
                <a:spcPct val="95000"/>
              </a:lnSpc>
              <a:spcBef>
                <a:spcPts val="0"/>
              </a:spcBef>
              <a:spcAft>
                <a:spcPts val="0"/>
              </a:spcAft>
            </a:pPr>
            <a:r>
              <a:rPr lang="nb-NO" sz="1400" b="1">
                <a:solidFill>
                  <a:srgbClr val="86BC25"/>
                </a:solidFill>
                <a:latin typeface="Aptos"/>
              </a:rPr>
              <a:t>JUSS · TEKNOLOGI</a:t>
            </a:r>
          </a:p>
          <a:p>
            <a:pPr algn="ctr">
              <a:lnSpc>
                <a:spcPct val="95000"/>
              </a:lnSpc>
              <a:spcBef>
                <a:spcPts val="0"/>
              </a:spcBef>
              <a:spcAft>
                <a:spcPts val="0"/>
              </a:spcAft>
            </a:pPr>
            <a:r>
              <a:rPr lang="nb-NO" sz="1400" b="1">
                <a:solidFill>
                  <a:srgbClr val="BFC5C7"/>
                </a:solidFill>
                <a:latin typeface="Aptos"/>
              </a:rPr>
              <a:t>FORRETNING</a:t>
            </a:r>
          </a:p>
        </p:txBody>
      </p:sp>
      <p:sp>
        <p:nvSpPr>
          <p:cNvPr id="17" name="Oval 16"/>
          <p:cNvSpPr>
            <a:spLocks/>
          </p:cNvSpPr>
          <p:nvPr/>
        </p:nvSpPr>
        <p:spPr>
          <a:xfrm>
            <a:off x="8165592" y="2212848"/>
            <a:ext cx="731520" cy="731520"/>
          </a:xfrm>
          <a:prstGeom prst="ellipse">
            <a:avLst/>
          </a:prstGeom>
          <a:solidFill>
            <a:srgbClr val="000000"/>
          </a:solidFill>
          <a:ln w="27940">
            <a:solidFill>
              <a:srgbClr val="86BC25"/>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nb-NO" sz="1800" b="1">
                <a:solidFill>
                  <a:srgbClr val="FFFFFF"/>
                </a:solidFill>
                <a:latin typeface="Aptos"/>
              </a:rPr>
              <a:t>04</a:t>
            </a:r>
          </a:p>
        </p:txBody>
      </p:sp>
      <p:sp>
        <p:nvSpPr>
          <p:cNvPr id="18" name="TextBox 17"/>
          <p:cNvSpPr txBox="1"/>
          <p:nvPr/>
        </p:nvSpPr>
        <p:spPr>
          <a:xfrm>
            <a:off x="7543800" y="3182112"/>
            <a:ext cx="1975104" cy="384048"/>
          </a:xfrm>
          <a:prstGeom prst="rect">
            <a:avLst/>
          </a:prstGeom>
          <a:noFill/>
        </p:spPr>
        <p:txBody>
          <a:bodyPr wrap="square" lIns="0" tIns="0" rIns="0" bIns="0" anchor="ctr">
            <a:spAutoFit/>
          </a:bodyPr>
          <a:lstStyle/>
          <a:p>
            <a:pPr algn="ctr">
              <a:lnSpc>
                <a:spcPct val="100000"/>
              </a:lnSpc>
              <a:spcBef>
                <a:spcPts val="0"/>
              </a:spcBef>
              <a:spcAft>
                <a:spcPts val="0"/>
              </a:spcAft>
            </a:pPr>
            <a:r>
              <a:rPr sz="1800" b="1">
                <a:solidFill>
                  <a:srgbClr val="FFFFFF"/>
                </a:solidFill>
                <a:latin typeface="Aptos Display"/>
              </a:rPr>
              <a:t>PILOT</a:t>
            </a:r>
          </a:p>
        </p:txBody>
      </p:sp>
      <p:cxnSp>
        <p:nvCxnSpPr>
          <p:cNvPr id="19" name="Connector 18"/>
          <p:cNvCxnSpPr/>
          <p:nvPr/>
        </p:nvCxnSpPr>
        <p:spPr>
          <a:xfrm>
            <a:off x="7854696" y="3675887"/>
            <a:ext cx="1353312" cy="0"/>
          </a:xfrm>
          <a:prstGeom prst="line">
            <a:avLst/>
          </a:prstGeom>
          <a:ln w="15240">
            <a:solidFill>
              <a:srgbClr val="86BC25"/>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543800" y="3858768"/>
            <a:ext cx="1975104" cy="822960"/>
          </a:xfrm>
          <a:prstGeom prst="rect">
            <a:avLst/>
          </a:prstGeom>
          <a:noFill/>
        </p:spPr>
        <p:txBody>
          <a:bodyPr wrap="square" lIns="0" tIns="0" rIns="0" bIns="0" anchor="t">
            <a:spAutoFit/>
          </a:bodyPr>
          <a:lstStyle/>
          <a:p>
            <a:pPr algn="ctr">
              <a:lnSpc>
                <a:spcPct val="95000"/>
              </a:lnSpc>
              <a:spcBef>
                <a:spcPts val="0"/>
              </a:spcBef>
              <a:spcAft>
                <a:spcPts val="0"/>
              </a:spcAft>
            </a:pPr>
            <a:r>
              <a:rPr sz="1400" b="1">
                <a:solidFill>
                  <a:srgbClr val="86BC25"/>
                </a:solidFill>
                <a:latin typeface="Aptos"/>
              </a:rPr>
              <a:t>TEST · MÅL</a:t>
            </a:r>
          </a:p>
          <a:p>
            <a:pPr algn="ctr">
              <a:lnSpc>
                <a:spcPct val="95000"/>
              </a:lnSpc>
              <a:spcBef>
                <a:spcPts val="0"/>
              </a:spcBef>
              <a:spcAft>
                <a:spcPts val="0"/>
              </a:spcAft>
            </a:pPr>
            <a:r>
              <a:rPr sz="1400" b="1">
                <a:solidFill>
                  <a:srgbClr val="BFC5C7"/>
                </a:solidFill>
                <a:latin typeface="Aptos"/>
              </a:rPr>
              <a:t>STOPP</a:t>
            </a:r>
          </a:p>
        </p:txBody>
      </p:sp>
      <p:sp>
        <p:nvSpPr>
          <p:cNvPr id="21" name="Oval 20"/>
          <p:cNvSpPr/>
          <p:nvPr/>
        </p:nvSpPr>
        <p:spPr>
          <a:xfrm>
            <a:off x="10588752" y="2212848"/>
            <a:ext cx="731520" cy="731520"/>
          </a:xfrm>
          <a:prstGeom prst="ellipse">
            <a:avLst/>
          </a:prstGeom>
          <a:solidFill>
            <a:srgbClr val="000000"/>
          </a:solidFill>
          <a:ln w="27940">
            <a:solidFill>
              <a:srgbClr val="C96D4D"/>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800" b="1">
                <a:solidFill>
                  <a:srgbClr val="FFFFFF"/>
                </a:solidFill>
                <a:latin typeface="Aptos"/>
              </a:rPr>
              <a:t>05</a:t>
            </a:r>
          </a:p>
        </p:txBody>
      </p:sp>
      <p:sp>
        <p:nvSpPr>
          <p:cNvPr id="22" name="TextBox 21"/>
          <p:cNvSpPr txBox="1"/>
          <p:nvPr/>
        </p:nvSpPr>
        <p:spPr>
          <a:xfrm>
            <a:off x="9966960" y="3182112"/>
            <a:ext cx="1975104" cy="384048"/>
          </a:xfrm>
          <a:prstGeom prst="rect">
            <a:avLst/>
          </a:prstGeom>
          <a:noFill/>
        </p:spPr>
        <p:txBody>
          <a:bodyPr wrap="square" lIns="0" tIns="0" rIns="0" bIns="0" anchor="ctr">
            <a:spAutoFit/>
          </a:bodyPr>
          <a:lstStyle/>
          <a:p>
            <a:pPr algn="ctr">
              <a:lnSpc>
                <a:spcPct val="100000"/>
              </a:lnSpc>
              <a:spcBef>
                <a:spcPts val="0"/>
              </a:spcBef>
              <a:spcAft>
                <a:spcPts val="0"/>
              </a:spcAft>
            </a:pPr>
            <a:r>
              <a:rPr sz="1800" b="1">
                <a:solidFill>
                  <a:srgbClr val="FFFFFF"/>
                </a:solidFill>
                <a:latin typeface="Aptos Display"/>
              </a:rPr>
              <a:t>GJENBRUK</a:t>
            </a:r>
          </a:p>
        </p:txBody>
      </p:sp>
      <p:cxnSp>
        <p:nvCxnSpPr>
          <p:cNvPr id="23" name="Connector 22"/>
          <p:cNvCxnSpPr/>
          <p:nvPr/>
        </p:nvCxnSpPr>
        <p:spPr>
          <a:xfrm>
            <a:off x="10277856" y="3675887"/>
            <a:ext cx="1353312" cy="0"/>
          </a:xfrm>
          <a:prstGeom prst="line">
            <a:avLst/>
          </a:prstGeom>
          <a:ln w="15240">
            <a:solidFill>
              <a:srgbClr val="86BC25"/>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9966960" y="3858768"/>
            <a:ext cx="1975104" cy="822960"/>
          </a:xfrm>
          <a:prstGeom prst="rect">
            <a:avLst/>
          </a:prstGeom>
          <a:noFill/>
        </p:spPr>
        <p:txBody>
          <a:bodyPr wrap="square" lIns="0" tIns="0" rIns="0" bIns="0" anchor="t">
            <a:spAutoFit/>
          </a:bodyPr>
          <a:lstStyle/>
          <a:p>
            <a:pPr algn="ctr">
              <a:lnSpc>
                <a:spcPct val="95000"/>
              </a:lnSpc>
              <a:spcBef>
                <a:spcPts val="0"/>
              </a:spcBef>
              <a:spcAft>
                <a:spcPts val="0"/>
              </a:spcAft>
            </a:pPr>
            <a:r>
              <a:rPr sz="1400" b="1">
                <a:solidFill>
                  <a:srgbClr val="86BC25"/>
                </a:solidFill>
                <a:latin typeface="Aptos"/>
              </a:rPr>
              <a:t>DPIA · ROS</a:t>
            </a:r>
          </a:p>
          <a:p>
            <a:pPr algn="ctr">
              <a:lnSpc>
                <a:spcPct val="95000"/>
              </a:lnSpc>
              <a:spcBef>
                <a:spcPts val="0"/>
              </a:spcBef>
              <a:spcAft>
                <a:spcPts val="0"/>
              </a:spcAft>
            </a:pPr>
            <a:r>
              <a:rPr sz="1400" b="1">
                <a:solidFill>
                  <a:srgbClr val="BFC5C7"/>
                </a:solidFill>
                <a:latin typeface="Aptos"/>
              </a:rPr>
              <a:t>STYRING</a:t>
            </a:r>
          </a:p>
        </p:txBody>
      </p:sp>
      <p:sp>
        <p:nvSpPr>
          <p:cNvPr id="25" name="TextBox 24"/>
          <p:cNvSpPr txBox="1"/>
          <p:nvPr/>
        </p:nvSpPr>
        <p:spPr>
          <a:xfrm>
            <a:off x="2926080" y="5230368"/>
            <a:ext cx="6355080" cy="256032"/>
          </a:xfrm>
          <a:prstGeom prst="rect">
            <a:avLst/>
          </a:prstGeom>
          <a:noFill/>
        </p:spPr>
        <p:txBody>
          <a:bodyPr wrap="square" lIns="0" tIns="0" rIns="0" bIns="0" anchor="t">
            <a:spAutoFit/>
          </a:bodyPr>
          <a:lstStyle/>
          <a:p>
            <a:pPr algn="ctr">
              <a:lnSpc>
                <a:spcPct val="100000"/>
              </a:lnSpc>
              <a:spcBef>
                <a:spcPts val="0"/>
              </a:spcBef>
              <a:spcAft>
                <a:spcPts val="0"/>
              </a:spcAft>
            </a:pPr>
            <a:r>
              <a:rPr sz="1100" b="1">
                <a:solidFill>
                  <a:srgbClr val="86BC25"/>
                </a:solidFill>
                <a:latin typeface="Aptos"/>
              </a:rPr>
              <a:t>BALANSER HELE VEIEN</a:t>
            </a:r>
          </a:p>
        </p:txBody>
      </p:sp>
      <p:sp>
        <p:nvSpPr>
          <p:cNvPr id="26" name="TextBox 25"/>
          <p:cNvSpPr txBox="1"/>
          <p:nvPr/>
        </p:nvSpPr>
        <p:spPr>
          <a:xfrm>
            <a:off x="1965960" y="5504688"/>
            <a:ext cx="8275320" cy="502920"/>
          </a:xfrm>
          <a:prstGeom prst="rect">
            <a:avLst/>
          </a:prstGeom>
          <a:noFill/>
        </p:spPr>
        <p:txBody>
          <a:bodyPr wrap="square" lIns="0" tIns="0" rIns="0" bIns="0" anchor="t">
            <a:spAutoFit/>
          </a:bodyPr>
          <a:lstStyle/>
          <a:p>
            <a:pPr algn="ctr">
              <a:lnSpc>
                <a:spcPct val="100000"/>
              </a:lnSpc>
              <a:spcBef>
                <a:spcPts val="0"/>
              </a:spcBef>
              <a:spcAft>
                <a:spcPts val="0"/>
              </a:spcAft>
            </a:pPr>
            <a:r>
              <a:rPr sz="2000" b="1">
                <a:solidFill>
                  <a:srgbClr val="FFFFFF"/>
                </a:solidFill>
                <a:latin typeface="Aptos Display"/>
              </a:rPr>
              <a:t>VERDI   →   INNGREP   →   TILTAK   →   REST-RISIKO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594360" y="347472"/>
            <a:ext cx="9509760" cy="502920"/>
          </a:xfrm>
          <a:prstGeom prst="rect">
            <a:avLst/>
          </a:prstGeom>
          <a:noFill/>
        </p:spPr>
        <p:txBody>
          <a:bodyPr wrap="square" lIns="0" tIns="0" rIns="0" bIns="0" anchor="t">
            <a:spAutoFit/>
          </a:bodyPr>
          <a:lstStyle/>
          <a:p>
            <a:pPr algn="l">
              <a:lnSpc>
                <a:spcPct val="100000"/>
              </a:lnSpc>
              <a:spcBef>
                <a:spcPts val="0"/>
              </a:spcBef>
              <a:spcAft>
                <a:spcPts val="0"/>
              </a:spcAft>
            </a:pPr>
            <a:r>
              <a:rPr sz="3000" b="1">
                <a:solidFill>
                  <a:srgbClr val="FFFFFF"/>
                </a:solidFill>
                <a:latin typeface="Aptos Display"/>
              </a:rPr>
              <a:t>Fire spørsmål før dere sier nei</a:t>
            </a:r>
          </a:p>
        </p:txBody>
      </p:sp>
      <p:sp>
        <p:nvSpPr>
          <p:cNvPr id="3" name="TextBox 2"/>
          <p:cNvSpPr txBox="1"/>
          <p:nvPr/>
        </p:nvSpPr>
        <p:spPr>
          <a:xfrm>
            <a:off x="10104120" y="384048"/>
            <a:ext cx="1417320" cy="411480"/>
          </a:xfrm>
          <a:prstGeom prst="rect">
            <a:avLst/>
          </a:prstGeom>
          <a:noFill/>
        </p:spPr>
        <p:txBody>
          <a:bodyPr wrap="square" lIns="0" tIns="0" rIns="0" bIns="0" anchor="t">
            <a:spAutoFit/>
          </a:bodyPr>
          <a:lstStyle/>
          <a:p>
            <a:pPr algn="r">
              <a:lnSpc>
                <a:spcPct val="100000"/>
              </a:lnSpc>
              <a:spcBef>
                <a:spcPts val="0"/>
              </a:spcBef>
              <a:spcAft>
                <a:spcPts val="0"/>
              </a:spcAft>
            </a:pPr>
            <a:r>
              <a:rPr sz="1100" b="1">
                <a:solidFill>
                  <a:srgbClr val="86BC25"/>
                </a:solidFill>
                <a:latin typeface="Aptos"/>
              </a:rPr>
              <a:t>FRA REFLEKS
TIL BESLUTNING</a:t>
            </a:r>
          </a:p>
        </p:txBody>
      </p:sp>
      <p:cxnSp>
        <p:nvCxnSpPr>
          <p:cNvPr id="4" name="Connector 3"/>
          <p:cNvCxnSpPr/>
          <p:nvPr/>
        </p:nvCxnSpPr>
        <p:spPr>
          <a:xfrm>
            <a:off x="2047009" y="1687483"/>
            <a:ext cx="0" cy="3483864"/>
          </a:xfrm>
          <a:prstGeom prst="line">
            <a:avLst/>
          </a:prstGeom>
          <a:ln w="27940">
            <a:solidFill>
              <a:srgbClr val="2E7D5B"/>
            </a:solidFill>
          </a:ln>
        </p:spPr>
        <p:style>
          <a:lnRef idx="2">
            <a:schemeClr val="accent1"/>
          </a:lnRef>
          <a:fillRef idx="0">
            <a:schemeClr val="accent1"/>
          </a:fillRef>
          <a:effectRef idx="1">
            <a:schemeClr val="accent1"/>
          </a:effectRef>
          <a:fontRef idx="minor">
            <a:schemeClr val="tx1"/>
          </a:fontRef>
        </p:style>
      </p:cxnSp>
      <p:sp>
        <p:nvSpPr>
          <p:cNvPr id="5" name="Oval 4"/>
          <p:cNvSpPr>
            <a:spLocks/>
          </p:cNvSpPr>
          <p:nvPr/>
        </p:nvSpPr>
        <p:spPr>
          <a:xfrm>
            <a:off x="1736113" y="1376587"/>
            <a:ext cx="621792" cy="621792"/>
          </a:xfrm>
          <a:prstGeom prst="ellipse">
            <a:avLst/>
          </a:prstGeom>
          <a:solidFill>
            <a:srgbClr val="000000"/>
          </a:solidFill>
          <a:ln w="25400">
            <a:solidFill>
              <a:srgbClr val="86BC25"/>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nb-NO" sz="1600" b="1">
                <a:solidFill>
                  <a:srgbClr val="FFFFFF"/>
                </a:solidFill>
                <a:latin typeface="Aptos"/>
              </a:rPr>
              <a:t>01</a:t>
            </a:r>
          </a:p>
        </p:txBody>
      </p:sp>
      <p:cxnSp>
        <p:nvCxnSpPr>
          <p:cNvPr id="6" name="Connector 5"/>
          <p:cNvCxnSpPr/>
          <p:nvPr/>
        </p:nvCxnSpPr>
        <p:spPr>
          <a:xfrm>
            <a:off x="2357905" y="1687483"/>
            <a:ext cx="374904" cy="0"/>
          </a:xfrm>
          <a:prstGeom prst="line">
            <a:avLst/>
          </a:prstGeom>
          <a:ln w="16510">
            <a:solidFill>
              <a:srgbClr val="86BC25"/>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943121" y="1321723"/>
            <a:ext cx="1965960" cy="182880"/>
          </a:xfrm>
          <a:prstGeom prst="rect">
            <a:avLst/>
          </a:prstGeom>
          <a:noFill/>
        </p:spPr>
        <p:txBody>
          <a:bodyPr wrap="square" lIns="0" tIns="0" rIns="0" bIns="0" anchor="t">
            <a:spAutoFit/>
          </a:bodyPr>
          <a:lstStyle/>
          <a:p>
            <a:pPr algn="l">
              <a:lnSpc>
                <a:spcPct val="100000"/>
              </a:lnSpc>
              <a:spcBef>
                <a:spcPts val="0"/>
              </a:spcBef>
              <a:spcAft>
                <a:spcPts val="0"/>
              </a:spcAft>
            </a:pPr>
            <a:r>
              <a:rPr lang="nb-NO" sz="1100" b="1">
                <a:solidFill>
                  <a:srgbClr val="86BC25"/>
                </a:solidFill>
                <a:latin typeface="Aptos"/>
              </a:rPr>
              <a:t>LOVEN</a:t>
            </a:r>
          </a:p>
        </p:txBody>
      </p:sp>
      <p:sp>
        <p:nvSpPr>
          <p:cNvPr id="8" name="TextBox 7"/>
          <p:cNvSpPr txBox="1"/>
          <p:nvPr/>
        </p:nvSpPr>
        <p:spPr>
          <a:xfrm>
            <a:off x="2943121" y="1532035"/>
            <a:ext cx="7543800" cy="365760"/>
          </a:xfrm>
          <a:prstGeom prst="rect">
            <a:avLst/>
          </a:prstGeom>
          <a:noFill/>
        </p:spPr>
        <p:txBody>
          <a:bodyPr wrap="square" lIns="0" tIns="0" rIns="0" bIns="0" anchor="t">
            <a:spAutoFit/>
          </a:bodyPr>
          <a:lstStyle/>
          <a:p>
            <a:pPr algn="l">
              <a:lnSpc>
                <a:spcPct val="100000"/>
              </a:lnSpc>
              <a:spcBef>
                <a:spcPts val="0"/>
              </a:spcBef>
              <a:spcAft>
                <a:spcPts val="0"/>
              </a:spcAft>
            </a:pPr>
            <a:r>
              <a:rPr sz="2100" b="1">
                <a:solidFill>
                  <a:srgbClr val="FFFFFF"/>
                </a:solidFill>
                <a:latin typeface="Aptos Display"/>
              </a:rPr>
              <a:t>Hva krever loven faktisk?</a:t>
            </a:r>
          </a:p>
        </p:txBody>
      </p:sp>
      <p:sp>
        <p:nvSpPr>
          <p:cNvPr id="9" name="TextBox 8"/>
          <p:cNvSpPr txBox="1">
            <a:spLocks/>
          </p:cNvSpPr>
          <p:nvPr/>
        </p:nvSpPr>
        <p:spPr>
          <a:xfrm>
            <a:off x="2943121" y="1934371"/>
            <a:ext cx="7909560" cy="215444"/>
          </a:xfrm>
          <a:prstGeom prst="rect">
            <a:avLst/>
          </a:prstGeom>
          <a:noFill/>
        </p:spPr>
        <p:txBody>
          <a:bodyPr wrap="square" lIns="0" tIns="0" rIns="0" bIns="0" anchor="t">
            <a:spAutoFit/>
          </a:bodyPr>
          <a:lstStyle/>
          <a:p>
            <a:pPr algn="l">
              <a:lnSpc>
                <a:spcPct val="100000"/>
              </a:lnSpc>
              <a:spcBef>
                <a:spcPts val="0"/>
              </a:spcBef>
              <a:spcAft>
                <a:spcPts val="0"/>
              </a:spcAft>
            </a:pPr>
            <a:r>
              <a:rPr lang="nb-NO" sz="1400" b="1" dirty="0">
                <a:solidFill>
                  <a:srgbClr val="BFC5C7"/>
                </a:solidFill>
                <a:latin typeface="Aptos"/>
              </a:rPr>
              <a:t>FAKTISKE KRAV  VS.  SELVLAGDE HINDRE</a:t>
            </a:r>
          </a:p>
        </p:txBody>
      </p:sp>
      <p:sp>
        <p:nvSpPr>
          <p:cNvPr id="10" name="Oval 9"/>
          <p:cNvSpPr>
            <a:spLocks/>
          </p:cNvSpPr>
          <p:nvPr/>
        </p:nvSpPr>
        <p:spPr>
          <a:xfrm>
            <a:off x="1736113" y="2537875"/>
            <a:ext cx="621792" cy="621792"/>
          </a:xfrm>
          <a:prstGeom prst="ellipse">
            <a:avLst/>
          </a:prstGeom>
          <a:solidFill>
            <a:srgbClr val="000000"/>
          </a:solidFill>
          <a:ln w="25400">
            <a:solidFill>
              <a:srgbClr val="86BC25"/>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nb-NO" sz="1600" b="1">
                <a:solidFill>
                  <a:srgbClr val="FFFFFF"/>
                </a:solidFill>
                <a:latin typeface="Aptos"/>
              </a:rPr>
              <a:t>02</a:t>
            </a:r>
          </a:p>
        </p:txBody>
      </p:sp>
      <p:cxnSp>
        <p:nvCxnSpPr>
          <p:cNvPr id="11" name="Connector 10"/>
          <p:cNvCxnSpPr/>
          <p:nvPr/>
        </p:nvCxnSpPr>
        <p:spPr>
          <a:xfrm>
            <a:off x="2357905" y="2848771"/>
            <a:ext cx="374904" cy="0"/>
          </a:xfrm>
          <a:prstGeom prst="line">
            <a:avLst/>
          </a:prstGeom>
          <a:ln w="16510">
            <a:solidFill>
              <a:srgbClr val="86BC25"/>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43121" y="2483011"/>
            <a:ext cx="1965960" cy="182880"/>
          </a:xfrm>
          <a:prstGeom prst="rect">
            <a:avLst/>
          </a:prstGeom>
          <a:noFill/>
        </p:spPr>
        <p:txBody>
          <a:bodyPr wrap="square" lIns="0" tIns="0" rIns="0" bIns="0" anchor="t">
            <a:spAutoFit/>
          </a:bodyPr>
          <a:lstStyle/>
          <a:p>
            <a:pPr algn="l">
              <a:lnSpc>
                <a:spcPct val="100000"/>
              </a:lnSpc>
              <a:spcBef>
                <a:spcPts val="0"/>
              </a:spcBef>
              <a:spcAft>
                <a:spcPts val="0"/>
              </a:spcAft>
            </a:pPr>
            <a:r>
              <a:rPr sz="1100" b="1">
                <a:solidFill>
                  <a:srgbClr val="86BC25"/>
                </a:solidFill>
                <a:latin typeface="Aptos"/>
              </a:rPr>
              <a:t>HANDLINGSROM</a:t>
            </a:r>
          </a:p>
        </p:txBody>
      </p:sp>
      <p:sp>
        <p:nvSpPr>
          <p:cNvPr id="13" name="TextBox 12"/>
          <p:cNvSpPr txBox="1">
            <a:spLocks/>
          </p:cNvSpPr>
          <p:nvPr/>
        </p:nvSpPr>
        <p:spPr>
          <a:xfrm>
            <a:off x="2943121" y="2693323"/>
            <a:ext cx="7543800" cy="365760"/>
          </a:xfrm>
          <a:prstGeom prst="rect">
            <a:avLst/>
          </a:prstGeom>
          <a:noFill/>
        </p:spPr>
        <p:txBody>
          <a:bodyPr wrap="square" lIns="0" tIns="0" rIns="0" bIns="0" anchor="t">
            <a:spAutoFit/>
          </a:bodyPr>
          <a:lstStyle/>
          <a:p>
            <a:pPr algn="l">
              <a:lnSpc>
                <a:spcPct val="100000"/>
              </a:lnSpc>
              <a:spcBef>
                <a:spcPts val="0"/>
              </a:spcBef>
              <a:spcAft>
                <a:spcPts val="0"/>
              </a:spcAft>
            </a:pPr>
            <a:r>
              <a:rPr lang="nb-NO" sz="2100" b="1">
                <a:solidFill>
                  <a:srgbClr val="FFFFFF"/>
                </a:solidFill>
                <a:latin typeface="Aptos Display"/>
              </a:rPr>
              <a:t>Hvilket handlingsrom kan vi åpne?</a:t>
            </a:r>
          </a:p>
        </p:txBody>
      </p:sp>
      <p:sp>
        <p:nvSpPr>
          <p:cNvPr id="14" name="TextBox 13"/>
          <p:cNvSpPr txBox="1">
            <a:spLocks/>
          </p:cNvSpPr>
          <p:nvPr/>
        </p:nvSpPr>
        <p:spPr>
          <a:xfrm>
            <a:off x="2943121" y="3095659"/>
            <a:ext cx="7909560" cy="256032"/>
          </a:xfrm>
          <a:prstGeom prst="rect">
            <a:avLst/>
          </a:prstGeom>
          <a:noFill/>
        </p:spPr>
        <p:txBody>
          <a:bodyPr wrap="square" lIns="0" tIns="0" rIns="0" bIns="0" anchor="t">
            <a:spAutoFit/>
          </a:bodyPr>
          <a:lstStyle/>
          <a:p>
            <a:pPr algn="l">
              <a:lnSpc>
                <a:spcPct val="100000"/>
              </a:lnSpc>
              <a:spcBef>
                <a:spcPts val="0"/>
              </a:spcBef>
              <a:spcAft>
                <a:spcPts val="0"/>
              </a:spcAft>
            </a:pPr>
            <a:r>
              <a:rPr lang="nn-NO" sz="1400" b="1">
                <a:solidFill>
                  <a:srgbClr val="BFC5C7"/>
                </a:solidFill>
                <a:latin typeface="Aptos"/>
              </a:rPr>
              <a:t>FORMÅL  ·  OMFANG  ·  DATA  ·  TILGANG  ·  DESIGN</a:t>
            </a:r>
          </a:p>
        </p:txBody>
      </p:sp>
      <p:sp>
        <p:nvSpPr>
          <p:cNvPr id="15" name="Oval 14"/>
          <p:cNvSpPr>
            <a:spLocks/>
          </p:cNvSpPr>
          <p:nvPr/>
        </p:nvSpPr>
        <p:spPr>
          <a:xfrm>
            <a:off x="1736113" y="3699163"/>
            <a:ext cx="621792" cy="621792"/>
          </a:xfrm>
          <a:prstGeom prst="ellipse">
            <a:avLst/>
          </a:prstGeom>
          <a:solidFill>
            <a:srgbClr val="000000"/>
          </a:solidFill>
          <a:ln w="25400">
            <a:solidFill>
              <a:srgbClr val="86BC25"/>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nb-NO" sz="1600" b="1">
                <a:solidFill>
                  <a:srgbClr val="FFFFFF"/>
                </a:solidFill>
                <a:latin typeface="Aptos"/>
              </a:rPr>
              <a:t>03</a:t>
            </a:r>
          </a:p>
        </p:txBody>
      </p:sp>
      <p:cxnSp>
        <p:nvCxnSpPr>
          <p:cNvPr id="16" name="Connector 15"/>
          <p:cNvCxnSpPr/>
          <p:nvPr/>
        </p:nvCxnSpPr>
        <p:spPr>
          <a:xfrm>
            <a:off x="2357905" y="4010059"/>
            <a:ext cx="374904" cy="0"/>
          </a:xfrm>
          <a:prstGeom prst="line">
            <a:avLst/>
          </a:prstGeom>
          <a:ln w="16510">
            <a:solidFill>
              <a:srgbClr val="86BC25"/>
            </a:solidFill>
          </a:ln>
        </p:spPr>
        <p:style>
          <a:lnRef idx="2">
            <a:schemeClr val="accent1"/>
          </a:lnRef>
          <a:fillRef idx="0">
            <a:schemeClr val="accent1"/>
          </a:fillRef>
          <a:effectRef idx="1">
            <a:schemeClr val="accent1"/>
          </a:effectRef>
          <a:fontRef idx="minor">
            <a:schemeClr val="tx1"/>
          </a:fontRef>
        </p:style>
      </p:cxnSp>
      <p:sp>
        <p:nvSpPr>
          <p:cNvPr id="17" name="TextBox 16"/>
          <p:cNvSpPr txBox="1">
            <a:spLocks/>
          </p:cNvSpPr>
          <p:nvPr/>
        </p:nvSpPr>
        <p:spPr>
          <a:xfrm>
            <a:off x="2943121" y="3644299"/>
            <a:ext cx="1965960" cy="182880"/>
          </a:xfrm>
          <a:prstGeom prst="rect">
            <a:avLst/>
          </a:prstGeom>
          <a:noFill/>
        </p:spPr>
        <p:txBody>
          <a:bodyPr wrap="square" lIns="0" tIns="0" rIns="0" bIns="0" anchor="t">
            <a:spAutoFit/>
          </a:bodyPr>
          <a:lstStyle/>
          <a:p>
            <a:pPr algn="l">
              <a:lnSpc>
                <a:spcPct val="100000"/>
              </a:lnSpc>
              <a:spcBef>
                <a:spcPts val="0"/>
              </a:spcBef>
              <a:spcAft>
                <a:spcPts val="0"/>
              </a:spcAft>
            </a:pPr>
            <a:r>
              <a:rPr lang="nb-NO" sz="1100" b="1">
                <a:solidFill>
                  <a:srgbClr val="86BC25"/>
                </a:solidFill>
                <a:latin typeface="Aptos"/>
              </a:rPr>
              <a:t>STYRING</a:t>
            </a:r>
          </a:p>
        </p:txBody>
      </p:sp>
      <p:sp>
        <p:nvSpPr>
          <p:cNvPr id="18" name="TextBox 17"/>
          <p:cNvSpPr txBox="1"/>
          <p:nvPr/>
        </p:nvSpPr>
        <p:spPr>
          <a:xfrm>
            <a:off x="2943121" y="3854611"/>
            <a:ext cx="7543800" cy="365760"/>
          </a:xfrm>
          <a:prstGeom prst="rect">
            <a:avLst/>
          </a:prstGeom>
          <a:noFill/>
        </p:spPr>
        <p:txBody>
          <a:bodyPr wrap="square" lIns="0" tIns="0" rIns="0" bIns="0" anchor="t">
            <a:spAutoFit/>
          </a:bodyPr>
          <a:lstStyle/>
          <a:p>
            <a:pPr algn="l">
              <a:lnSpc>
                <a:spcPct val="100000"/>
              </a:lnSpc>
              <a:spcBef>
                <a:spcPts val="0"/>
              </a:spcBef>
              <a:spcAft>
                <a:spcPts val="0"/>
              </a:spcAft>
            </a:pPr>
            <a:r>
              <a:rPr lang="nb-NO" sz="2100" b="1">
                <a:solidFill>
                  <a:srgbClr val="FFFFFF"/>
                </a:solidFill>
                <a:latin typeface="Aptos Display"/>
              </a:rPr>
              <a:t>Har vi styringen som kreves?</a:t>
            </a:r>
          </a:p>
        </p:txBody>
      </p:sp>
      <p:sp>
        <p:nvSpPr>
          <p:cNvPr id="19" name="TextBox 18"/>
          <p:cNvSpPr txBox="1"/>
          <p:nvPr/>
        </p:nvSpPr>
        <p:spPr>
          <a:xfrm>
            <a:off x="2943121" y="4256947"/>
            <a:ext cx="7909560" cy="256032"/>
          </a:xfrm>
          <a:prstGeom prst="rect">
            <a:avLst/>
          </a:prstGeom>
          <a:noFill/>
        </p:spPr>
        <p:txBody>
          <a:bodyPr wrap="square" lIns="0" tIns="0" rIns="0" bIns="0" anchor="t">
            <a:spAutoFit/>
          </a:bodyPr>
          <a:lstStyle/>
          <a:p>
            <a:pPr algn="l">
              <a:lnSpc>
                <a:spcPct val="100000"/>
              </a:lnSpc>
              <a:spcBef>
                <a:spcPts val="0"/>
              </a:spcBef>
              <a:spcAft>
                <a:spcPts val="0"/>
              </a:spcAft>
            </a:pPr>
            <a:r>
              <a:rPr lang="nb-NO" sz="1400" b="1">
                <a:solidFill>
                  <a:srgbClr val="BFC5C7"/>
                </a:solidFill>
                <a:latin typeface="Aptos"/>
              </a:rPr>
              <a:t>ORGANISASJON  ·  ANSVAR  ·  KONTROLL</a:t>
            </a:r>
          </a:p>
        </p:txBody>
      </p:sp>
      <p:sp>
        <p:nvSpPr>
          <p:cNvPr id="20" name="Oval 19"/>
          <p:cNvSpPr>
            <a:spLocks/>
          </p:cNvSpPr>
          <p:nvPr/>
        </p:nvSpPr>
        <p:spPr>
          <a:xfrm>
            <a:off x="1736113" y="4860451"/>
            <a:ext cx="621792" cy="621792"/>
          </a:xfrm>
          <a:prstGeom prst="ellipse">
            <a:avLst/>
          </a:prstGeom>
          <a:solidFill>
            <a:srgbClr val="000000"/>
          </a:solidFill>
          <a:ln w="25400">
            <a:solidFill>
              <a:srgbClr val="C96D4D"/>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nb-NO" sz="1600" b="1">
                <a:solidFill>
                  <a:srgbClr val="FFFFFF"/>
                </a:solidFill>
                <a:latin typeface="Aptos"/>
              </a:rPr>
              <a:t>04</a:t>
            </a:r>
          </a:p>
        </p:txBody>
      </p:sp>
      <p:cxnSp>
        <p:nvCxnSpPr>
          <p:cNvPr id="21" name="Connector 20"/>
          <p:cNvCxnSpPr/>
          <p:nvPr/>
        </p:nvCxnSpPr>
        <p:spPr>
          <a:xfrm>
            <a:off x="2357905" y="5171347"/>
            <a:ext cx="374904" cy="0"/>
          </a:xfrm>
          <a:prstGeom prst="line">
            <a:avLst/>
          </a:prstGeom>
          <a:ln w="16510">
            <a:solidFill>
              <a:srgbClr val="C96D4D"/>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943121" y="4805587"/>
            <a:ext cx="1965960" cy="182880"/>
          </a:xfrm>
          <a:prstGeom prst="rect">
            <a:avLst/>
          </a:prstGeom>
          <a:noFill/>
        </p:spPr>
        <p:txBody>
          <a:bodyPr wrap="square" lIns="0" tIns="0" rIns="0" bIns="0" anchor="t">
            <a:spAutoFit/>
          </a:bodyPr>
          <a:lstStyle/>
          <a:p>
            <a:pPr algn="l">
              <a:lnSpc>
                <a:spcPct val="100000"/>
              </a:lnSpc>
              <a:spcBef>
                <a:spcPts val="0"/>
              </a:spcBef>
              <a:spcAft>
                <a:spcPts val="0"/>
              </a:spcAft>
            </a:pPr>
            <a:r>
              <a:rPr sz="1100" b="1">
                <a:solidFill>
                  <a:srgbClr val="C96D4D"/>
                </a:solidFill>
                <a:latin typeface="Aptos"/>
              </a:rPr>
              <a:t>LEDELSEN</a:t>
            </a:r>
          </a:p>
        </p:txBody>
      </p:sp>
      <p:sp>
        <p:nvSpPr>
          <p:cNvPr id="23" name="TextBox 22"/>
          <p:cNvSpPr txBox="1"/>
          <p:nvPr/>
        </p:nvSpPr>
        <p:spPr>
          <a:xfrm>
            <a:off x="2943121" y="5015899"/>
            <a:ext cx="7543800" cy="365760"/>
          </a:xfrm>
          <a:prstGeom prst="rect">
            <a:avLst/>
          </a:prstGeom>
          <a:noFill/>
        </p:spPr>
        <p:txBody>
          <a:bodyPr wrap="square" lIns="0" tIns="0" rIns="0" bIns="0" anchor="t">
            <a:spAutoFit/>
          </a:bodyPr>
          <a:lstStyle/>
          <a:p>
            <a:pPr algn="l">
              <a:lnSpc>
                <a:spcPct val="100000"/>
              </a:lnSpc>
              <a:spcBef>
                <a:spcPts val="0"/>
              </a:spcBef>
              <a:spcAft>
                <a:spcPts val="0"/>
              </a:spcAft>
            </a:pPr>
            <a:r>
              <a:rPr sz="2100" b="1">
                <a:solidFill>
                  <a:srgbClr val="FFFFFF"/>
                </a:solidFill>
                <a:latin typeface="Aptos Display"/>
              </a:rPr>
              <a:t>Har ledelsen veid begge risikoer?</a:t>
            </a:r>
          </a:p>
        </p:txBody>
      </p:sp>
      <p:sp>
        <p:nvSpPr>
          <p:cNvPr id="24" name="TextBox 23"/>
          <p:cNvSpPr txBox="1"/>
          <p:nvPr/>
        </p:nvSpPr>
        <p:spPr>
          <a:xfrm>
            <a:off x="2943121" y="5418235"/>
            <a:ext cx="7909560" cy="256032"/>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BFC5C7"/>
                </a:solidFill>
                <a:latin typeface="Aptos"/>
              </a:rPr>
              <a:t>RISIKO VED Å HANDLE  ↔  RISIKO VED Å LA VÆRE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594360" y="347472"/>
            <a:ext cx="10972800" cy="548640"/>
          </a:xfrm>
          <a:prstGeom prst="rect">
            <a:avLst/>
          </a:prstGeom>
          <a:noFill/>
        </p:spPr>
        <p:txBody>
          <a:bodyPr wrap="square" lIns="0" tIns="0" rIns="0" bIns="0">
            <a:noAutofit/>
          </a:bodyPr>
          <a:lstStyle/>
          <a:p>
            <a:pPr>
              <a:spcAft>
                <a:spcPts val="0"/>
              </a:spcAft>
            </a:pPr>
            <a:r>
              <a:rPr sz="3000" b="1">
                <a:solidFill>
                  <a:srgbClr val="FFFFFF"/>
                </a:solidFill>
                <a:latin typeface="Aptos Display"/>
              </a:rPr>
              <a:t>Gullet ligger i ansvarlig bruk av data</a:t>
            </a:r>
          </a:p>
        </p:txBody>
      </p:sp>
      <p:pic>
        <p:nvPicPr>
          <p:cNvPr id="3" name="Picture 2" descr="image-535747b244710fde4e86448838f676a8.jpg"/>
          <p:cNvPicPr>
            <a:picLocks noChangeAspect="1"/>
          </p:cNvPicPr>
          <p:nvPr/>
        </p:nvPicPr>
        <p:blipFill>
          <a:blip r:embed="rId3"/>
          <a:stretch>
            <a:fillRect/>
          </a:stretch>
        </p:blipFill>
        <p:spPr>
          <a:xfrm>
            <a:off x="970332" y="1234440"/>
            <a:ext cx="3545735" cy="4160520"/>
          </a:xfrm>
          <a:prstGeom prst="rect">
            <a:avLst/>
          </a:prstGeom>
        </p:spPr>
      </p:pic>
      <p:sp>
        <p:nvSpPr>
          <p:cNvPr id="4" name="TextBox 3"/>
          <p:cNvSpPr txBox="1"/>
          <p:nvPr/>
        </p:nvSpPr>
        <p:spPr>
          <a:xfrm>
            <a:off x="5212080" y="1353312"/>
            <a:ext cx="502920" cy="320040"/>
          </a:xfrm>
          <a:prstGeom prst="rect">
            <a:avLst/>
          </a:prstGeom>
          <a:noFill/>
        </p:spPr>
        <p:txBody>
          <a:bodyPr wrap="square" lIns="0" tIns="0" rIns="0" bIns="0">
            <a:noAutofit/>
          </a:bodyPr>
          <a:lstStyle/>
          <a:p>
            <a:pPr>
              <a:spcAft>
                <a:spcPts val="0"/>
              </a:spcAft>
            </a:pPr>
            <a:r>
              <a:rPr sz="1600" b="1">
                <a:solidFill>
                  <a:srgbClr val="86BC25"/>
                </a:solidFill>
                <a:latin typeface="Aptos"/>
              </a:rPr>
              <a:t>01</a:t>
            </a:r>
          </a:p>
        </p:txBody>
      </p:sp>
      <p:sp>
        <p:nvSpPr>
          <p:cNvPr id="5" name="TextBox 4"/>
          <p:cNvSpPr txBox="1"/>
          <p:nvPr/>
        </p:nvSpPr>
        <p:spPr>
          <a:xfrm>
            <a:off x="5815584" y="1321308"/>
            <a:ext cx="5715000" cy="457200"/>
          </a:xfrm>
          <a:prstGeom prst="rect">
            <a:avLst/>
          </a:prstGeom>
          <a:noFill/>
        </p:spPr>
        <p:txBody>
          <a:bodyPr wrap="square" lIns="0" tIns="0" rIns="0" bIns="0">
            <a:noAutofit/>
          </a:bodyPr>
          <a:lstStyle/>
          <a:p>
            <a:pPr>
              <a:spcAft>
                <a:spcPts val="0"/>
              </a:spcAft>
            </a:pPr>
            <a:r>
              <a:rPr sz="2300" b="1">
                <a:solidFill>
                  <a:srgbClr val="FFFFFF"/>
                </a:solidFill>
                <a:latin typeface="Aptos"/>
              </a:rPr>
              <a:t>Hvilke data har dere?</a:t>
            </a:r>
          </a:p>
        </p:txBody>
      </p:sp>
      <p:sp>
        <p:nvSpPr>
          <p:cNvPr id="6" name="TextBox 5"/>
          <p:cNvSpPr txBox="1"/>
          <p:nvPr/>
        </p:nvSpPr>
        <p:spPr>
          <a:xfrm>
            <a:off x="5212080" y="2112264"/>
            <a:ext cx="502920" cy="320040"/>
          </a:xfrm>
          <a:prstGeom prst="rect">
            <a:avLst/>
          </a:prstGeom>
          <a:noFill/>
        </p:spPr>
        <p:txBody>
          <a:bodyPr wrap="square" lIns="0" tIns="0" rIns="0" bIns="0">
            <a:noAutofit/>
          </a:bodyPr>
          <a:lstStyle/>
          <a:p>
            <a:pPr>
              <a:spcAft>
                <a:spcPts val="0"/>
              </a:spcAft>
            </a:pPr>
            <a:r>
              <a:rPr sz="1600" b="1">
                <a:solidFill>
                  <a:srgbClr val="86BC25"/>
                </a:solidFill>
                <a:latin typeface="Aptos"/>
              </a:rPr>
              <a:t>02</a:t>
            </a:r>
          </a:p>
        </p:txBody>
      </p:sp>
      <p:sp>
        <p:nvSpPr>
          <p:cNvPr id="7" name="TextBox 6"/>
          <p:cNvSpPr txBox="1"/>
          <p:nvPr/>
        </p:nvSpPr>
        <p:spPr>
          <a:xfrm>
            <a:off x="5815584" y="2080260"/>
            <a:ext cx="5715000" cy="457200"/>
          </a:xfrm>
          <a:prstGeom prst="rect">
            <a:avLst/>
          </a:prstGeom>
          <a:noFill/>
        </p:spPr>
        <p:txBody>
          <a:bodyPr wrap="square" lIns="0" tIns="0" rIns="0" bIns="0">
            <a:noAutofit/>
          </a:bodyPr>
          <a:lstStyle/>
          <a:p>
            <a:pPr>
              <a:spcAft>
                <a:spcPts val="0"/>
              </a:spcAft>
            </a:pPr>
            <a:r>
              <a:rPr sz="2300" b="1">
                <a:solidFill>
                  <a:srgbClr val="FFFFFF"/>
                </a:solidFill>
                <a:latin typeface="Aptos"/>
              </a:rPr>
              <a:t>Hvorfor vil dere bruke dem?</a:t>
            </a:r>
          </a:p>
        </p:txBody>
      </p:sp>
      <p:sp>
        <p:nvSpPr>
          <p:cNvPr id="8" name="TextBox 7"/>
          <p:cNvSpPr txBox="1"/>
          <p:nvPr/>
        </p:nvSpPr>
        <p:spPr>
          <a:xfrm>
            <a:off x="5212080" y="2871215"/>
            <a:ext cx="502920" cy="320040"/>
          </a:xfrm>
          <a:prstGeom prst="rect">
            <a:avLst/>
          </a:prstGeom>
          <a:noFill/>
        </p:spPr>
        <p:txBody>
          <a:bodyPr wrap="square" lIns="0" tIns="0" rIns="0" bIns="0">
            <a:noAutofit/>
          </a:bodyPr>
          <a:lstStyle/>
          <a:p>
            <a:pPr>
              <a:spcAft>
                <a:spcPts val="0"/>
              </a:spcAft>
            </a:pPr>
            <a:r>
              <a:rPr sz="1600" b="1">
                <a:solidFill>
                  <a:srgbClr val="86BC25"/>
                </a:solidFill>
                <a:latin typeface="Aptos"/>
              </a:rPr>
              <a:t>03</a:t>
            </a:r>
          </a:p>
        </p:txBody>
      </p:sp>
      <p:sp>
        <p:nvSpPr>
          <p:cNvPr id="9" name="TextBox 8"/>
          <p:cNvSpPr txBox="1"/>
          <p:nvPr/>
        </p:nvSpPr>
        <p:spPr>
          <a:xfrm>
            <a:off x="5815584" y="2839211"/>
            <a:ext cx="5715000" cy="457200"/>
          </a:xfrm>
          <a:prstGeom prst="rect">
            <a:avLst/>
          </a:prstGeom>
          <a:noFill/>
        </p:spPr>
        <p:txBody>
          <a:bodyPr wrap="square" lIns="0" tIns="0" rIns="0" bIns="0">
            <a:noAutofit/>
          </a:bodyPr>
          <a:lstStyle/>
          <a:p>
            <a:pPr>
              <a:spcAft>
                <a:spcPts val="0"/>
              </a:spcAft>
            </a:pPr>
            <a:r>
              <a:rPr sz="2300" b="1">
                <a:solidFill>
                  <a:srgbClr val="FFFFFF"/>
                </a:solidFill>
                <a:latin typeface="Aptos"/>
              </a:rPr>
              <a:t>Hvem kan bli berørt?</a:t>
            </a:r>
          </a:p>
        </p:txBody>
      </p:sp>
      <p:sp>
        <p:nvSpPr>
          <p:cNvPr id="10" name="TextBox 9"/>
          <p:cNvSpPr txBox="1"/>
          <p:nvPr/>
        </p:nvSpPr>
        <p:spPr>
          <a:xfrm>
            <a:off x="5212080" y="3630168"/>
            <a:ext cx="502920" cy="320040"/>
          </a:xfrm>
          <a:prstGeom prst="rect">
            <a:avLst/>
          </a:prstGeom>
          <a:noFill/>
        </p:spPr>
        <p:txBody>
          <a:bodyPr wrap="square" lIns="0" tIns="0" rIns="0" bIns="0">
            <a:noAutofit/>
          </a:bodyPr>
          <a:lstStyle/>
          <a:p>
            <a:pPr>
              <a:spcAft>
                <a:spcPts val="0"/>
              </a:spcAft>
            </a:pPr>
            <a:r>
              <a:rPr sz="1600" b="1">
                <a:solidFill>
                  <a:srgbClr val="86BC25"/>
                </a:solidFill>
                <a:latin typeface="Aptos"/>
              </a:rPr>
              <a:t>04</a:t>
            </a:r>
          </a:p>
        </p:txBody>
      </p:sp>
      <p:sp>
        <p:nvSpPr>
          <p:cNvPr id="11" name="TextBox 10"/>
          <p:cNvSpPr txBox="1"/>
          <p:nvPr/>
        </p:nvSpPr>
        <p:spPr>
          <a:xfrm>
            <a:off x="5815584" y="3598163"/>
            <a:ext cx="5715000" cy="457200"/>
          </a:xfrm>
          <a:prstGeom prst="rect">
            <a:avLst/>
          </a:prstGeom>
          <a:noFill/>
        </p:spPr>
        <p:txBody>
          <a:bodyPr wrap="square" lIns="0" tIns="0" rIns="0" bIns="0">
            <a:noAutofit/>
          </a:bodyPr>
          <a:lstStyle/>
          <a:p>
            <a:pPr>
              <a:spcAft>
                <a:spcPts val="0"/>
              </a:spcAft>
            </a:pPr>
            <a:r>
              <a:rPr sz="2300" b="1" dirty="0" err="1">
                <a:solidFill>
                  <a:srgbClr val="FFFFFF"/>
                </a:solidFill>
                <a:latin typeface="Aptos"/>
              </a:rPr>
              <a:t>Hvordan</a:t>
            </a:r>
            <a:r>
              <a:rPr sz="2300" b="1" dirty="0">
                <a:solidFill>
                  <a:srgbClr val="FFFFFF"/>
                </a:solidFill>
                <a:latin typeface="Aptos"/>
              </a:rPr>
              <a:t> </a:t>
            </a:r>
            <a:r>
              <a:rPr sz="2300" b="1" dirty="0" err="1">
                <a:solidFill>
                  <a:srgbClr val="FFFFFF"/>
                </a:solidFill>
                <a:latin typeface="Aptos"/>
              </a:rPr>
              <a:t>henter</a:t>
            </a:r>
            <a:r>
              <a:rPr sz="2300" b="1" dirty="0">
                <a:solidFill>
                  <a:srgbClr val="FFFFFF"/>
                </a:solidFill>
                <a:latin typeface="Aptos"/>
              </a:rPr>
              <a:t> </a:t>
            </a:r>
            <a:r>
              <a:rPr sz="2300" b="1" dirty="0" err="1">
                <a:solidFill>
                  <a:srgbClr val="FFFFFF"/>
                </a:solidFill>
                <a:latin typeface="Aptos"/>
              </a:rPr>
              <a:t>dere</a:t>
            </a:r>
            <a:r>
              <a:rPr sz="2300" b="1" dirty="0">
                <a:solidFill>
                  <a:srgbClr val="FFFFFF"/>
                </a:solidFill>
                <a:latin typeface="Aptos"/>
              </a:rPr>
              <a:t> </a:t>
            </a:r>
            <a:r>
              <a:rPr sz="2300" b="1" dirty="0" err="1">
                <a:solidFill>
                  <a:srgbClr val="FFFFFF"/>
                </a:solidFill>
                <a:latin typeface="Aptos"/>
              </a:rPr>
              <a:t>ut</a:t>
            </a:r>
            <a:r>
              <a:rPr sz="2300" b="1" dirty="0">
                <a:solidFill>
                  <a:srgbClr val="FFFFFF"/>
                </a:solidFill>
                <a:latin typeface="Aptos"/>
              </a:rPr>
              <a:t> </a:t>
            </a:r>
            <a:r>
              <a:rPr sz="2300" b="1" dirty="0" err="1">
                <a:solidFill>
                  <a:srgbClr val="FFFFFF"/>
                </a:solidFill>
                <a:latin typeface="Aptos"/>
              </a:rPr>
              <a:t>verdien</a:t>
            </a:r>
            <a:r>
              <a:rPr lang="nb-NO" sz="2300" b="1" dirty="0">
                <a:solidFill>
                  <a:srgbClr val="FFFFFF"/>
                </a:solidFill>
                <a:latin typeface="Aptos"/>
              </a:rPr>
              <a:t> på en forsvarlig måte</a:t>
            </a:r>
            <a:r>
              <a:rPr sz="2300" b="1" dirty="0">
                <a:solidFill>
                  <a:srgbClr val="FFFFFF"/>
                </a:solidFill>
                <a:latin typeface="Aptos"/>
              </a:rPr>
              <a:t>?</a:t>
            </a:r>
          </a:p>
        </p:txBody>
      </p:sp>
      <p:sp>
        <p:nvSpPr>
          <p:cNvPr id="13" name="TextBox 12"/>
          <p:cNvSpPr txBox="1"/>
          <p:nvPr/>
        </p:nvSpPr>
        <p:spPr>
          <a:xfrm>
            <a:off x="685800" y="5705856"/>
            <a:ext cx="10972800" cy="411480"/>
          </a:xfrm>
          <a:prstGeom prst="rect">
            <a:avLst/>
          </a:prstGeom>
          <a:noFill/>
        </p:spPr>
        <p:txBody>
          <a:bodyPr wrap="square" lIns="0" tIns="0" rIns="0" bIns="0">
            <a:noAutofit/>
          </a:bodyPr>
          <a:lstStyle/>
          <a:p>
            <a:pPr>
              <a:spcAft>
                <a:spcPts val="0"/>
              </a:spcAft>
            </a:pPr>
            <a:r>
              <a:rPr sz="2300" b="1">
                <a:solidFill>
                  <a:srgbClr val="FFFFFF"/>
                </a:solidFill>
                <a:latin typeface="Aptos"/>
              </a:rPr>
              <a:t>Bedre etterlevelse. Bedre data. Bedre produkter. Sterkere tillit.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9F9A8C-29AE-A0E5-D9D2-DA7DE3DE3121}"/>
              </a:ext>
            </a:extLst>
          </p:cNvPr>
          <p:cNvSpPr>
            <a:spLocks noGrp="1"/>
          </p:cNvSpPr>
          <p:nvPr>
            <p:ph type="body" sz="quarter" idx="13"/>
          </p:nvPr>
        </p:nvSpPr>
        <p:spPr/>
        <p:txBody>
          <a:bodyPr/>
          <a:lstStyle/>
          <a:p>
            <a:endParaRPr lang="nb-NO"/>
          </a:p>
        </p:txBody>
      </p:sp>
      <p:sp>
        <p:nvSpPr>
          <p:cNvPr id="3" name="Title 2">
            <a:extLst>
              <a:ext uri="{FF2B5EF4-FFF2-40B4-BE49-F238E27FC236}">
                <a16:creationId xmlns:a16="http://schemas.microsoft.com/office/drawing/2014/main" id="{032392F7-C50D-85F7-0ECE-D324610C85AF}"/>
              </a:ext>
            </a:extLst>
          </p:cNvPr>
          <p:cNvSpPr>
            <a:spLocks noGrp="1"/>
          </p:cNvSpPr>
          <p:nvPr>
            <p:ph type="title"/>
          </p:nvPr>
        </p:nvSpPr>
        <p:spPr/>
        <p:txBody>
          <a:bodyPr/>
          <a:lstStyle/>
          <a:p>
            <a:r>
              <a:rPr lang="nb-NO" b="1" dirty="0"/>
              <a:t>Takk for oss!</a:t>
            </a:r>
          </a:p>
        </p:txBody>
      </p:sp>
      <p:pic>
        <p:nvPicPr>
          <p:cNvPr id="13" name="Picture 12">
            <a:extLst>
              <a:ext uri="{FF2B5EF4-FFF2-40B4-BE49-F238E27FC236}">
                <a16:creationId xmlns:a16="http://schemas.microsoft.com/office/drawing/2014/main" id="{89BBA203-0410-9D13-31F4-3A494362EB35}"/>
              </a:ext>
            </a:extLst>
          </p:cNvPr>
          <p:cNvPicPr>
            <a:picLocks noChangeAspect="1"/>
          </p:cNvPicPr>
          <p:nvPr>
            <p:custDataLst>
              <p:tags r:id="rId1"/>
            </p:custDataLst>
          </p:nvPr>
        </p:nvPicPr>
        <p:blipFill rotWithShape="1">
          <a:blip r:embed="rId5"/>
          <a:srcRect/>
          <a:stretch/>
        </p:blipFill>
        <p:spPr>
          <a:xfrm>
            <a:off x="905178" y="2290639"/>
            <a:ext cx="1386794" cy="1386794"/>
          </a:xfrm>
          <a:prstGeom prst="flowChartConnector">
            <a:avLst/>
          </a:prstGeom>
          <a:ln w="31750">
            <a:gradFill flip="none" rotWithShape="1">
              <a:gsLst>
                <a:gs pos="0">
                  <a:schemeClr val="accent1"/>
                </a:gs>
                <a:gs pos="50000">
                  <a:schemeClr val="accent5">
                    <a:lumMod val="60000"/>
                    <a:lumOff val="40000"/>
                  </a:schemeClr>
                </a:gs>
                <a:gs pos="100000">
                  <a:srgbClr val="C4D600"/>
                </a:gs>
              </a:gsLst>
              <a:lin ang="13500000" scaled="1"/>
              <a:tileRect/>
            </a:gradFill>
          </a:ln>
        </p:spPr>
      </p:pic>
      <p:sp>
        <p:nvSpPr>
          <p:cNvPr id="15" name="TextBox 14">
            <a:extLst>
              <a:ext uri="{FF2B5EF4-FFF2-40B4-BE49-F238E27FC236}">
                <a16:creationId xmlns:a16="http://schemas.microsoft.com/office/drawing/2014/main" id="{A0F0166C-765A-AAB8-6326-88DEECF28F4E}"/>
              </a:ext>
            </a:extLst>
          </p:cNvPr>
          <p:cNvSpPr txBox="1"/>
          <p:nvPr/>
        </p:nvSpPr>
        <p:spPr>
          <a:xfrm>
            <a:off x="2447961" y="2599315"/>
            <a:ext cx="3138241" cy="1415772"/>
          </a:xfrm>
          <a:prstGeom prst="rect">
            <a:avLst/>
          </a:prstGeom>
          <a:noFill/>
        </p:spPr>
        <p:txBody>
          <a:bodyPr wrap="square" lIns="0" tIns="0" rIns="0" bIns="0" rtlCol="0">
            <a:spAutoFit/>
          </a:bodyPr>
          <a:lstStyle/>
          <a:p>
            <a:pPr>
              <a:spcBef>
                <a:spcPts val="600"/>
              </a:spcBef>
              <a:buSzPct val="100000"/>
            </a:pPr>
            <a:r>
              <a:rPr lang="nb-NO" b="1" dirty="0">
                <a:solidFill>
                  <a:srgbClr val="86BC25"/>
                </a:solidFill>
                <a:latin typeface="+mj-lt"/>
              </a:rPr>
              <a:t>Hanne Pernille Gulbrandsen</a:t>
            </a:r>
            <a:br>
              <a:rPr lang="nb-NO" sz="1600" b="1" dirty="0">
                <a:solidFill>
                  <a:srgbClr val="86BC25"/>
                </a:solidFill>
              </a:rPr>
            </a:br>
            <a:r>
              <a:rPr lang="nb-NO" sz="1600" b="1" dirty="0"/>
              <a:t>Partner | Advokat</a:t>
            </a:r>
            <a:br>
              <a:rPr lang="nb-NO" sz="1600" b="1" dirty="0"/>
            </a:br>
            <a:r>
              <a:rPr lang="nb-NO" sz="1600" dirty="0"/>
              <a:t>Intangibles, Data and Technology</a:t>
            </a:r>
          </a:p>
          <a:p>
            <a:pPr>
              <a:spcBef>
                <a:spcPts val="600"/>
              </a:spcBef>
              <a:buSzPct val="100000"/>
            </a:pPr>
            <a:r>
              <a:rPr lang="nb-NO" sz="1600" dirty="0"/>
              <a:t>E: hgulbrandsen@deloitte.no</a:t>
            </a:r>
          </a:p>
          <a:p>
            <a:pPr>
              <a:spcBef>
                <a:spcPts val="600"/>
              </a:spcBef>
              <a:buSzPct val="100000"/>
            </a:pPr>
            <a:r>
              <a:rPr lang="nb-NO" sz="1600" dirty="0"/>
              <a:t>T: +47 402 81 558</a:t>
            </a:r>
            <a:endParaRPr lang="nb-NO" sz="1600" b="1" dirty="0"/>
          </a:p>
        </p:txBody>
      </p:sp>
      <p:pic>
        <p:nvPicPr>
          <p:cNvPr id="17" name="Picture 16">
            <a:extLst>
              <a:ext uri="{FF2B5EF4-FFF2-40B4-BE49-F238E27FC236}">
                <a16:creationId xmlns:a16="http://schemas.microsoft.com/office/drawing/2014/main" id="{1120CABA-61D7-4768-D514-939C45EB54D1}"/>
              </a:ext>
            </a:extLst>
          </p:cNvPr>
          <p:cNvPicPr>
            <a:picLocks noChangeAspect="1"/>
          </p:cNvPicPr>
          <p:nvPr>
            <p:custDataLst>
              <p:tags r:id="rId2"/>
            </p:custDataLst>
          </p:nvPr>
        </p:nvPicPr>
        <p:blipFill rotWithShape="1">
          <a:blip r:embed="rId6"/>
          <a:srcRect/>
          <a:stretch/>
        </p:blipFill>
        <p:spPr>
          <a:xfrm>
            <a:off x="6376555" y="2336044"/>
            <a:ext cx="1385868" cy="1385868"/>
          </a:xfrm>
          <a:prstGeom prst="flowChartConnector">
            <a:avLst/>
          </a:prstGeom>
          <a:ln w="31750">
            <a:gradFill flip="none" rotWithShape="1">
              <a:gsLst>
                <a:gs pos="0">
                  <a:schemeClr val="accent1"/>
                </a:gs>
                <a:gs pos="50000">
                  <a:schemeClr val="accent5">
                    <a:lumMod val="60000"/>
                    <a:lumOff val="40000"/>
                  </a:schemeClr>
                </a:gs>
                <a:gs pos="100000">
                  <a:srgbClr val="C4D600"/>
                </a:gs>
              </a:gsLst>
              <a:lin ang="5400000" scaled="1"/>
              <a:tileRect/>
            </a:gradFill>
          </a:ln>
        </p:spPr>
      </p:pic>
      <p:sp>
        <p:nvSpPr>
          <p:cNvPr id="19" name="TextBox 18">
            <a:extLst>
              <a:ext uri="{FF2B5EF4-FFF2-40B4-BE49-F238E27FC236}">
                <a16:creationId xmlns:a16="http://schemas.microsoft.com/office/drawing/2014/main" id="{75AEB61C-3A5A-74C2-465B-11A8C2BC2405}"/>
              </a:ext>
            </a:extLst>
          </p:cNvPr>
          <p:cNvSpPr txBox="1"/>
          <p:nvPr/>
        </p:nvSpPr>
        <p:spPr>
          <a:xfrm>
            <a:off x="7919338" y="2599315"/>
            <a:ext cx="3096556" cy="1738938"/>
          </a:xfrm>
          <a:prstGeom prst="rect">
            <a:avLst/>
          </a:prstGeom>
          <a:noFill/>
        </p:spPr>
        <p:txBody>
          <a:bodyPr wrap="square" lIns="0" tIns="0" rIns="0" bIns="0" rtlCol="0">
            <a:spAutoFit/>
          </a:bodyPr>
          <a:lstStyle/>
          <a:p>
            <a:pPr>
              <a:spcBef>
                <a:spcPts val="600"/>
              </a:spcBef>
              <a:buSzPct val="100000"/>
            </a:pPr>
            <a:r>
              <a:rPr lang="nb-NO" b="1" dirty="0">
                <a:solidFill>
                  <a:srgbClr val="86BC25"/>
                </a:solidFill>
                <a:latin typeface="+mj-lt"/>
              </a:rPr>
              <a:t>Eirin Helen Hauvik</a:t>
            </a:r>
            <a:br>
              <a:rPr lang="nb-NO" sz="1600" b="1" dirty="0">
                <a:solidFill>
                  <a:srgbClr val="86BC25"/>
                </a:solidFill>
              </a:rPr>
            </a:br>
            <a:r>
              <a:rPr lang="nb-NO" sz="1600" b="1" dirty="0"/>
              <a:t>Partner | Advokat</a:t>
            </a:r>
            <a:br>
              <a:rPr lang="nb-NO" sz="1600" b="1" dirty="0"/>
            </a:br>
            <a:r>
              <a:rPr lang="nb-NO" sz="1600" dirty="0"/>
              <a:t>Intangibles, Data and Technology</a:t>
            </a:r>
          </a:p>
          <a:p>
            <a:pPr>
              <a:spcBef>
                <a:spcPts val="600"/>
              </a:spcBef>
              <a:buSzPct val="100000"/>
            </a:pPr>
            <a:r>
              <a:rPr lang="nb-NO" sz="1600" dirty="0"/>
              <a:t>E: ehauvik@deloitte.no</a:t>
            </a:r>
          </a:p>
          <a:p>
            <a:pPr>
              <a:spcBef>
                <a:spcPts val="600"/>
              </a:spcBef>
              <a:buSzPct val="100000"/>
            </a:pPr>
            <a:r>
              <a:rPr lang="nb-NO" sz="1600" dirty="0"/>
              <a:t>T: +47 476 42 629</a:t>
            </a:r>
          </a:p>
          <a:p>
            <a:pPr>
              <a:spcBef>
                <a:spcPts val="600"/>
              </a:spcBef>
              <a:buSzPct val="100000"/>
            </a:pPr>
            <a:endParaRPr lang="nb-NO" sz="1600" b="1" dirty="0"/>
          </a:p>
        </p:txBody>
      </p:sp>
      <p:sp>
        <p:nvSpPr>
          <p:cNvPr id="20" name="Copyright" descr="{&quot;templafy&quot;:{&quot;id&quot;:&quot;ac47fb0e-9583-49a0-b6e7-771ac2b04849&quot;}}">
            <a:extLst>
              <a:ext uri="{FF2B5EF4-FFF2-40B4-BE49-F238E27FC236}">
                <a16:creationId xmlns:a16="http://schemas.microsoft.com/office/drawing/2014/main" id="{7F012FD0-A7B3-DBD9-C706-DA514D60239F}"/>
              </a:ext>
            </a:extLst>
          </p:cNvPr>
          <p:cNvSpPr txBox="1"/>
          <p:nvPr/>
        </p:nvSpPr>
        <p:spPr>
          <a:xfrm>
            <a:off x="450000" y="6515063"/>
            <a:ext cx="5355168" cy="123111"/>
          </a:xfrm>
          <a:prstGeom prst="rect">
            <a:avLst/>
          </a:prstGeom>
          <a:noFill/>
        </p:spPr>
        <p:txBody>
          <a:bodyPr wrap="square" lIns="0" tIns="0" rIns="0" bIns="0" rtlCol="0">
            <a:spAutoFit/>
          </a:bodyPr>
          <a:lstStyle/>
          <a:p>
            <a:pPr marL="0" indent="0">
              <a:spcBef>
                <a:spcPts val="450"/>
              </a:spcBef>
              <a:buSzPct val="100000"/>
              <a:buFont typeface="Arial"/>
              <a:buNone/>
            </a:pPr>
            <a:r>
              <a:rPr lang="nb-NO" sz="800" noProof="0">
                <a:solidFill>
                  <a:schemeClr val="tx1"/>
                </a:solidFill>
                <a:latin typeface="+mn-lt"/>
                <a:cs typeface="Calibri" panose="020F0502020204030204" pitchFamily="34" charset="0"/>
              </a:rPr>
              <a:t>© 2026 Deloitte Advokatfirma AS</a:t>
            </a:r>
          </a:p>
        </p:txBody>
      </p:sp>
    </p:spTree>
    <p:extLst>
      <p:ext uri="{BB962C8B-B14F-4D97-AF65-F5344CB8AC3E}">
        <p14:creationId xmlns:p14="http://schemas.microsoft.com/office/powerpoint/2010/main" val="89159755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20789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CONTAINEDIMAGEPATH" val="C:\Users\ehauvik\AppData\Local\Templafy\AddIns\PowerPointVsto\Deloitte Legal_TT_Stakeholder_Agility_hires_lo.png"/>
</p:tagLst>
</file>

<file path=ppt/tags/tag33.xml><?xml version="1.0" encoding="utf-8"?>
<p:tagLst xmlns:a="http://schemas.openxmlformats.org/drawingml/2006/main" xmlns:r="http://schemas.openxmlformats.org/officeDocument/2006/relationships" xmlns:p="http://schemas.openxmlformats.org/presentationml/2006/main">
  <p:tag name="CONTAINEDIMAGEPATH" val="C:\Users\cfagerheim\AppData\Local\Templafy\AddIns\PowerPointVsto\Gulbrandsen, Hanne Pernille.jpg"/>
</p:tagLst>
</file>

<file path=ppt/tags/tag34.xml><?xml version="1.0" encoding="utf-8"?>
<p:tagLst xmlns:a="http://schemas.openxmlformats.org/drawingml/2006/main" xmlns:r="http://schemas.openxmlformats.org/officeDocument/2006/relationships" xmlns:p="http://schemas.openxmlformats.org/presentationml/2006/main">
  <p:tag name="CONTAINEDIMAGEPATH" val="C:\Users\cfagerheim\AppData\Local\Templafy\AddIns\PowerPointVsto\Hauvik, Eirin Helen.jpg"/>
</p:tagLst>
</file>

<file path=ppt/theme/theme1.xml><?xml version="1.0" encoding="utf-8"?>
<a:theme xmlns:a="http://schemas.openxmlformats.org/drawingml/2006/main" name="Deloitte Brand Theme">
  <a:themeElements>
    <a:clrScheme name="Custom 3">
      <a:dk1>
        <a:sysClr val="windowText" lastClr="000000"/>
      </a:dk1>
      <a:lt1>
        <a:sysClr val="window" lastClr="FFFFFF"/>
      </a:lt1>
      <a:dk2>
        <a:srgbClr val="53565A"/>
      </a:dk2>
      <a:lt2>
        <a:srgbClr val="E6E6E6"/>
      </a:lt2>
      <a:accent1>
        <a:srgbClr val="86BC25"/>
      </a:accent1>
      <a:accent2>
        <a:srgbClr val="26890D"/>
      </a:accent2>
      <a:accent3>
        <a:srgbClr val="056B38"/>
      </a:accent3>
      <a:accent4>
        <a:srgbClr val="1C3D26"/>
      </a:accent4>
      <a:accent5>
        <a:srgbClr val="0DF200"/>
      </a:accent5>
      <a:accent6>
        <a:srgbClr val="F2F5E3"/>
      </a:accent6>
      <a:hlink>
        <a:srgbClr val="007CB0"/>
      </a:hlink>
      <a:folHlink>
        <a:srgbClr val="7F7F7F"/>
      </a:folHlink>
    </a:clrScheme>
    <a:fontScheme name="Custom 1">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2" id="{57ECC965-9F89-4A4E-BF24-E1BEF30EC054}" vid="{19A2DA7C-225B-47C3-92B9-9FA911C294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TemplafyTemplateConfiguration><![CDATA[{"elementsMetadata":[{"type":"shape","id":"ac47fb0e-9583-49a0-b6e7-771ac2b04849","elementConfiguration":{"binding":"{{StringJoin(\" \", UserProfile.LegalEntity.DisclaimerRef.DisclaimerC, UserProfile.LegalEntity.DisclaimerRef.ActiveYearPPTBlank, UserProfile.LegalEntity.LegalEntity)}}","visibility":"","type":"text","disableUpdates":false}},{"type":"shape","id":"538d67db-c4ca-4bf4-b1eb-015b6ef1f2f2","elementConfiguration":{"binding":"{{StringJoin(\" \", UserProfile.LegalEntity.DisclaimerRef.DisclaimerC, UserProfile.LegalEntity.DisclaimerRef.ActiveYearPPTBlank, UserProfile.LegalEntity.LegalEntity)}}","visibility":"","type":"text","disableUpdates":false}},{"type":"shape","id":"c1115aa2-903a-4017-8c8e-67fd07934029","elementConfiguration":{"binding":"{{StringJoin(\" \", UserProfile.LegalEntity.DisclaimerRef.DisclaimerC, UserProfile.LegalEntity.DisclaimerRef.ActiveYearPPTBlank, UserProfile.LegalEntity.LegalEntity)}}","visibility":"","type":"text","disableUpdates":false}},{"type":"shape","id":"a0c0e02f-451f-46f5-9743-c2253a0b9e6c","elementConfiguration":{"inheritDimensions":"{{InheritDimensions.InheritNone}}","width":"{{UserProfile.LegalEntity.LogoRef.PpWidescreenNormLogoWidth}}","height":"","image":"{{IfElse(Equals(Form.Choose_logo.LogoChoiceValue, \"UserProfileLogo\"), UserProfile.LegalEntity.LogoRef.ImageFileRef.ImageFile, DataSources.ImageFiles[\"Deloitte Tagline Lockup Black-CMYK.png\"].ImageFile)}}","visibility":"","type":"image","disableUpdates":false}},{"type":"shape","id":"2bbc8946-7558-4554-9369-c8c30aeae349","elementConfiguration":{"binding":"{{IfElse(Equals(UserProfile.DocumentLanguage.LanguageRef.Name, \"Icelandic (Iceland) (is-IS)\"), IfElse(Equals(Form.InternalExternal.AudienceType, \"Internal\"), StringJoin(\"\n\n\", UserProfile.LegalEntity.DisclaimerRef.DisclaimerS_ISL, UserProfile.LegalEntity.DisclaimerRef.DisclaimerP_Brand, UserProfile.LegalEntity.DisclaimerRef.DisclaimerD_Internal_ISL, StringJoin(\" \", UserProfile.LegalEntity.DisclaimerRef.Confidential_Internal_ISL, UserProfile.LegalEntity.DisclaimerRef.DisclaimerC, UserProfile.LegalEntity.DisclaimerRef.ActiveYearPPTBlank, UserProfile.LegalEntity.LegalEntity)), IfElse(Equals(Form.InternalExternal.AudienceType, \"External\"), StringJoin(\"\n\n\", UserProfile.LegalEntity.DisclaimerRef.DisclaimerS_ISL, UserProfile.LegalEntity.DisclaimerRef.DisclaimerP_Brand, UserProfile.LegalEntity.DisclaimerRef.DisclaimerP_ISL, UserProfile.LegalEntity.DisclaimerRef.DisclaimerD_External_ISL, StringJoin(\" \", UserProfile.LegalEntity.DisclaimerRef.DisclaimerC, UserProfile.LegalEntity.DisclaimerRef.ActiveYearPPTBlank, UserProfile.LegalEntity.LegalEntity)), IfElse(Equals(Form.InternalExternal.AudienceType, \"Client advice external\"), StringJoin(\"\n\n\", UserProfile.LegalEntity.DisclaimerRef.DisclaimerS_ISL, UserProfile.LegalEntity.DisclaimerRef.DisclaimerP_Brand, UserProfile.LegalEntity.DisclaimerRef.DisclaimerP_ISL, UserProfile.LegalEntity.DisclaimerRef.DisclaimerD_ClientExternal_ISL, StringJoin(\" \", UserProfile.LegalEntity.DisclaimerRef.DisclaimerC, UserProfile.LegalEntity.DisclaimerRef.ActiveYearPPTBlank, UserProfile.LegalEntity.LegalEntity)), StringJoin(\"\n\n\", UserProfile.LegalEntity.DisclaimerRef.DisclaimerS_ISL, UserProfile.LegalEntity.DisclaimerRef.DisclaimerP_Brand, UserProfile.LegalEntity.DisclaimerRef.DisclaimerP_ISL, UserProfile.LegalEntity.DisclaimerRef.DisclaimerD_External_ISL, StringJoin(\" \", UserProfile.LegalEntity.DisclaimerRef.DisclaimerC, UserProfile.LegalEntity.DisclaimerRef.ActiveYearPPTBlank, UserProfile.LegalEntity.LegalEntity))))), IfElse(Equals(Form.InternalExternal.AudienceType, \"Internal\"), StringJoin(\"\n\n\", UserProfile.LegalEntity.DisclaimerRef.DisclaimerS, UserProfile.LegalEntity.DisclaimerRef.DisclaimerP_Brand, UserProfile.LegalEntity.DisclaimerRef.DisclaimerD_Internal, StringJoin(\" \", UserProfile.LegalEntity.DisclaimerRef.Confidential_Internal, UserProfile.LegalEntity.DisclaimerRef.DisclaimerC, UserProfile.LegalEntity.DisclaimerRef.ActiveYearPPTBlank, UserProfile.LegalEntity.LegalEntity)), IfElse(Equals(Form.InternalExternal.AudienceType, \"External\"), StringJoin(\"\n\n\", UserProfile.LegalEntity.DisclaimerRef.DisclaimerS, UserProfile.LegalEntity.DisclaimerRef.DisclaimerP_Brand, UserProfile.LegalEntity.DisclaimerRef.DisclaimerP, UserProfile.LegalEntity.DisclaimerRef.DisclaimerD_External, StringJoin(\" \", UserProfile.LegalEntity.DisclaimerRef.DisclaimerC, UserProfile.LegalEntity.DisclaimerRef.ActiveYearPPTBlank, UserProfile.LegalEntity.LegalEntity)), IfElse(Equals(Form.InternalExternal.AudienceType, \"Client advice external\"), StringJoin(\"\n\n\", UserProfile.LegalEntity.DisclaimerRef.DisclaimerS, UserProfile.LegalEntity.DisclaimerRef.DisclaimerP_Brand, UserProfile.LegalEntity.DisclaimerRef.DisclaimerP, UserProfile.LegalEntity.DisclaimerRef.DisclaimerD_ClientExternal, StringJoin(\" \", UserProfile.LegalEntity.DisclaimerRef.DisclaimerC, UserProfile.LegalEntity.DisclaimerRef.ActiveYearPPTBlank, UserProfile.LegalEntity.LegalEntity)), StringJoin(\"\n\n\", UserProfile.LegalEntity.DisclaimerRef.DisclaimerS, UserProfile.LegalEntity.DisclaimerRef.DisclaimerP_Brand, UserProfile.LegalEntity.DisclaimerRef.DisclaimerP, UserProfile.LegalEntity.DisclaimerRef.DisclaimerD_External, StringJoin(\" \", UserProfile.LegalEntity.DisclaimerRef.DisclaimerC, UserProfile.LegalEntity.DisclaimerRef.ActiveYearPPTBlank, UserProfile.LegalEntity.LegalEntity))))))}}","visibility":"","type":"text","disableUpdates":false}},{"type":"shape","id":"42cae0d6-7076-4b50-846e-d9c85965e9c3","elementConfiguration":{"binding":"{{StringJoin(\" \", UserProfile.LegalEntity.DisclaimerRef.DisclaimerC, UserProfile.LegalEntity.DisclaimerRef.ActiveYearPPTBlank, UserProfile.LegalEntity.LegalEntity)}}","visibility":"","type":"text","disableUpdates":false}},{"type":"shape","id":"de8e9305-d143-4f0e-bf39-41a497e38db4","elementConfiguration":{"inheritDimensions":"{{InheritDimensions.InheritNone}}","width":"{{UserProfile.LegalEntity.LogoRef.PpWidescreenNormLogoWidth}}","height":"","image":"{{IfElse(Equals(Form.Choose_logo.LogoChoiceValue, \"UserProfileLogo\"), UserProfile.LegalEntity.LogoRef.ImageFileRef.ImageFile, DataSources.ImageFiles[\"Deloitte Tagline Lockup Black-CMYK.png\"].ImageFile)}}","visibility":"","type":"image","disableUpdates":false}},{"type":"shape","id":"7fbabcf5-99dd-470b-8f9e-60f40b1ba45d","elementConfiguration":{"inheritDimensions":"{{InheritDimensions.InheritNone}}","width":"{{UserProfile.LegalEntity.LogoRef.PpWidescreenNormLogoWidth}}","height":"","image":"{{IfElse(Equals(Form.Choose_logo.LogoChoiceValue, \"UserProfileLogo\"), UserProfile.LegalEntity.LogoRef.ImageFileRef.ImageFile, DataSources.ImageFiles[\"Deloitte Tagline Lockup Black-CMYK.png\"].ImageFile)}}","visibility":"","type":"image","disableUpdates":false}},{"type":"shape","id":"a17e1f1a-2539-478c-a27c-8c23f2e0963f","elementConfiguration":{"binding":"{{IfElse(Equals(UserProfile.DocumentLanguage.LanguageRef.Name, \"Icelandic (Iceland) (is-IS)\"), IfElse(Equals(Form.InternalExternal.AudienceType, \"Internal\"), StringJoin(\"\n\n\", UserProfile.LegalEntity.DisclaimerRef.DisclaimerS_ISL, UserProfile.LegalEntity.DisclaimerRef.DisclaimerP_Brand, UserProfile.LegalEntity.DisclaimerRef.DisclaimerD_Internal_ISL, StringJoin(\" \", UserProfile.LegalEntity.DisclaimerRef.Confidential_Internal_ISL, UserProfile.LegalEntity.DisclaimerRef.DisclaimerC, UserProfile.LegalEntity.DisclaimerRef.ActiveYearPPTBlank, UserProfile.LegalEntity.LegalEntity)), IfElse(Equals(Form.InternalExternal.AudienceType, \"External\"), StringJoin(\"\n\n\", UserProfile.LegalEntity.DisclaimerRef.DisclaimerS_ISL, UserProfile.LegalEntity.DisclaimerRef.DisclaimerP_Brand, UserProfile.LegalEntity.DisclaimerRef.DisclaimerP_ISL, UserProfile.LegalEntity.DisclaimerRef.DisclaimerD_External_ISL, StringJoin(\" \", UserProfile.LegalEntity.DisclaimerRef.DisclaimerC, UserProfile.LegalEntity.DisclaimerRef.ActiveYearPPTBlank, UserProfile.LegalEntity.LegalEntity)), IfElse(Equals(Form.InternalExternal.AudienceType, \"Client advice external\"), StringJoin(\"\n\n\", UserProfile.LegalEntity.DisclaimerRef.DisclaimerS_ISL, UserProfile.LegalEntity.DisclaimerRef.DisclaimerP_Brand, UserProfile.LegalEntity.DisclaimerRef.DisclaimerP_ISL, UserProfile.LegalEntity.DisclaimerRef.DisclaimerD_ClientExternal_ISL, StringJoin(\" \", UserProfile.LegalEntity.DisclaimerRef.DisclaimerC, UserProfile.LegalEntity.DisclaimerRef.ActiveYearPPTBlank, UserProfile.LegalEntity.LegalEntity)), StringJoin(\"\n\n\", UserProfile.LegalEntity.DisclaimerRef.DisclaimerS_ISL, UserProfile.LegalEntity.DisclaimerRef.DisclaimerP_Brand, UserProfile.LegalEntity.DisclaimerRef.DisclaimerP_ISL, UserProfile.LegalEntity.DisclaimerRef.DisclaimerD_External_ISL, StringJoin(\" \", UserProfile.LegalEntity.DisclaimerRef.DisclaimerC, UserProfile.LegalEntity.DisclaimerRef.ActiveYearPPTBlank, UserProfile.LegalEntity.LegalEntity))))), IfElse(Equals(Form.InternalExternal.AudienceType, \"Internal\"), StringJoin(\"\n\n\", UserProfile.LegalEntity.DisclaimerRef.DisclaimerS, UserProfile.LegalEntity.DisclaimerRef.DisclaimerP_Brand, UserProfile.LegalEntity.DisclaimerRef.DisclaimerD_Internal, StringJoin(\" \", UserProfile.LegalEntity.DisclaimerRef.Confidential_Internal, UserProfile.LegalEntity.DisclaimerRef.DisclaimerC, UserProfile.LegalEntity.DisclaimerRef.ActiveYearPPTBlank, UserProfile.LegalEntity.LegalEntity)), IfElse(Equals(Form.InternalExternal.AudienceType, \"External\"), StringJoin(\"\n\n\", UserProfile.LegalEntity.DisclaimerRef.DisclaimerS, UserProfile.LegalEntity.DisclaimerRef.DisclaimerP_Brand, UserProfile.LegalEntity.DisclaimerRef.DisclaimerP, UserProfile.LegalEntity.DisclaimerRef.DisclaimerD_External, StringJoin(\" \", UserProfile.LegalEntity.DisclaimerRef.DisclaimerC, UserProfile.LegalEntity.DisclaimerRef.ActiveYearPPTBlank, UserProfile.LegalEntity.LegalEntity)), IfElse(Equals(Form.InternalExternal.AudienceType, \"Client advice external\"), StringJoin(\"\n\n\", UserProfile.LegalEntity.DisclaimerRef.DisclaimerS, UserProfile.LegalEntity.DisclaimerRef.DisclaimerP_Brand, UserProfile.LegalEntity.DisclaimerRef.DisclaimerP, UserProfile.LegalEntity.DisclaimerRef.DisclaimerD_ClientExternal, StringJoin(\" \", UserProfile.LegalEntity.DisclaimerRef.DisclaimerC, UserProfile.LegalEntity.DisclaimerRef.ActiveYearPPTBlank, UserProfile.LegalEntity.LegalEntity)), StringJoin(\"\n\n\", UserProfile.LegalEntity.DisclaimerRef.DisclaimerS, UserProfile.LegalEntity.DisclaimerRef.DisclaimerP_Brand, UserProfile.LegalEntity.DisclaimerRef.DisclaimerP, UserProfile.LegalEntity.DisclaimerRef.DisclaimerD_External, StringJoin(\" \", UserProfile.LegalEntity.DisclaimerRef.DisclaimerC, UserProfile.LegalEntity.DisclaimerRef.ActiveYearPPTBlank, UserProfile.LegalEntity.LegalEntity))))))}}","visibility":"","type":"text","disableUpdates":false}},{"type":"shape","id":"8b689494-f5e0-486a-804e-71f70c5fdac0","elementConfiguration":{"binding":"{{StringJoin(\" \", UserProfile.LegalEntity.DisclaimerRef.DisclaimerC, UserProfile.LegalEntity.DisclaimerRef.ActiveYearPPTBlank, UserProfile.LegalEntity.LegalEntity)}}","visibility":"","type":"text","disableUpdates":false}},{"type":"shape","id":"42651430-c9a9-409d-ba39-b002bf7fce3a","elementConfiguration":{"binding":"{{StringJoin(\" \", UserProfile.LegalEntity.DisclaimerRef.DisclaimerC, UserProfile.LegalEntity.DisclaimerRef.ActiveYearPPTBlank, UserProfile.LegalEntity.LegalEntity)}}","visibility":"","type":"text","disableUpdates":false}},{"type":"shape","id":"ad4b24be-7447-4441-8472-a922d7a7c6df","elementConfiguration":{"inheritDimensions":"{{InheritDimensions.InheritNone}}","width":"{{UserProfile.LegalEntity.LogoRef.PpWidescreenNormLogoWidth}}","height":"","image":"{{IfElse(Equals(Form.Choose_logo.LogoChoiceValue, \"UserProfileLogo\"), UserProfile.LegalEntity.LogoRef.ImageWhiteFileRef.ImageFile, DataSources.ImageFiles[\"Deloitte Tagline Lockup White-CMYK.png\"].ImageFile)}}","visibility":"","type":"image","disableUpdates":false}},{"type":"shape","id":"e59975b5-1ec6-4be2-8c9e-aeadcc480a75","elementConfiguration":{"binding":"{{StringJoin(\" \", UserProfile.LegalEntity.DisclaimerRef.DisclaimerC, UserProfile.LegalEntity.DisclaimerRef.ActiveYearPPTBlank, UserProfile.LegalEntity.LegalEntity)}}","visibility":"","type":"text","disableUpdates":false}},{"type":"shape","id":"32042e54-7cfe-454b-8e54-8f3a1f3dab2a","elementConfiguration":{"binding":"{{StringJoin(\" \", UserProfile.LegalEntity.DisclaimerRef.DisclaimerC, UserProfile.LegalEntity.DisclaimerRef.ActiveYearPPTBlank, UserProfile.LegalEntity.LegalEntity)}}","visibility":"","type":"text","disableUpdates":false}},{"type":"shape","id":"20bf27ca-b962-4e88-9320-ed0c240735db","elementConfiguration":{"binding":"{{StringJoin(\" \", UserProfile.LegalEntity.DisclaimerRef.DisclaimerC, UserProfile.LegalEntity.DisclaimerRef.ActiveYearPPTBlank, UserProfile.LegalEntity.LegalEntity)}}","visibility":"","type":"text","disableUpdates":false}},{"type":"shape","id":"f41e4178-36d0-4657-b961-6773729fb13e","elementConfiguration":{"inheritDimensions":"{{InheritDimensions.InheritNone}}","width":"{{UserProfile.LegalEntity.LogoRef.PpWidescreenNormLogoWidth}}","height":"","image":"{{IfElse(Equals(Form.Choose_logo.LogoChoiceValue, \"UserProfileLogo\"), UserProfile.LegalEntity.LogoRef.ImageWhiteFileRef.ImageFile, DataSources.ImageFiles[\"Deloitte Tagline Lockup White-CMYK.png\"].ImageFile)}}","visibility":"","type":"image","disableUpdates":false}},{"type":"shape","id":"41967b66-7db4-49fb-bf79-c18bddfc0c7c","elementConfiguration":{"binding":"{{StringJoin(\" \", UserProfile.LegalEntity.DisclaimerRef.DisclaimerC, UserProfile.LegalEntity.DisclaimerRef.ActiveYearPPTBlank, UserProfile.LegalEntity.LegalEntity)}}","visibility":"","type":"text","disableUpdates":false}},{"type":"shape","id":"27f537f1-a213-4ec5-9d0f-838a2528e93c","elementConfiguration":{"binding":"{{StringJoin(\" \", UserProfile.LegalEntity.DisclaimerRef.DisclaimerC, UserProfile.LegalEntity.DisclaimerRef.ActiveYearPPTBlank, UserProfile.LegalEntity.LegalEntity)}}","visibility":"","type":"text","disableUpdates":false}},{"type":"shape","id":"549de460-70aa-40cb-9712-eb6382d64d2e","elementConfiguration":{"binding":"{{StringJoin(\" \", UserProfile.LegalEntity.DisclaimerRef.DisclaimerC, UserProfile.LegalEntity.DisclaimerRef.ActiveYearPPTBlank, UserProfile.LegalEntity.LegalEntity)}}","visibility":"","type":"text","disableUpdates":false}},{"type":"shape","id":"e90511d0-edde-4349-b052-d801808e12db","elementConfiguration":{"binding":"{{StringJoin(\" \", UserProfile.LegalEntity.DisclaimerRef.DisclaimerC, UserProfile.LegalEntity.DisclaimerRef.ActiveYearPPTBlank, UserProfile.LegalEntity.LegalEntity)}}","visibility":"","type":"text","disableUpdates":false}},{"type":"shape","id":"a9157615-a288-40b9-98e5-f3cedac16b76","elementConfiguration":{"inheritDimensions":"{{InheritDimensions.InheritNone}}","width":"{{UserProfile.LegalEntity.LogoRef.PpWidescreenNormLogoWidth}}","height":"","image":"{{IfElse(Equals(Form.Choose_logo.LogoChoiceValue, \"UserProfileLogo\"), UserProfile.LegalEntity.LogoRef.ImageFileRef.ImageFile, DataSources.ImageFiles[\"Deloitte Tagline Lockup Black-CMYK.png\"].ImageFile)}}","visibility":"","type":"image","disableUpdates":false}},{"type":"shape","id":"94ebfcdd-ecec-4321-84ed-488e4535ecd1","elementConfiguration":{"binding":"{{StringJoin(\" \", UserProfile.LegalEntity.DisclaimerRef.DisclaimerC, UserProfile.LegalEntity.DisclaimerRef.ActiveYearPPTBlank, UserProfile.LegalEntity.LegalEntity)}}","visibility":"","type":"text","disableUpdates":false}},{"type":"shape","id":"d3a4dbc6-8a29-4521-b990-de1834ac0935","elementConfiguration":{"binding":"{{StringJoin(\" \", UserProfile.LegalEntity.DisclaimerRef.DisclaimerC, UserProfile.LegalEntity.DisclaimerRef.ActiveYearPPTBlank, UserProfile.LegalEntity.LegalEntity)}}","visibility":"","type":"text","disableUpdates":false}},{"type":"shape","id":"ef7b8901-31ee-4cc6-9f10-bd9936471239","elementConfiguration":{"inheritDimensions":"{{InheritDimensions.InheritNone}}","width":"{{UserProfile.LegalEntity.LogoRef.PpWidescreenNormLogoWidth}}","height":"","image":"{{IfElse(Equals(Form.Choose_logo.LogoChoiceValue, \"UserProfileLogo\"), UserProfile.LegalEntity.LogoRef.ImageFileRef.ImageFile, DataSources.ImageFiles[\"Deloitte Tagline Lockup Black-CMYK.png\"].ImageFile)}}","visibility":"","type":"image","disableUpdates":false}},{"type":"shape","id":"fe67f295-05e4-447e-95b2-8b31ca0db92e","elementConfiguration":{"inheritDimensions":"{{InheritDimensions.InheritNone}}","width":"{{UserProfile.LegalEntity.LogoRef.PpWidescreenNormLogoWidth}}","height":"","image":"{{IfElse(Equals(Form.Choose_logo.LogoChoiceValue, \"UserProfileLogo\"), UserProfile.LegalEntity.LogoRef.ImageWhiteFileRef.ImageFile, DataSources.ImageFiles[\"Deloitte Tagline Lockup White-CMYK.png\"].ImageFile)}}","visibility":"","type":"image","disableUpdates":false}},{"type":"shape","id":"6852a120-fe17-47f0-a478-a1ac50149c3f","elementConfiguration":{"binding":"{{StringJoin(\" \", UserProfile.LegalEntity.DisclaimerRef.DisclaimerC, UserProfile.LegalEntity.DisclaimerRef.ActiveYearPPTBlank, UserProfile.LegalEntity.LegalEntity)}}","visibility":"","type":"text","disableUpdates":false}},{"type":"shape","id":"7944ca97-6c37-4ac2-bf1b-1edf3cbd683b","elementConfiguration":{"inheritDimensions":"{{InheritDimensions.InheritNone}}","width":"{{UserProfile.LegalEntity.LogoRef.PpWidescreenNormLogoWidth}}","height":"","image":"{{IfElse(Equals(Form.Choose_logo.LogoChoiceValue, \"UserProfileLogo\"), UserProfile.LegalEntity.LogoRef.ImageWhiteFileRef.ImageFile, DataSources.ImageFiles[\"Deloitte Tagline Lockup White-CMYK.png\"].ImageFile)}}","visibility":"","type":"image","disableUpdates":false}},{"type":"shape","id":"60866711-c9ad-4246-88f6-93d55d884446","elementConfiguration":{"binding":"{{IfElse(Equals(UserProfile.DocumentLanguage.LanguageRef.Name, \"Icelandic (Iceland) (is-IS)\"), IfElse(Equals(Form.InternalExternal.AudienceType, \"Internal\"), StringJoin(\"\n\n\", UserProfile.LegalEntity.DisclaimerRef.DisclaimerS_ISL, UserProfile.LegalEntity.DisclaimerRef.DisclaimerP_Brand, UserProfile.LegalEntity.DisclaimerRef.DisclaimerD_Internal_ISL, StringJoin(\" \", UserProfile.LegalEntity.DisclaimerRef.Confidential_Internal_ISL, UserProfile.LegalEntity.DisclaimerRef.DisclaimerC, UserProfile.LegalEntity.DisclaimerRef.ActiveYearPPTBlank, UserProfile.LegalEntity.LegalEntity)), IfElse(Equals(Form.InternalExternal.AudienceType, \"External\"), StringJoin(\"\n\n\", UserProfile.LegalEntity.DisclaimerRef.DisclaimerS_ISL, UserProfile.LegalEntity.DisclaimerRef.DisclaimerP_Brand, UserProfile.LegalEntity.DisclaimerRef.DisclaimerP_ISL, UserProfile.LegalEntity.DisclaimerRef.DisclaimerD_External_ISL, StringJoin(\" \", UserProfile.LegalEntity.DisclaimerRef.DisclaimerC, UserProfile.LegalEntity.DisclaimerRef.ActiveYearPPTBlank, UserProfile.LegalEntity.LegalEntity)), IfElse(Equals(Form.InternalExternal.AudienceType, \"Client advice external\"), StringJoin(\"\n\n\", UserProfile.LegalEntity.DisclaimerRef.DisclaimerS_ISL, UserProfile.LegalEntity.DisclaimerRef.DisclaimerP_Brand, UserProfile.LegalEntity.DisclaimerRef.DisclaimerP_ISL, UserProfile.LegalEntity.DisclaimerRef.DisclaimerD_ClientExternal_ISL, StringJoin(\" \", UserProfile.LegalEntity.DisclaimerRef.DisclaimerC, UserProfile.LegalEntity.DisclaimerRef.ActiveYearPPTBlank, UserProfile.LegalEntity.LegalEntity)), StringJoin(\"\n\n\", UserProfile.LegalEntity.DisclaimerRef.DisclaimerS_ISL, UserProfile.LegalEntity.DisclaimerRef.DisclaimerP_Brand, UserProfile.LegalEntity.DisclaimerRef.DisclaimerP_ISL, UserProfile.LegalEntity.DisclaimerRef.DisclaimerD_External_ISL, StringJoin(\" \", UserProfile.LegalEntity.DisclaimerRef.DisclaimerC, UserProfile.LegalEntity.DisclaimerRef.ActiveYearPPTBlank, UserProfile.LegalEntity.LegalEntity))))), IfElse(Equals(Form.InternalExternal.AudienceType, \"Internal\"), StringJoin(\"\n\n\", UserProfile.LegalEntity.DisclaimerRef.DisclaimerS, UserProfile.LegalEntity.DisclaimerRef.DisclaimerP_Brand, UserProfile.LegalEntity.DisclaimerRef.DisclaimerD_Internal, StringJoin(\" \", UserProfile.LegalEntity.DisclaimerRef.Confidential_Internal, UserProfile.LegalEntity.DisclaimerRef.DisclaimerC, UserProfile.LegalEntity.DisclaimerRef.ActiveYearPPTBlank, UserProfile.LegalEntity.LegalEntity)), IfElse(Equals(Form.InternalExternal.AudienceType, \"External\"), StringJoin(\"\n\n\", UserProfile.LegalEntity.DisclaimerRef.DisclaimerS, UserProfile.LegalEntity.DisclaimerRef.DisclaimerP_Brand, UserProfile.LegalEntity.DisclaimerRef.DisclaimerP, UserProfile.LegalEntity.DisclaimerRef.DisclaimerD_External, StringJoin(\" \", UserProfile.LegalEntity.DisclaimerRef.DisclaimerC, UserProfile.LegalEntity.DisclaimerRef.ActiveYearPPTBlank, UserProfile.LegalEntity.LegalEntity)), IfElse(Equals(Form.InternalExternal.AudienceType, \"Client advice external\"), StringJoin(\"\n\n\", UserProfile.LegalEntity.DisclaimerRef.DisclaimerS, UserProfile.LegalEntity.DisclaimerRef.DisclaimerP_Brand, UserProfile.LegalEntity.DisclaimerRef.DisclaimerP, UserProfile.LegalEntity.DisclaimerRef.DisclaimerD_ClientExternal, StringJoin(\" \", UserProfile.LegalEntity.DisclaimerRef.DisclaimerC, UserProfile.LegalEntity.DisclaimerRef.ActiveYearPPTBlank, UserProfile.LegalEntity.LegalEntity)), StringJoin(\"\n\n\", UserProfile.LegalEntity.DisclaimerRef.DisclaimerS, UserProfile.LegalEntity.DisclaimerRef.DisclaimerP_Brand, UserProfile.LegalEntity.DisclaimerRef.DisclaimerP, UserProfile.LegalEntity.DisclaimerRef.DisclaimerD_External, StringJoin(\" \", UserProfile.LegalEntity.DisclaimerRef.DisclaimerC, UserProfile.LegalEntity.DisclaimerRef.ActiveYearPPTBlank, UserProfile.LegalEntity.LegalEntity))))))}}","visibility":"","type":"text","disableUpdates":false}},{"type":"shape","id":"a5b2e1ae-1797-4d8c-8862-a04a6ecd2940","elementConfiguration":{"visibility":"{{IfElse(Equals(Form.Choose_logo.LogoChoiceValue, \"\"), VisibilityType.Visible, VisibilityType.Hidden)}}","updateType":"noUpdate","placements":[],"hyperlinks":[],"type":"inlineBinding"}},{"type":"shape","id":"d8886534-45f9-43ff-b912-c89d8c4bc6d9","elementConfiguration":{"inheritDimensions":"{{InheritDimensions.InheritNone}}","width":"{{UserProfile.LegalEntity.LogoRef.PpWidescreenNormLogoWidth}}","height":"","image":"{{IfElse(Equals(Form.Choose_logo.LogoChoiceValue, \"UserProfileLogo\"), UserProfile.LegalEntity.LogoRef.ImageFileRef.ImageFile, DataSources.ImageFiles[\"Deloitte Tagline Lockup Black-CMYK.png\"].ImageFile)}}","visibility":"","type":"image","disableUpdates":false}},{"type":"shape","id":"67ea0221-4baa-4819-8d1d-7b468c15a7d5","elementConfiguration":{"visibility":"{{IfElse(Equals(Form.Choose_logo.LogoChoiceValue, \"\"), VisibilityType.Visible, VisibilityType.Hidden)}}","updateType":"noUpdate","placements":[],"hyperlinks":[],"type":"inlineBinding"}},{"type":"shape","id":"e208d4f7-0bc4-44b2-95b4-4f294df4abbf","elementConfiguration":{"visibility":"{{IfElse(Equals(Form.Choose_logo.LogoChoiceValue, \"\"), VisibilityType.Visible, VisibilityType.Hidden)}}","updateType":"noUpdate","placements":[],"hyperlinks":[],"type":"inlineBinding"}},{"type":"shape","id":"75b99141-f936-40d7-952d-8186d5b0fcc3","elementConfiguration":{"inheritDimensions":"{{InheritDimensions.InheritNone}}","width":"{{UserProfile.LegalEntity.LogoRef.PpWidescreenNormLogoWidth}}","height":"","image":"{{IfElse(Equals(Form.Choose_logo.LogoChoiceValue, \"UserProfileLogo\"), UserProfile.LegalEntity.LogoRef.ImageWhiteFileRef.ImageFile, DataSources.ImageFiles[\"Deloitte Tagline Lockup White-CMYK.png\"].ImageFile)}}","visibility":"","type":"image","disableUpdates":false}},{"type":"shape","id":"b6e21b61-4f8a-4a6a-94cd-a8bdd8ffafda","elementConfiguration":{"visibility":"{{IfElse(Equals(Form.Choose_logo.LogoChoiceValue, \"\"), VisibilityType.Visible, VisibilityType.Hidden)}}","updateType":"noUpdate","placements":[],"hyperlinks":[],"type":"inlineBinding"}},{"type":"shape","id":"0c8b1c0e-7ed5-4486-93ae-7d8a7ed6877e","elementConfiguration":{"visibility":"{{IfElse(Equals(Form.Choose_logo.LogoChoiceValue, \"\"), VisibilityType.Visible, VisibilityType.Hidden)}}","updateType":"noUpdate","placements":[],"hyperlinks":[],"type":"inlineBinding"}},{"type":"shape","id":"394f6ead-a027-496f-9c9c-3437790099e1","elementConfiguration":{"inheritDimensions":"{{InheritDimensions.InheritNone}}","width":"{{UserProfile.LegalEntity.LogoRef.PpWidescreenNormLogoWidth}}","height":"","image":"{{IfElse(Equals(Form.Choose_logo.LogoChoiceValue, \"UserProfileLogo\"), UserProfile.LegalEntity.LogoRef.ImageWhiteFileRef.ImageFile, DataSources.ImageFiles[\"Deloitte Tagline Lockup White-CMYK.png\"].ImageFile)}}","visibility":"","type":"image","disableUpdates":false}},{"type":"shape","id":"6b79e7fa-e9ad-497f-a02e-ec4f3f35e139","elementConfiguration":{"visibility":"{{IfElse(Equals(Form.Choose_logo.LogoChoiceValue, \"\"), VisibilityType.Visible, VisibilityType.Hidden)}}","updateType":"noUpdate","placements":[],"hyperlinks":[],"type":"inlineBinding"}},{"type":"shape","id":"9f033569-1dc5-44d6-8e53-5e57b4f82a43","elementConfiguration":{"inheritDimensions":"{{InheritDimensions.InheritNone}}","width":"{{UserProfile.LegalEntity.LogoRef.PpWidescreenNormLogoWidth}}","height":"","image":"{{IfElse(Equals(Form.Choose_logo.LogoChoiceValue, \"UserProfileLogo\"), UserProfile.LegalEntity.LogoRef.ImageWhiteFileRef.ImageFile, DataSources.ImageFiles[\"Deloitte Tagline Lockup White-CMYK.png\"].ImageFile)}}","visibility":"","type":"image","disableUpdates":false}},{"type":"shape","id":"5bee0271-9ee8-4099-b747-45a2444bfd8f","elementConfiguration":{"visibility":"{{IfElse(Equals(Form.Choose_logo.LogoChoiceValue, \"\"), VisibilityType.Visible, VisibilityType.Hidden)}}","updateType":"noUpdate","placements":[],"hyperlinks":[],"type":"inlineBinding"}},{"type":"shape","id":"69b79c31-8925-465c-81e4-9d1d294aa2c0","elementConfiguration":{"visibility":"{{IfElse(Equals(Form.Choose_logo.LogoChoiceValue, \"\"), VisibilityType.Visible, VisibilityType.Hidden)}}","updateType":"noUpdate","placements":[],"hyperlinks":[],"type":"inlineBinding"}}],"transformationConfigurations":[{"language":"{{UserProfile.DocumentLanguage.LanguageRef.Language}}","disableUpdates":false,"type":"proofingLanguage"}],"templateName":"Blank","templateDescription":"","enableDocumentContentUpdater":true,"version":"2.0"}]]></TemplafyTemplateConfiguration>
</file>

<file path=customXml/item2.xml><?xml version="1.0" encoding="utf-8"?>
<p:properties xmlns:p="http://schemas.microsoft.com/office/2006/metadata/properties" xmlns:xsi="http://www.w3.org/2001/XMLSchema-instance" xmlns:pc="http://schemas.microsoft.com/office/infopath/2007/PartnerControls">
  <documentManagement>
    <TaxCatchAll xmlns="1be6a117-71ca-48d6-9928-ad8348703c41" xsi:nil="true"/>
    <lcf76f155ced4ddcb4097134ff3c332f xmlns="9f7c44d8-0c1b-42e8-b9f7-fc3187a37a90">
      <Terms xmlns="http://schemas.microsoft.com/office/infopath/2007/PartnerControls"/>
    </lcf76f155ced4ddcb4097134ff3c332f>
    <Utl_x00f8_psdato xmlns="9f7c44d8-0c1b-42e8-b9f7-fc3187a37a90" xsi:nil="true"/>
    <Status xmlns="9f7c44d8-0c1b-42e8-b9f7-fc3187a37a90">Under Arbeid</Status>
    <Eier xmlns="9f7c44d8-0c1b-42e8-b9f7-fc3187a37a90" xsi:nil="true"/>
    <Forfatter xmlns="9f7c44d8-0c1b-42e8-b9f7-fc3187a37a90">
      <UserInfo>
        <DisplayName/>
        <AccountId xsi:nil="true"/>
        <AccountType/>
      </UserInfo>
    </Forfatter>
    <_Flow_SignoffStatus xmlns="9f7c44d8-0c1b-42e8-b9f7-fc3187a37a90" xsi:nil="true"/>
  </documentManagement>
</p:properties>
</file>

<file path=customXml/item3.xml><?xml version="1.0" encoding="utf-8"?>
<TemplafyFormConfiguration><![CDATA[{"formFields":[{"distinct":false,"hideIfNoUserInteractionRequired":true,"required":false,"autoSelectFirstOption":true,"helpTexts":{},"spacing":{},"shareValue":false,"type":"dropDown","dataSourceName":"LogoChooser_Tagline","dataSourceFieldName":"LogoType","filterCondition":{"type":"and","conditions":[{"type":"userProfileFieldMatch","userProfileFieldName":"Country","dataSourceFieldName":"CountryRef"},{"type":"userProfileFieldMatch","userProfileFieldName":"OfferingPortfolio","dataSourceFieldName":"OfferingPortfolioRef"}]},"name":"Choose_logo","label":"Choose logo"},{"distinct":false,"hideIfNoUserInteractionRequired":false,"required":false,"autoSelectFirstOption":true,"helpTexts":{},"spacing":{},"shareValue":false,"type":"dropDown","dataSourceName":"Audience_Storefront","dataSourceFieldName":"InternalExternal","filterCondition":{"type":"and","conditions":[{"type":"userProfileFieldMatch","userProfileFieldName":"DocumentLanguage","dataSourceFieldName":"LanguageRef"},{"type":"userProfileFieldMatch","userProfileFieldName":"OfferingPortfolio","dataSourceFieldName":"OfferingPortfolioRef"}]},"name":"InternalExternal","label":"Audience"}],"formDataEntries":[{"name":"Choose_logo","value":"CokMcPqsTYKfuyaumXAkgg=="},{"name":"InternalExternal","value":"CokMcPqsTYKfuyaumXAkgg=="}]}]]></TemplafyFormConfiguration>
</file>

<file path=customXml/item4.xml><?xml version="1.0" encoding="utf-8"?>
<ct:contentTypeSchema xmlns:ct="http://schemas.microsoft.com/office/2006/metadata/contentType" xmlns:ma="http://schemas.microsoft.com/office/2006/metadata/properties/metaAttributes" ct:_="" ma:_="" ma:contentTypeName="Dokument" ma:contentTypeID="0x01010069B4A6EE6383914CB86B82032EC56EB8" ma:contentTypeVersion="20" ma:contentTypeDescription="Opprett et nytt dokument." ma:contentTypeScope="" ma:versionID="3e02ef838b9857de785860063e961aa4">
  <xsd:schema xmlns:xsd="http://www.w3.org/2001/XMLSchema" xmlns:xs="http://www.w3.org/2001/XMLSchema" xmlns:p="http://schemas.microsoft.com/office/2006/metadata/properties" xmlns:ns2="9f7c44d8-0c1b-42e8-b9f7-fc3187a37a90" xmlns:ns3="1be6a117-71ca-48d6-9928-ad8348703c41" targetNamespace="http://schemas.microsoft.com/office/2006/metadata/properties" ma:root="true" ma:fieldsID="f992f0cf30afa38ab8715ce711f4d083" ns2:_="" ns3:_="">
    <xsd:import namespace="9f7c44d8-0c1b-42e8-b9f7-fc3187a37a90"/>
    <xsd:import namespace="1be6a117-71ca-48d6-9928-ad8348703c4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Eier" minOccurs="0"/>
                <xsd:element ref="ns2:Utl_x00f8_psdato" minOccurs="0"/>
                <xsd:element ref="ns2:Status" minOccurs="0"/>
                <xsd:element ref="ns2:Forfatter"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c44d8-0c1b-42e8-b9f7-fc3187a37a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Eier" ma:index="12" nillable="true" ma:displayName="Eier" ma:format="Dropdown" ma:internalName="Eier">
      <xsd:complexType>
        <xsd:complexContent>
          <xsd:extension base="dms:MultiChoice">
            <xsd:sequence>
              <xsd:element name="Value" maxOccurs="unbounded" minOccurs="0" nillable="true">
                <xsd:simpleType>
                  <xsd:restriction base="dms:Choice">
                    <xsd:enumeration value="Administrasjon"/>
                    <xsd:enumeration value="Kommunikasjon"/>
                    <xsd:enumeration value="Møtearena"/>
                    <xsd:enumeration value="Næringspolitikk"/>
                    <xsd:enumeration value="Økonomi"/>
                  </xsd:restriction>
                </xsd:simpleType>
              </xsd:element>
            </xsd:sequence>
          </xsd:extension>
        </xsd:complexContent>
      </xsd:complexType>
    </xsd:element>
    <xsd:element name="Utl_x00f8_psdato" ma:index="13" nillable="true" ma:displayName="Utløpsdato" ma:format="DateOnly" ma:internalName="Utl_x00f8_psdato">
      <xsd:simpleType>
        <xsd:restriction base="dms:DateTime"/>
      </xsd:simpleType>
    </xsd:element>
    <xsd:element name="Status" ma:index="14" nillable="true" ma:displayName="Status" ma:default="Under Arbeid" ma:format="Dropdown" ma:internalName="Status">
      <xsd:simpleType>
        <xsd:restriction base="dms:Choice">
          <xsd:enumeration value="Under Arbeid"/>
          <xsd:enumeration value="Kontrollert"/>
        </xsd:restriction>
      </xsd:simpleType>
    </xsd:element>
    <xsd:element name="Forfatter" ma:index="15" nillable="true" ma:displayName="Forfatter" ma:format="Dropdown" ma:list="UserInfo" ma:SharePointGroup="0" ma:internalName="Forfatt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156f243c-fbf8-467a-86f7-00f16d81a616"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element name="_Flow_SignoffStatus" ma:index="25" nillable="true" ma:displayName="Godkjenningsstatus" ma:internalName="_x0024_Resources_x003a_core_x002c_Signoff_Status">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e6a117-71ca-48d6-9928-ad8348703c4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ae83d81-4870-4dc6-af71-41e89f0b7ac5}" ma:internalName="TaxCatchAll" ma:showField="CatchAllData" ma:web="1be6a117-71ca-48d6-9928-ad8348703c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4FC547-1520-448D-9D9C-9245C0DF5F21}">
  <ds:schemaRefs/>
</ds:datastoreItem>
</file>

<file path=customXml/itemProps2.xml><?xml version="1.0" encoding="utf-8"?>
<ds:datastoreItem xmlns:ds="http://schemas.openxmlformats.org/officeDocument/2006/customXml" ds:itemID="{2EEE0193-3346-4FA1-A6C3-2BE7C7DE3BC4}">
  <ds:schemaRefs>
    <ds:schemaRef ds:uri="http://www.w3.org/XML/1998/namespace"/>
    <ds:schemaRef ds:uri="http://schemas.microsoft.com/office/2006/documentManagement/types"/>
    <ds:schemaRef ds:uri="http://schemas.microsoft.com/office/infopath/2007/PartnerControls"/>
    <ds:schemaRef ds:uri="8ee28f6f-733e-446a-845c-015b8614e1f7"/>
    <ds:schemaRef ds:uri="http://purl.org/dc/elements/1.1/"/>
    <ds:schemaRef ds:uri="http://purl.org/dc/dcmitype/"/>
    <ds:schemaRef ds:uri="8f1e2369-70da-40d7-b978-99d0855b91b8"/>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0B2FCC18-0D02-43EB-B8D3-BAED06786C65}">
  <ds:schemaRefs/>
</ds:datastoreItem>
</file>

<file path=customXml/itemProps4.xml><?xml version="1.0" encoding="utf-8"?>
<ds:datastoreItem xmlns:ds="http://schemas.openxmlformats.org/officeDocument/2006/customXml" ds:itemID="{CCCE11FD-B4B7-4B2D-AAB8-A2D4088EEF66}"/>
</file>

<file path=customXml/itemProps5.xml><?xml version="1.0" encoding="utf-8"?>
<ds:datastoreItem xmlns:ds="http://schemas.openxmlformats.org/officeDocument/2006/customXml" ds:itemID="{141B0BFA-154F-4FE6-8C46-2B0CF6A6ECED}">
  <ds:schemaRefs>
    <ds:schemaRef ds:uri="http://schemas.microsoft.com/sharepoint/v3/contenttype/forms"/>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Presentation_16x9_OnScreen_PPT_22092023</Template>
  <TotalTime>10296</TotalTime>
  <Words>669</Words>
  <Application>Microsoft Office PowerPoint</Application>
  <PresentationFormat>Widescreen</PresentationFormat>
  <Paragraphs>174</Paragraphs>
  <Slides>18</Slides>
  <Notes>18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6" baseType="lpstr">
      <vt:lpstr>Aptos</vt:lpstr>
      <vt:lpstr>Aptos Display</vt:lpstr>
      <vt:lpstr>Arial</vt:lpstr>
      <vt:lpstr>Calibri</vt:lpstr>
      <vt:lpstr>Verdana</vt:lpstr>
      <vt:lpstr>Wingdings</vt:lpstr>
      <vt:lpstr>Deloitte Brand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Takk for oss!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  heading two lines</dc:title>
  <dc:creator>Hauvik, Eirin Helen</dc:creator>
  <cp:lastModifiedBy>Eirin Helen Hauvik</cp:lastModifiedBy>
  <cp:revision>92</cp:revision>
  <dcterms:created xsi:type="dcterms:W3CDTF">2026-08-06T12:12:21Z</dcterms:created>
  <dcterms:modified xsi:type="dcterms:W3CDTF">2026-10-12T09:18:58Z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2021-04-30T22:39:53Z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db8dcbfc-9da1-4960-b70d-4d360a6d5a6c</vt:lpwstr>
  </property>
  <property fmtid="{D5CDD505-2E9C-101B-9397-08002B2CF9AE}" pid="8" name="MSIP_Label_ea60d57e-af5b-4752-ac57-3e4f28ca11dc_ContentBits">
    <vt:lpwstr>0</vt:lpwstr>
  </property>
  <property fmtid="{D5CDD505-2E9C-101B-9397-08002B2CF9AE}" pid="9" name="ContentTypeId">
    <vt:lpwstr>0x01010069B4A6EE6383914CB86B82032EC56EB8</vt:lpwstr>
  </property>
  <property fmtid="{D5CDD505-2E9C-101B-9397-08002B2CF9AE}" pid="10" name="TemplafyTimeStamp">
    <vt:lpwstr>2026-04-01T12:37:19</vt:lpwstr>
  </property>
  <property fmtid="{D5CDD505-2E9C-101B-9397-08002B2CF9AE}" pid="11" name="TemplafyTenantId">
    <vt:lpwstr>deloittenordics</vt:lpwstr>
  </property>
  <property fmtid="{D5CDD505-2E9C-101B-9397-08002B2CF9AE}" pid="12" name="TemplafyTemplateId">
    <vt:lpwstr>1422388702318166020</vt:lpwstr>
  </property>
  <property fmtid="{D5CDD505-2E9C-101B-9397-08002B2CF9AE}" pid="13" name="TemplafyUserProfileId">
    <vt:lpwstr>937615249619026774</vt:lpwstr>
  </property>
  <property fmtid="{D5CDD505-2E9C-101B-9397-08002B2CF9AE}" pid="14" name="TemplafyFromBlank">
    <vt:bool>true</vt:bool>
  </property>
</Properties>
</file>