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1053" r:id="rId5"/>
    <p:sldId id="1054" r:id="rId6"/>
    <p:sldId id="1036" r:id="rId7"/>
    <p:sldId id="1067" r:id="rId8"/>
    <p:sldId id="961" r:id="rId9"/>
    <p:sldId id="1064" r:id="rId10"/>
    <p:sldId id="1056" r:id="rId11"/>
    <p:sldId id="1070" r:id="rId12"/>
    <p:sldId id="1066" r:id="rId13"/>
    <p:sldId id="1055" r:id="rId14"/>
    <p:sldId id="1061" r:id="rId15"/>
    <p:sldId id="1062" r:id="rId16"/>
    <p:sldId id="1052" r:id="rId17"/>
    <p:sldId id="280" r:id="rId18"/>
    <p:sldId id="35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0354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2D2B8B-68D6-4F02-9BCE-7C8EBB628264}" v="61" dt="2026-10-12T06:16:44.121"/>
  </p1510:revLst>
</p1510:revInfo>
</file>

<file path=ppt/tableStyles.xml><?xml version="1.0" encoding="utf-8"?>
<a:tblStyleLst xmlns:a="http://schemas.openxmlformats.org/drawingml/2006/main" def="{6836C40F-F22D-4311-843F-AE123489A348}">
  <a:tblStyle styleId="{6836C40F-F22D-4311-843F-AE123489A348}" styleName="Norce">
    <a:wholeTbl>
      <a:tcTxStyle>
        <a:fontRef idx="minor">
          <a:prstClr val="black"/>
        </a:fontRef>
        <a:schemeClr val="accent2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rgbClr val="CCE2E3"/>
          </a:solidFill>
        </a:fill>
      </a:tcStyle>
    </a:wholeTbl>
    <a:band1H>
      <a:tcStyle>
        <a:tcBdr/>
        <a:fill>
          <a:solidFill>
            <a:srgbClr val="E5F0F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ff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867" autoAdjust="0"/>
  </p:normalViewPr>
  <p:slideViewPr>
    <p:cSldViewPr snapToGrid="0">
      <p:cViewPr varScale="1">
        <p:scale>
          <a:sx n="91" d="100"/>
          <a:sy n="91" d="100"/>
        </p:scale>
        <p:origin x="994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rre Simen Hov" userId="13c46827-882f-4a96-8ebe-30583d728d6b" providerId="ADAL" clId="{645BA331-900D-4953-974E-64A50844678A}"/>
    <pc:docChg chg="modSld">
      <pc:chgData name="Sverre Simen Hov" userId="13c46827-882f-4a96-8ebe-30583d728d6b" providerId="ADAL" clId="{645BA331-900D-4953-974E-64A50844678A}" dt="2026-10-12T08:57:03.442" v="1" actId="20577"/>
      <pc:docMkLst>
        <pc:docMk/>
      </pc:docMkLst>
      <pc:sldChg chg="modSp mod">
        <pc:chgData name="Sverre Simen Hov" userId="13c46827-882f-4a96-8ebe-30583d728d6b" providerId="ADAL" clId="{645BA331-900D-4953-974E-64A50844678A}" dt="2026-10-12T08:57:03.442" v="1" actId="20577"/>
        <pc:sldMkLst>
          <pc:docMk/>
          <pc:sldMk cId="398687737" sldId="1070"/>
        </pc:sldMkLst>
        <pc:spChg chg="mod">
          <ac:chgData name="Sverre Simen Hov" userId="13c46827-882f-4a96-8ebe-30583d728d6b" providerId="ADAL" clId="{645BA331-900D-4953-974E-64A50844678A}" dt="2026-10-12T08:57:03.442" v="1" actId="20577"/>
          <ac:spMkLst>
            <pc:docMk/>
            <pc:sldMk cId="398687737" sldId="1070"/>
            <ac:spMk id="2" creationId="{719ECC9F-D8F5-E416-9DEB-E6535EADE3FB}"/>
          </ac:spMkLst>
        </pc:spChg>
      </pc:sldChg>
    </pc:docChg>
  </pc:docChgLst>
  <pc:docChgLst>
    <pc:chgData name="Irene Ludvigsen Husa" userId="b8975ba3-5072-41d0-85f6-6efd5590f057" providerId="ADAL" clId="{DE39B410-FEDF-4A2F-A169-C1D12FD2F96B}"/>
    <pc:docChg chg="undo custSel addSld delSld modSld sldOrd">
      <pc:chgData name="Irene Ludvigsen Husa" userId="b8975ba3-5072-41d0-85f6-6efd5590f057" providerId="ADAL" clId="{DE39B410-FEDF-4A2F-A169-C1D12FD2F96B}" dt="2026-10-12T07:17:41.310" v="4706" actId="20577"/>
      <pc:docMkLst>
        <pc:docMk/>
      </pc:docMkLst>
      <pc:sldChg chg="modSp del mod">
        <pc:chgData name="Irene Ludvigsen Husa" userId="b8975ba3-5072-41d0-85f6-6efd5590f057" providerId="ADAL" clId="{DE39B410-FEDF-4A2F-A169-C1D12FD2F96B}" dt="2026-10-11T17:09:19.275" v="690" actId="47"/>
        <pc:sldMkLst>
          <pc:docMk/>
          <pc:sldMk cId="1081791704" sldId="256"/>
        </pc:sldMkLst>
        <pc:spChg chg="mod">
          <ac:chgData name="Irene Ludvigsen Husa" userId="b8975ba3-5072-41d0-85f6-6efd5590f057" providerId="ADAL" clId="{DE39B410-FEDF-4A2F-A169-C1D12FD2F96B}" dt="2026-10-11T10:04:37.450" v="6" actId="20577"/>
          <ac:spMkLst>
            <pc:docMk/>
            <pc:sldMk cId="1081791704" sldId="256"/>
            <ac:spMk id="3" creationId="{448C65C0-A2EF-C948-8086-555A148369FC}"/>
          </ac:spMkLst>
        </pc:spChg>
      </pc:sldChg>
      <pc:sldChg chg="addSp modSp add mod ord">
        <pc:chgData name="Irene Ludvigsen Husa" userId="b8975ba3-5072-41d0-85f6-6efd5590f057" providerId="ADAL" clId="{DE39B410-FEDF-4A2F-A169-C1D12FD2F96B}" dt="2026-10-11T17:12:42.401" v="742" actId="14100"/>
        <pc:sldMkLst>
          <pc:docMk/>
          <pc:sldMk cId="624643396" sldId="280"/>
        </pc:sldMkLst>
        <pc:spChg chg="mod">
          <ac:chgData name="Irene Ludvigsen Husa" userId="b8975ba3-5072-41d0-85f6-6efd5590f057" providerId="ADAL" clId="{DE39B410-FEDF-4A2F-A169-C1D12FD2F96B}" dt="2026-10-11T17:12:10.987" v="738" actId="20577"/>
          <ac:spMkLst>
            <pc:docMk/>
            <pc:sldMk cId="624643396" sldId="280"/>
            <ac:spMk id="3" creationId="{69027F35-BCA4-7D43-B1A2-2F32C2300DA8}"/>
          </ac:spMkLst>
        </pc:spChg>
        <pc:picChg chg="add mod">
          <ac:chgData name="Irene Ludvigsen Husa" userId="b8975ba3-5072-41d0-85f6-6efd5590f057" providerId="ADAL" clId="{DE39B410-FEDF-4A2F-A169-C1D12FD2F96B}" dt="2026-10-11T17:12:31.962" v="740" actId="1076"/>
          <ac:picMkLst>
            <pc:docMk/>
            <pc:sldMk cId="624643396" sldId="280"/>
            <ac:picMk id="5" creationId="{4E4975D6-573B-C1CE-361E-5F7A1CD4BEA6}"/>
          </ac:picMkLst>
        </pc:picChg>
        <pc:picChg chg="add mod">
          <ac:chgData name="Irene Ludvigsen Husa" userId="b8975ba3-5072-41d0-85f6-6efd5590f057" providerId="ADAL" clId="{DE39B410-FEDF-4A2F-A169-C1D12FD2F96B}" dt="2026-10-11T17:12:42.401" v="742" actId="14100"/>
          <ac:picMkLst>
            <pc:docMk/>
            <pc:sldMk cId="624643396" sldId="280"/>
            <ac:picMk id="7" creationId="{78454336-9E38-A17C-65DC-2DA02A601C8A}"/>
          </ac:picMkLst>
        </pc:picChg>
      </pc:sldChg>
      <pc:sldChg chg="del">
        <pc:chgData name="Irene Ludvigsen Husa" userId="b8975ba3-5072-41d0-85f6-6efd5590f057" providerId="ADAL" clId="{DE39B410-FEDF-4A2F-A169-C1D12FD2F96B}" dt="2026-10-11T10:18:32.316" v="46" actId="47"/>
        <pc:sldMkLst>
          <pc:docMk/>
          <pc:sldMk cId="2317027350" sldId="282"/>
        </pc:sldMkLst>
      </pc:sldChg>
      <pc:sldChg chg="del">
        <pc:chgData name="Irene Ludvigsen Husa" userId="b8975ba3-5072-41d0-85f6-6efd5590f057" providerId="ADAL" clId="{DE39B410-FEDF-4A2F-A169-C1D12FD2F96B}" dt="2026-10-11T10:18:31.006" v="43" actId="47"/>
        <pc:sldMkLst>
          <pc:docMk/>
          <pc:sldMk cId="2807415085" sldId="283"/>
        </pc:sldMkLst>
      </pc:sldChg>
      <pc:sldChg chg="del">
        <pc:chgData name="Irene Ludvigsen Husa" userId="b8975ba3-5072-41d0-85f6-6efd5590f057" providerId="ADAL" clId="{DE39B410-FEDF-4A2F-A169-C1D12FD2F96B}" dt="2026-10-11T10:18:27.346" v="40" actId="47"/>
        <pc:sldMkLst>
          <pc:docMk/>
          <pc:sldMk cId="3409438646" sldId="285"/>
        </pc:sldMkLst>
      </pc:sldChg>
      <pc:sldChg chg="del">
        <pc:chgData name="Irene Ludvigsen Husa" userId="b8975ba3-5072-41d0-85f6-6efd5590f057" providerId="ADAL" clId="{DE39B410-FEDF-4A2F-A169-C1D12FD2F96B}" dt="2026-10-11T10:18:25.765" v="39" actId="47"/>
        <pc:sldMkLst>
          <pc:docMk/>
          <pc:sldMk cId="817956122" sldId="287"/>
        </pc:sldMkLst>
      </pc:sldChg>
      <pc:sldChg chg="del">
        <pc:chgData name="Irene Ludvigsen Husa" userId="b8975ba3-5072-41d0-85f6-6efd5590f057" providerId="ADAL" clId="{DE39B410-FEDF-4A2F-A169-C1D12FD2F96B}" dt="2026-10-11T10:18:31.541" v="44" actId="47"/>
        <pc:sldMkLst>
          <pc:docMk/>
          <pc:sldMk cId="3044807109" sldId="289"/>
        </pc:sldMkLst>
      </pc:sldChg>
      <pc:sldChg chg="del">
        <pc:chgData name="Irene Ludvigsen Husa" userId="b8975ba3-5072-41d0-85f6-6efd5590f057" providerId="ADAL" clId="{DE39B410-FEDF-4A2F-A169-C1D12FD2F96B}" dt="2026-10-11T10:18:31.941" v="45" actId="47"/>
        <pc:sldMkLst>
          <pc:docMk/>
          <pc:sldMk cId="2452734635" sldId="291"/>
        </pc:sldMkLst>
      </pc:sldChg>
      <pc:sldChg chg="modSp del mod">
        <pc:chgData name="Irene Ludvigsen Husa" userId="b8975ba3-5072-41d0-85f6-6efd5590f057" providerId="ADAL" clId="{DE39B410-FEDF-4A2F-A169-C1D12FD2F96B}" dt="2026-10-11T10:18:29.604" v="42" actId="47"/>
        <pc:sldMkLst>
          <pc:docMk/>
          <pc:sldMk cId="2459574438" sldId="292"/>
        </pc:sldMkLst>
        <pc:spChg chg="mod">
          <ac:chgData name="Irene Ludvigsen Husa" userId="b8975ba3-5072-41d0-85f6-6efd5590f057" providerId="ADAL" clId="{DE39B410-FEDF-4A2F-A169-C1D12FD2F96B}" dt="2026-10-11T10:05:07.956" v="7" actId="207"/>
          <ac:spMkLst>
            <pc:docMk/>
            <pc:sldMk cId="2459574438" sldId="292"/>
            <ac:spMk id="2" creationId="{00000000-0000-0000-0000-000000000000}"/>
          </ac:spMkLst>
        </pc:spChg>
      </pc:sldChg>
      <pc:sldChg chg="del">
        <pc:chgData name="Irene Ludvigsen Husa" userId="b8975ba3-5072-41d0-85f6-6efd5590f057" providerId="ADAL" clId="{DE39B410-FEDF-4A2F-A169-C1D12FD2F96B}" dt="2026-10-11T18:24:20.977" v="2588" actId="47"/>
        <pc:sldMkLst>
          <pc:docMk/>
          <pc:sldMk cId="1970538907" sldId="294"/>
        </pc:sldMkLst>
      </pc:sldChg>
      <pc:sldChg chg="modSp del mod">
        <pc:chgData name="Irene Ludvigsen Husa" userId="b8975ba3-5072-41d0-85f6-6efd5590f057" providerId="ADAL" clId="{DE39B410-FEDF-4A2F-A169-C1D12FD2F96B}" dt="2026-10-11T10:18:22.552" v="38" actId="47"/>
        <pc:sldMkLst>
          <pc:docMk/>
          <pc:sldMk cId="4079127711" sldId="297"/>
        </pc:sldMkLst>
        <pc:graphicFrameChg chg="add mod">
          <ac:chgData name="Irene Ludvigsen Husa" userId="b8975ba3-5072-41d0-85f6-6efd5590f057" providerId="ADAL" clId="{DE39B410-FEDF-4A2F-A169-C1D12FD2F96B}" dt="2026-10-11T10:13:52.467" v="21" actId="26606"/>
          <ac:graphicFrameMkLst>
            <pc:docMk/>
            <pc:sldMk cId="4079127711" sldId="297"/>
            <ac:graphicFrameMk id="4" creationId="{4C020724-94BD-8A5D-D0D4-40C5598DE4D3}"/>
          </ac:graphicFrameMkLst>
        </pc:graphicFrameChg>
      </pc:sldChg>
      <pc:sldChg chg="del">
        <pc:chgData name="Irene Ludvigsen Husa" userId="b8975ba3-5072-41d0-85f6-6efd5590f057" providerId="ADAL" clId="{DE39B410-FEDF-4A2F-A169-C1D12FD2F96B}" dt="2026-10-11T10:18:28.568" v="41" actId="47"/>
        <pc:sldMkLst>
          <pc:docMk/>
          <pc:sldMk cId="3628888615" sldId="298"/>
        </pc:sldMkLst>
      </pc:sldChg>
      <pc:sldChg chg="modSp add mod">
        <pc:chgData name="Irene Ludvigsen Husa" userId="b8975ba3-5072-41d0-85f6-6efd5590f057" providerId="ADAL" clId="{DE39B410-FEDF-4A2F-A169-C1D12FD2F96B}" dt="2026-10-12T06:05:56.073" v="4123" actId="5793"/>
        <pc:sldMkLst>
          <pc:docMk/>
          <pc:sldMk cId="3368801912" sldId="357"/>
        </pc:sldMkLst>
        <pc:spChg chg="mod">
          <ac:chgData name="Irene Ludvigsen Husa" userId="b8975ba3-5072-41d0-85f6-6efd5590f057" providerId="ADAL" clId="{DE39B410-FEDF-4A2F-A169-C1D12FD2F96B}" dt="2026-10-12T06:05:52.208" v="4087" actId="20577"/>
          <ac:spMkLst>
            <pc:docMk/>
            <pc:sldMk cId="3368801912" sldId="357"/>
            <ac:spMk id="3" creationId="{66717B22-FB77-E90E-2C4A-6526C76C6E10}"/>
          </ac:spMkLst>
        </pc:spChg>
        <pc:spChg chg="mod">
          <ac:chgData name="Irene Ludvigsen Husa" userId="b8975ba3-5072-41d0-85f6-6efd5590f057" providerId="ADAL" clId="{DE39B410-FEDF-4A2F-A169-C1D12FD2F96B}" dt="2026-10-12T06:05:56.073" v="4123" actId="5793"/>
          <ac:spMkLst>
            <pc:docMk/>
            <pc:sldMk cId="3368801912" sldId="357"/>
            <ac:spMk id="4" creationId="{DF595172-C7D3-E37C-D2C8-DB1F91B425A0}"/>
          </ac:spMkLst>
        </pc:spChg>
      </pc:sldChg>
      <pc:sldChg chg="modSp add mod ord modNotesTx">
        <pc:chgData name="Irene Ludvigsen Husa" userId="b8975ba3-5072-41d0-85f6-6efd5590f057" providerId="ADAL" clId="{DE39B410-FEDF-4A2F-A169-C1D12FD2F96B}" dt="2026-10-12T07:13:22.844" v="4664" actId="6549"/>
        <pc:sldMkLst>
          <pc:docMk/>
          <pc:sldMk cId="4254749308" sldId="961"/>
        </pc:sldMkLst>
        <pc:spChg chg="mod">
          <ac:chgData name="Irene Ludvigsen Husa" userId="b8975ba3-5072-41d0-85f6-6efd5590f057" providerId="ADAL" clId="{DE39B410-FEDF-4A2F-A169-C1D12FD2F96B}" dt="2026-10-11T19:45:34.644" v="3738" actId="20577"/>
          <ac:spMkLst>
            <pc:docMk/>
            <pc:sldMk cId="4254749308" sldId="961"/>
            <ac:spMk id="2" creationId="{4F907D5C-6154-AAC2-CE6B-DC8FDB0E60E4}"/>
          </ac:spMkLst>
        </pc:spChg>
        <pc:spChg chg="mod">
          <ac:chgData name="Irene Ludvigsen Husa" userId="b8975ba3-5072-41d0-85f6-6efd5590f057" providerId="ADAL" clId="{DE39B410-FEDF-4A2F-A169-C1D12FD2F96B}" dt="2026-10-12T07:13:22.844" v="4664" actId="6549"/>
          <ac:spMkLst>
            <pc:docMk/>
            <pc:sldMk cId="4254749308" sldId="961"/>
            <ac:spMk id="3" creationId="{B32037DE-AF2F-36EA-AE54-E03362C5118E}"/>
          </ac:spMkLst>
        </pc:spChg>
      </pc:sldChg>
      <pc:sldChg chg="addSp delSp modSp add mod modNotesTx">
        <pc:chgData name="Irene Ludvigsen Husa" userId="b8975ba3-5072-41d0-85f6-6efd5590f057" providerId="ADAL" clId="{DE39B410-FEDF-4A2F-A169-C1D12FD2F96B}" dt="2026-10-11T19:13:13.402" v="3207" actId="20577"/>
        <pc:sldMkLst>
          <pc:docMk/>
          <pc:sldMk cId="122360333" sldId="1036"/>
        </pc:sldMkLst>
        <pc:spChg chg="mod">
          <ac:chgData name="Irene Ludvigsen Husa" userId="b8975ba3-5072-41d0-85f6-6efd5590f057" providerId="ADAL" clId="{DE39B410-FEDF-4A2F-A169-C1D12FD2F96B}" dt="2026-10-11T19:13:13.402" v="3207" actId="20577"/>
          <ac:spMkLst>
            <pc:docMk/>
            <pc:sldMk cId="122360333" sldId="1036"/>
            <ac:spMk id="3" creationId="{785F11A3-3188-D159-5EC8-17DEA7151177}"/>
          </ac:spMkLst>
        </pc:spChg>
        <pc:picChg chg="add mod">
          <ac:chgData name="Irene Ludvigsen Husa" userId="b8975ba3-5072-41d0-85f6-6efd5590f057" providerId="ADAL" clId="{DE39B410-FEDF-4A2F-A169-C1D12FD2F96B}" dt="2026-10-11T10:17:41.002" v="34" actId="14100"/>
          <ac:picMkLst>
            <pc:docMk/>
            <pc:sldMk cId="122360333" sldId="1036"/>
            <ac:picMk id="7" creationId="{47F39E81-CB07-9B87-0DFB-6687ADEAE1BB}"/>
          </ac:picMkLst>
        </pc:picChg>
        <pc:picChg chg="add del mod">
          <ac:chgData name="Irene Ludvigsen Husa" userId="b8975ba3-5072-41d0-85f6-6efd5590f057" providerId="ADAL" clId="{DE39B410-FEDF-4A2F-A169-C1D12FD2F96B}" dt="2026-10-11T10:17:08.252" v="27" actId="478"/>
          <ac:picMkLst>
            <pc:docMk/>
            <pc:sldMk cId="122360333" sldId="1036"/>
            <ac:picMk id="9" creationId="{42B3793F-45EC-1FD5-5390-453D686B68CC}"/>
          </ac:picMkLst>
        </pc:picChg>
        <pc:picChg chg="add mod">
          <ac:chgData name="Irene Ludvigsen Husa" userId="b8975ba3-5072-41d0-85f6-6efd5590f057" providerId="ADAL" clId="{DE39B410-FEDF-4A2F-A169-C1D12FD2F96B}" dt="2026-10-11T10:17:45.330" v="36" actId="14100"/>
          <ac:picMkLst>
            <pc:docMk/>
            <pc:sldMk cId="122360333" sldId="1036"/>
            <ac:picMk id="11" creationId="{CB7D4B8B-31E1-A3C1-CA68-C18B47BEEE4A}"/>
          </ac:picMkLst>
        </pc:picChg>
      </pc:sldChg>
      <pc:sldChg chg="modSp add del mod">
        <pc:chgData name="Irene Ludvigsen Husa" userId="b8975ba3-5072-41d0-85f6-6efd5590f057" providerId="ADAL" clId="{DE39B410-FEDF-4A2F-A169-C1D12FD2F96B}" dt="2026-10-11T10:18:19.392" v="37" actId="47"/>
        <pc:sldMkLst>
          <pc:docMk/>
          <pc:sldMk cId="2390302611" sldId="1037"/>
        </pc:sldMkLst>
        <pc:spChg chg="mod">
          <ac:chgData name="Irene Ludvigsen Husa" userId="b8975ba3-5072-41d0-85f6-6efd5590f057" providerId="ADAL" clId="{DE39B410-FEDF-4A2F-A169-C1D12FD2F96B}" dt="2026-10-11T10:13:52.467" v="21" actId="26606"/>
          <ac:spMkLst>
            <pc:docMk/>
            <pc:sldMk cId="2390302611" sldId="1037"/>
            <ac:spMk id="5" creationId="{BF3F72B4-8349-B99D-D841-DF7C32767589}"/>
          </ac:spMkLst>
        </pc:spChg>
        <pc:picChg chg="mod">
          <ac:chgData name="Irene Ludvigsen Husa" userId="b8975ba3-5072-41d0-85f6-6efd5590f057" providerId="ADAL" clId="{DE39B410-FEDF-4A2F-A169-C1D12FD2F96B}" dt="2026-10-11T10:13:52.467" v="21" actId="26606"/>
          <ac:picMkLst>
            <pc:docMk/>
            <pc:sldMk cId="2390302611" sldId="1037"/>
            <ac:picMk id="7" creationId="{51BC1F5F-2AB0-EA16-84A7-590402FCD16F}"/>
          </ac:picMkLst>
        </pc:picChg>
        <pc:picChg chg="mod">
          <ac:chgData name="Irene Ludvigsen Husa" userId="b8975ba3-5072-41d0-85f6-6efd5590f057" providerId="ADAL" clId="{DE39B410-FEDF-4A2F-A169-C1D12FD2F96B}" dt="2026-10-11T10:13:52.467" v="21" actId="26606"/>
          <ac:picMkLst>
            <pc:docMk/>
            <pc:sldMk cId="2390302611" sldId="1037"/>
            <ac:picMk id="9" creationId="{2B862376-4C9A-7615-1AE5-71790B79663E}"/>
          </ac:picMkLst>
        </pc:picChg>
      </pc:sldChg>
      <pc:sldChg chg="add del ord modNotesTx">
        <pc:chgData name="Irene Ludvigsen Husa" userId="b8975ba3-5072-41d0-85f6-6efd5590f057" providerId="ADAL" clId="{DE39B410-FEDF-4A2F-A169-C1D12FD2F96B}" dt="2026-10-11T18:03:50.694" v="2130" actId="47"/>
        <pc:sldMkLst>
          <pc:docMk/>
          <pc:sldMk cId="1320931481" sldId="1038"/>
        </pc:sldMkLst>
      </pc:sldChg>
      <pc:sldChg chg="add del ord">
        <pc:chgData name="Irene Ludvigsen Husa" userId="b8975ba3-5072-41d0-85f6-6efd5590f057" providerId="ADAL" clId="{DE39B410-FEDF-4A2F-A169-C1D12FD2F96B}" dt="2026-10-11T18:24:18.290" v="2586" actId="47"/>
        <pc:sldMkLst>
          <pc:docMk/>
          <pc:sldMk cId="2497074025" sldId="1047"/>
        </pc:sldMkLst>
      </pc:sldChg>
      <pc:sldChg chg="modSp add del mod ord">
        <pc:chgData name="Irene Ludvigsen Husa" userId="b8975ba3-5072-41d0-85f6-6efd5590f057" providerId="ADAL" clId="{DE39B410-FEDF-4A2F-A169-C1D12FD2F96B}" dt="2026-10-11T18:24:17.310" v="2585" actId="47"/>
        <pc:sldMkLst>
          <pc:docMk/>
          <pc:sldMk cId="3842142039" sldId="1049"/>
        </pc:sldMkLst>
        <pc:picChg chg="mod">
          <ac:chgData name="Irene Ludvigsen Husa" userId="b8975ba3-5072-41d0-85f6-6efd5590f057" providerId="ADAL" clId="{DE39B410-FEDF-4A2F-A169-C1D12FD2F96B}" dt="2026-10-11T12:13:48.393" v="248" actId="688"/>
          <ac:picMkLst>
            <pc:docMk/>
            <pc:sldMk cId="3842142039" sldId="1049"/>
            <ac:picMk id="40" creationId="{90FF8AF1-11DA-084A-D5C7-106241E8C94A}"/>
          </ac:picMkLst>
        </pc:picChg>
        <pc:picChg chg="mod">
          <ac:chgData name="Irene Ludvigsen Husa" userId="b8975ba3-5072-41d0-85f6-6efd5590f057" providerId="ADAL" clId="{DE39B410-FEDF-4A2F-A169-C1D12FD2F96B}" dt="2026-10-11T12:14:25.159" v="250" actId="1076"/>
          <ac:picMkLst>
            <pc:docMk/>
            <pc:sldMk cId="3842142039" sldId="1049"/>
            <ac:picMk id="42" creationId="{3DD8ED8B-4FAA-1993-CCA6-B8C78A28EDAB}"/>
          </ac:picMkLst>
        </pc:picChg>
      </pc:sldChg>
      <pc:sldChg chg="addSp delSp modSp new del mod modClrScheme chgLayout modNotesTx">
        <pc:chgData name="Irene Ludvigsen Husa" userId="b8975ba3-5072-41d0-85f6-6efd5590f057" providerId="ADAL" clId="{DE39B410-FEDF-4A2F-A169-C1D12FD2F96B}" dt="2026-10-11T18:23:53.755" v="2580" actId="47"/>
        <pc:sldMkLst>
          <pc:docMk/>
          <pc:sldMk cId="3556002488" sldId="1050"/>
        </pc:sldMkLst>
        <pc:spChg chg="mod ord">
          <ac:chgData name="Irene Ludvigsen Husa" userId="b8975ba3-5072-41d0-85f6-6efd5590f057" providerId="ADAL" clId="{DE39B410-FEDF-4A2F-A169-C1D12FD2F96B}" dt="2026-10-11T17:34:20.540" v="1500" actId="20577"/>
          <ac:spMkLst>
            <pc:docMk/>
            <pc:sldMk cId="3556002488" sldId="1050"/>
            <ac:spMk id="2" creationId="{3514B0EA-43C6-30E6-0FC4-F40BCB40C40A}"/>
          </ac:spMkLst>
        </pc:spChg>
        <pc:spChg chg="del">
          <ac:chgData name="Irene Ludvigsen Husa" userId="b8975ba3-5072-41d0-85f6-6efd5590f057" providerId="ADAL" clId="{DE39B410-FEDF-4A2F-A169-C1D12FD2F96B}" dt="2026-10-11T11:10:47.466" v="111" actId="26606"/>
          <ac:spMkLst>
            <pc:docMk/>
            <pc:sldMk cId="3556002488" sldId="1050"/>
            <ac:spMk id="3" creationId="{6BEE73EB-01B3-CEFC-40AD-F57253C1969F}"/>
          </ac:spMkLst>
        </pc:spChg>
        <pc:spChg chg="add del">
          <ac:chgData name="Irene Ludvigsen Husa" userId="b8975ba3-5072-41d0-85f6-6efd5590f057" providerId="ADAL" clId="{DE39B410-FEDF-4A2F-A169-C1D12FD2F96B}" dt="2026-10-11T11:10:31.144" v="110" actId="478"/>
          <ac:spMkLst>
            <pc:docMk/>
            <pc:sldMk cId="3556002488" sldId="1050"/>
            <ac:spMk id="5" creationId="{59268AF1-23E5-D9ED-460B-5DAA033131A2}"/>
          </ac:spMkLst>
        </pc:spChg>
        <pc:spChg chg="add mod">
          <ac:chgData name="Irene Ludvigsen Husa" userId="b8975ba3-5072-41d0-85f6-6efd5590f057" providerId="ADAL" clId="{DE39B410-FEDF-4A2F-A169-C1D12FD2F96B}" dt="2026-10-11T17:36:48.334" v="1531" actId="14100"/>
          <ac:spMkLst>
            <pc:docMk/>
            <pc:sldMk cId="3556002488" sldId="1050"/>
            <ac:spMk id="12" creationId="{BC7A5E92-A038-4D18-5BA3-D30EE9024A99}"/>
          </ac:spMkLst>
        </pc:spChg>
        <pc:spChg chg="add mod">
          <ac:chgData name="Irene Ludvigsen Husa" userId="b8975ba3-5072-41d0-85f6-6efd5590f057" providerId="ADAL" clId="{DE39B410-FEDF-4A2F-A169-C1D12FD2F96B}" dt="2026-10-11T11:14:32.266" v="126" actId="1076"/>
          <ac:spMkLst>
            <pc:docMk/>
            <pc:sldMk cId="3556002488" sldId="1050"/>
            <ac:spMk id="14" creationId="{BEBA34DE-6578-847E-4900-B602D35DA1DD}"/>
          </ac:spMkLst>
        </pc:spChg>
        <pc:picChg chg="add mod">
          <ac:chgData name="Irene Ludvigsen Husa" userId="b8975ba3-5072-41d0-85f6-6efd5590f057" providerId="ADAL" clId="{DE39B410-FEDF-4A2F-A169-C1D12FD2F96B}" dt="2026-10-11T17:34:39.173" v="1502" actId="1076"/>
          <ac:picMkLst>
            <pc:docMk/>
            <pc:sldMk cId="3556002488" sldId="1050"/>
            <ac:picMk id="7" creationId="{B2544BE0-E367-B4C3-875F-A846F591BD8C}"/>
          </ac:picMkLst>
        </pc:picChg>
      </pc:sldChg>
      <pc:sldChg chg="modSp new del mod">
        <pc:chgData name="Irene Ludvigsen Husa" userId="b8975ba3-5072-41d0-85f6-6efd5590f057" providerId="ADAL" clId="{DE39B410-FEDF-4A2F-A169-C1D12FD2F96B}" dt="2026-10-11T18:23:56.737" v="2581" actId="47"/>
        <pc:sldMkLst>
          <pc:docMk/>
          <pc:sldMk cId="714182069" sldId="1051"/>
        </pc:sldMkLst>
        <pc:spChg chg="mod">
          <ac:chgData name="Irene Ludvigsen Husa" userId="b8975ba3-5072-41d0-85f6-6efd5590f057" providerId="ADAL" clId="{DE39B410-FEDF-4A2F-A169-C1D12FD2F96B}" dt="2026-10-11T10:50:31.452" v="104" actId="20577"/>
          <ac:spMkLst>
            <pc:docMk/>
            <pc:sldMk cId="714182069" sldId="1051"/>
            <ac:spMk id="3" creationId="{C051ADDB-E0DB-3E5D-BA21-26D7D7690B4B}"/>
          </ac:spMkLst>
        </pc:spChg>
      </pc:sldChg>
      <pc:sldChg chg="addSp delSp modSp new mod">
        <pc:chgData name="Irene Ludvigsen Husa" userId="b8975ba3-5072-41d0-85f6-6efd5590f057" providerId="ADAL" clId="{DE39B410-FEDF-4A2F-A169-C1D12FD2F96B}" dt="2026-10-12T07:17:41.310" v="4706" actId="20577"/>
        <pc:sldMkLst>
          <pc:docMk/>
          <pc:sldMk cId="347791451" sldId="1052"/>
        </pc:sldMkLst>
        <pc:spChg chg="mod">
          <ac:chgData name="Irene Ludvigsen Husa" userId="b8975ba3-5072-41d0-85f6-6efd5590f057" providerId="ADAL" clId="{DE39B410-FEDF-4A2F-A169-C1D12FD2F96B}" dt="2026-10-12T07:17:20.432" v="4693" actId="6549"/>
          <ac:spMkLst>
            <pc:docMk/>
            <pc:sldMk cId="347791451" sldId="1052"/>
            <ac:spMk id="2" creationId="{56A1ACD0-B85D-9761-0610-E696014E9DCF}"/>
          </ac:spMkLst>
        </pc:spChg>
        <pc:spChg chg="add del mod">
          <ac:chgData name="Irene Ludvigsen Husa" userId="b8975ba3-5072-41d0-85f6-6efd5590f057" providerId="ADAL" clId="{DE39B410-FEDF-4A2F-A169-C1D12FD2F96B}" dt="2026-10-12T07:17:41.310" v="4706" actId="20577"/>
          <ac:spMkLst>
            <pc:docMk/>
            <pc:sldMk cId="347791451" sldId="1052"/>
            <ac:spMk id="3" creationId="{437A3C4E-38C7-6FCA-702C-451FC52C67F2}"/>
          </ac:spMkLst>
        </pc:spChg>
        <pc:spChg chg="add mod">
          <ac:chgData name="Irene Ludvigsen Husa" userId="b8975ba3-5072-41d0-85f6-6efd5590f057" providerId="ADAL" clId="{DE39B410-FEDF-4A2F-A169-C1D12FD2F96B}" dt="2026-10-11T19:44:43.658" v="3735" actId="1076"/>
          <ac:spMkLst>
            <pc:docMk/>
            <pc:sldMk cId="347791451" sldId="1052"/>
            <ac:spMk id="11" creationId="{AA5B6AAB-E248-D144-AEA8-374A364279C4}"/>
          </ac:spMkLst>
        </pc:spChg>
        <pc:picChg chg="add del mod ord">
          <ac:chgData name="Irene Ludvigsen Husa" userId="b8975ba3-5072-41d0-85f6-6efd5590f057" providerId="ADAL" clId="{DE39B410-FEDF-4A2F-A169-C1D12FD2F96B}" dt="2026-10-11T12:11:21.559" v="238" actId="931"/>
          <ac:picMkLst>
            <pc:docMk/>
            <pc:sldMk cId="347791451" sldId="1052"/>
            <ac:picMk id="5" creationId="{8733580F-C7E4-5803-881E-5914A46FA9BC}"/>
          </ac:picMkLst>
        </pc:picChg>
        <pc:picChg chg="add del mod">
          <ac:chgData name="Irene Ludvigsen Husa" userId="b8975ba3-5072-41d0-85f6-6efd5590f057" providerId="ADAL" clId="{DE39B410-FEDF-4A2F-A169-C1D12FD2F96B}" dt="2026-10-11T12:25:58.607" v="255" actId="478"/>
          <ac:picMkLst>
            <pc:docMk/>
            <pc:sldMk cId="347791451" sldId="1052"/>
            <ac:picMk id="7" creationId="{03526A63-C0BC-86CB-C0DE-E75755A55E89}"/>
          </ac:picMkLst>
        </pc:picChg>
        <pc:picChg chg="add mod">
          <ac:chgData name="Irene Ludvigsen Husa" userId="b8975ba3-5072-41d0-85f6-6efd5590f057" providerId="ADAL" clId="{DE39B410-FEDF-4A2F-A169-C1D12FD2F96B}" dt="2026-10-11T18:24:38.910" v="2591" actId="1076"/>
          <ac:picMkLst>
            <pc:docMk/>
            <pc:sldMk cId="347791451" sldId="1052"/>
            <ac:picMk id="9" creationId="{E090056B-2595-321C-C15E-FD859DE99B4F}"/>
          </ac:picMkLst>
        </pc:picChg>
      </pc:sldChg>
      <pc:sldChg chg="addSp delSp modSp new mod modClrScheme chgLayout">
        <pc:chgData name="Irene Ludvigsen Husa" userId="b8975ba3-5072-41d0-85f6-6efd5590f057" providerId="ADAL" clId="{DE39B410-FEDF-4A2F-A169-C1D12FD2F96B}" dt="2026-10-11T16:55:40.289" v="398" actId="20577"/>
        <pc:sldMkLst>
          <pc:docMk/>
          <pc:sldMk cId="2340822472" sldId="1053"/>
        </pc:sldMkLst>
        <pc:spChg chg="del mod ord">
          <ac:chgData name="Irene Ludvigsen Husa" userId="b8975ba3-5072-41d0-85f6-6efd5590f057" providerId="ADAL" clId="{DE39B410-FEDF-4A2F-A169-C1D12FD2F96B}" dt="2026-10-11T16:33:56.052" v="346" actId="700"/>
          <ac:spMkLst>
            <pc:docMk/>
            <pc:sldMk cId="2340822472" sldId="1053"/>
            <ac:spMk id="2" creationId="{F6BA5F3E-FD92-67D1-4BE1-E52B236A8E50}"/>
          </ac:spMkLst>
        </pc:spChg>
        <pc:spChg chg="del mod ord">
          <ac:chgData name="Irene Ludvigsen Husa" userId="b8975ba3-5072-41d0-85f6-6efd5590f057" providerId="ADAL" clId="{DE39B410-FEDF-4A2F-A169-C1D12FD2F96B}" dt="2026-10-11T16:33:56.052" v="346" actId="700"/>
          <ac:spMkLst>
            <pc:docMk/>
            <pc:sldMk cId="2340822472" sldId="1053"/>
            <ac:spMk id="3" creationId="{8806FC89-6EDF-61AF-D0A4-4BF725CC1BFF}"/>
          </ac:spMkLst>
        </pc:spChg>
        <pc:spChg chg="add mod ord">
          <ac:chgData name="Irene Ludvigsen Husa" userId="b8975ba3-5072-41d0-85f6-6efd5590f057" providerId="ADAL" clId="{DE39B410-FEDF-4A2F-A169-C1D12FD2F96B}" dt="2026-10-11T16:55:40.289" v="398" actId="20577"/>
          <ac:spMkLst>
            <pc:docMk/>
            <pc:sldMk cId="2340822472" sldId="1053"/>
            <ac:spMk id="4" creationId="{269E29B4-5C6E-2A77-51FA-3D5AE9EFE66E}"/>
          </ac:spMkLst>
        </pc:spChg>
        <pc:spChg chg="add mod ord">
          <ac:chgData name="Irene Ludvigsen Husa" userId="b8975ba3-5072-41d0-85f6-6efd5590f057" providerId="ADAL" clId="{DE39B410-FEDF-4A2F-A169-C1D12FD2F96B}" dt="2026-10-11T16:55:33.912" v="386" actId="20577"/>
          <ac:spMkLst>
            <pc:docMk/>
            <pc:sldMk cId="2340822472" sldId="1053"/>
            <ac:spMk id="5" creationId="{3650BCC4-A311-9933-8921-F6F4956304F8}"/>
          </ac:spMkLst>
        </pc:spChg>
      </pc:sldChg>
      <pc:sldChg chg="addSp delSp modSp new mod ord modClrScheme chgLayout modNotesTx">
        <pc:chgData name="Irene Ludvigsen Husa" userId="b8975ba3-5072-41d0-85f6-6efd5590f057" providerId="ADAL" clId="{DE39B410-FEDF-4A2F-A169-C1D12FD2F96B}" dt="2026-10-11T17:15:51.882" v="947" actId="20577"/>
        <pc:sldMkLst>
          <pc:docMk/>
          <pc:sldMk cId="618238162" sldId="1054"/>
        </pc:sldMkLst>
        <pc:spChg chg="del">
          <ac:chgData name="Irene Ludvigsen Husa" userId="b8975ba3-5072-41d0-85f6-6efd5590f057" providerId="ADAL" clId="{DE39B410-FEDF-4A2F-A169-C1D12FD2F96B}" dt="2026-10-11T16:41:42.416" v="352" actId="26606"/>
          <ac:spMkLst>
            <pc:docMk/>
            <pc:sldMk cId="618238162" sldId="1054"/>
            <ac:spMk id="2" creationId="{BD70150E-782D-5CF5-D81F-4B0C6AFAACAB}"/>
          </ac:spMkLst>
        </pc:spChg>
        <pc:spChg chg="del">
          <ac:chgData name="Irene Ludvigsen Husa" userId="b8975ba3-5072-41d0-85f6-6efd5590f057" providerId="ADAL" clId="{DE39B410-FEDF-4A2F-A169-C1D12FD2F96B}" dt="2026-10-11T16:41:36.655" v="351"/>
          <ac:spMkLst>
            <pc:docMk/>
            <pc:sldMk cId="618238162" sldId="1054"/>
            <ac:spMk id="3" creationId="{B15681E8-9F79-7475-6168-18B1590338AE}"/>
          </ac:spMkLst>
        </pc:spChg>
        <pc:spChg chg="add mod">
          <ac:chgData name="Irene Ludvigsen Husa" userId="b8975ba3-5072-41d0-85f6-6efd5590f057" providerId="ADAL" clId="{DE39B410-FEDF-4A2F-A169-C1D12FD2F96B}" dt="2026-10-11T16:42:08.997" v="354" actId="207"/>
          <ac:spMkLst>
            <pc:docMk/>
            <pc:sldMk cId="618238162" sldId="1054"/>
            <ac:spMk id="6" creationId="{DCFEA708-595E-6B0E-BE28-3B03C8A7E8C0}"/>
          </ac:spMkLst>
        </pc:spChg>
        <pc:spChg chg="add del mod">
          <ac:chgData name="Irene Ludvigsen Husa" userId="b8975ba3-5072-41d0-85f6-6efd5590f057" providerId="ADAL" clId="{DE39B410-FEDF-4A2F-A169-C1D12FD2F96B}" dt="2026-10-11T16:42:02.243" v="353"/>
          <ac:spMkLst>
            <pc:docMk/>
            <pc:sldMk cId="618238162" sldId="1054"/>
            <ac:spMk id="10" creationId="{F8AD8CC1-DDF9-061F-A18C-698DD1D98AE5}"/>
          </ac:spMkLst>
        </pc:spChg>
        <pc:spChg chg="add mod">
          <ac:chgData name="Irene Ludvigsen Husa" userId="b8975ba3-5072-41d0-85f6-6efd5590f057" providerId="ADAL" clId="{DE39B410-FEDF-4A2F-A169-C1D12FD2F96B}" dt="2026-10-11T16:41:42.416" v="352" actId="26606"/>
          <ac:spMkLst>
            <pc:docMk/>
            <pc:sldMk cId="618238162" sldId="1054"/>
            <ac:spMk id="12" creationId="{0B407841-6B7D-F292-7547-CF0C7847A470}"/>
          </ac:spMkLst>
        </pc:spChg>
        <pc:picChg chg="add mod ord">
          <ac:chgData name="Irene Ludvigsen Husa" userId="b8975ba3-5072-41d0-85f6-6efd5590f057" providerId="ADAL" clId="{DE39B410-FEDF-4A2F-A169-C1D12FD2F96B}" dt="2026-10-11T16:41:42.416" v="352" actId="26606"/>
          <ac:picMkLst>
            <pc:docMk/>
            <pc:sldMk cId="618238162" sldId="1054"/>
            <ac:picMk id="5" creationId="{F1FA3123-9860-07B0-03CB-7F3488FA73F6}"/>
          </ac:picMkLst>
        </pc:picChg>
        <pc:picChg chg="add del">
          <ac:chgData name="Irene Ludvigsen Husa" userId="b8975ba3-5072-41d0-85f6-6efd5590f057" providerId="ADAL" clId="{DE39B410-FEDF-4A2F-A169-C1D12FD2F96B}" dt="2026-10-11T17:01:40.388" v="402" actId="22"/>
          <ac:picMkLst>
            <pc:docMk/>
            <pc:sldMk cId="618238162" sldId="1054"/>
            <ac:picMk id="8" creationId="{9F03FC93-C73E-FD0E-CB3D-5BDA7AB8C8C6}"/>
          </ac:picMkLst>
        </pc:picChg>
      </pc:sldChg>
      <pc:sldChg chg="addSp delSp modSp new mod">
        <pc:chgData name="Irene Ludvigsen Husa" userId="b8975ba3-5072-41d0-85f6-6efd5590f057" providerId="ADAL" clId="{DE39B410-FEDF-4A2F-A169-C1D12FD2F96B}" dt="2026-10-12T07:05:11.866" v="4629" actId="1076"/>
        <pc:sldMkLst>
          <pc:docMk/>
          <pc:sldMk cId="3741452126" sldId="1055"/>
        </pc:sldMkLst>
        <pc:spChg chg="add del mod">
          <ac:chgData name="Irene Ludvigsen Husa" userId="b8975ba3-5072-41d0-85f6-6efd5590f057" providerId="ADAL" clId="{DE39B410-FEDF-4A2F-A169-C1D12FD2F96B}" dt="2026-10-12T07:04:18.757" v="4613" actId="6549"/>
          <ac:spMkLst>
            <pc:docMk/>
            <pc:sldMk cId="3741452126" sldId="1055"/>
            <ac:spMk id="3" creationId="{C959BE43-0D8C-B3F3-C6EB-5E76613B5A9F}"/>
          </ac:spMkLst>
        </pc:spChg>
        <pc:spChg chg="add del mod">
          <ac:chgData name="Irene Ludvigsen Husa" userId="b8975ba3-5072-41d0-85f6-6efd5590f057" providerId="ADAL" clId="{DE39B410-FEDF-4A2F-A169-C1D12FD2F96B}" dt="2026-10-12T07:05:05.748" v="4628" actId="478"/>
          <ac:spMkLst>
            <pc:docMk/>
            <pc:sldMk cId="3741452126" sldId="1055"/>
            <ac:spMk id="6" creationId="{74E06D5A-BACB-7506-D2C6-4F481CFDB299}"/>
          </ac:spMkLst>
        </pc:spChg>
        <pc:spChg chg="add mod">
          <ac:chgData name="Irene Ludvigsen Husa" userId="b8975ba3-5072-41d0-85f6-6efd5590f057" providerId="ADAL" clId="{DE39B410-FEDF-4A2F-A169-C1D12FD2F96B}" dt="2026-10-12T07:05:11.866" v="4629" actId="1076"/>
          <ac:spMkLst>
            <pc:docMk/>
            <pc:sldMk cId="3741452126" sldId="1055"/>
            <ac:spMk id="12" creationId="{D769D4C9-6A71-1013-7221-B41FB86A0BDE}"/>
          </ac:spMkLst>
        </pc:spChg>
        <pc:picChg chg="add mod">
          <ac:chgData name="Irene Ludvigsen Husa" userId="b8975ba3-5072-41d0-85f6-6efd5590f057" providerId="ADAL" clId="{DE39B410-FEDF-4A2F-A169-C1D12FD2F96B}" dt="2026-10-12T07:05:00.105" v="4627" actId="1076"/>
          <ac:picMkLst>
            <pc:docMk/>
            <pc:sldMk cId="3741452126" sldId="1055"/>
            <ac:picMk id="5" creationId="{483AB155-7A8C-0400-B473-713E3B6CB59A}"/>
          </ac:picMkLst>
        </pc:picChg>
        <pc:picChg chg="add del mod ord">
          <ac:chgData name="Irene Ludvigsen Husa" userId="b8975ba3-5072-41d0-85f6-6efd5590f057" providerId="ADAL" clId="{DE39B410-FEDF-4A2F-A169-C1D12FD2F96B}" dt="2026-10-11T16:51:36.454" v="362" actId="931"/>
          <ac:picMkLst>
            <pc:docMk/>
            <pc:sldMk cId="3741452126" sldId="1055"/>
            <ac:picMk id="5" creationId="{98D4B4DB-0E8D-1E1F-21CE-BD35D1BAD1E0}"/>
          </ac:picMkLst>
        </pc:picChg>
        <pc:picChg chg="add del mod">
          <ac:chgData name="Irene Ludvigsen Husa" userId="b8975ba3-5072-41d0-85f6-6efd5590f057" providerId="ADAL" clId="{DE39B410-FEDF-4A2F-A169-C1D12FD2F96B}" dt="2026-10-12T07:03:50.518" v="4609" actId="478"/>
          <ac:picMkLst>
            <pc:docMk/>
            <pc:sldMk cId="3741452126" sldId="1055"/>
            <ac:picMk id="8" creationId="{82860F76-BA5B-6404-4998-E30EFB99CACD}"/>
          </ac:picMkLst>
        </pc:picChg>
        <pc:picChg chg="add mod">
          <ac:chgData name="Irene Ludvigsen Husa" userId="b8975ba3-5072-41d0-85f6-6efd5590f057" providerId="ADAL" clId="{DE39B410-FEDF-4A2F-A169-C1D12FD2F96B}" dt="2026-10-12T07:04:58.745" v="4626" actId="1076"/>
          <ac:picMkLst>
            <pc:docMk/>
            <pc:sldMk cId="3741452126" sldId="1055"/>
            <ac:picMk id="10" creationId="{50F6B95B-67C3-D95E-AE06-122314D3E0F7}"/>
          </ac:picMkLst>
        </pc:picChg>
      </pc:sldChg>
      <pc:sldChg chg="add ord">
        <pc:chgData name="Irene Ludvigsen Husa" userId="b8975ba3-5072-41d0-85f6-6efd5590f057" providerId="ADAL" clId="{DE39B410-FEDF-4A2F-A169-C1D12FD2F96B}" dt="2026-10-11T17:01:48.865" v="405"/>
        <pc:sldMkLst>
          <pc:docMk/>
          <pc:sldMk cId="2011800721" sldId="1056"/>
        </pc:sldMkLst>
      </pc:sldChg>
      <pc:sldChg chg="new del mod chgLayout">
        <pc:chgData name="Irene Ludvigsen Husa" userId="b8975ba3-5072-41d0-85f6-6efd5590f057" providerId="ADAL" clId="{DE39B410-FEDF-4A2F-A169-C1D12FD2F96B}" dt="2026-10-11T18:24:19.150" v="2587" actId="47"/>
        <pc:sldMkLst>
          <pc:docMk/>
          <pc:sldMk cId="285472250" sldId="1057"/>
        </pc:sldMkLst>
      </pc:sldChg>
      <pc:sldChg chg="delSp modSp add del mod">
        <pc:chgData name="Irene Ludvigsen Husa" userId="b8975ba3-5072-41d0-85f6-6efd5590f057" providerId="ADAL" clId="{DE39B410-FEDF-4A2F-A169-C1D12FD2F96B}" dt="2026-10-11T18:03:49.431" v="2129" actId="47"/>
        <pc:sldMkLst>
          <pc:docMk/>
          <pc:sldMk cId="3578478575" sldId="1058"/>
        </pc:sldMkLst>
        <pc:spChg chg="mod">
          <ac:chgData name="Irene Ludvigsen Husa" userId="b8975ba3-5072-41d0-85f6-6efd5590f057" providerId="ADAL" clId="{DE39B410-FEDF-4A2F-A169-C1D12FD2F96B}" dt="2026-10-11T17:24:31.835" v="1478" actId="20577"/>
          <ac:spMkLst>
            <pc:docMk/>
            <pc:sldMk cId="3578478575" sldId="1058"/>
            <ac:spMk id="3" creationId="{9280CAD9-51A1-11C5-BA5C-FB6ED68BE70E}"/>
          </ac:spMkLst>
        </pc:spChg>
        <pc:spChg chg="del">
          <ac:chgData name="Irene Ludvigsen Husa" userId="b8975ba3-5072-41d0-85f6-6efd5590f057" providerId="ADAL" clId="{DE39B410-FEDF-4A2F-A169-C1D12FD2F96B}" dt="2026-10-11T17:24:38.760" v="1479" actId="478"/>
          <ac:spMkLst>
            <pc:docMk/>
            <pc:sldMk cId="3578478575" sldId="1058"/>
            <ac:spMk id="6" creationId="{BC65BD83-C881-12C3-BFB5-1943D634226C}"/>
          </ac:spMkLst>
        </pc:spChg>
      </pc:sldChg>
      <pc:sldChg chg="addSp delSp modSp add del mod">
        <pc:chgData name="Irene Ludvigsen Husa" userId="b8975ba3-5072-41d0-85f6-6efd5590f057" providerId="ADAL" clId="{DE39B410-FEDF-4A2F-A169-C1D12FD2F96B}" dt="2026-10-12T06:13:03.697" v="4252" actId="2696"/>
        <pc:sldMkLst>
          <pc:docMk/>
          <pc:sldMk cId="931192518" sldId="1059"/>
        </pc:sldMkLst>
        <pc:spChg chg="mod">
          <ac:chgData name="Irene Ludvigsen Husa" userId="b8975ba3-5072-41d0-85f6-6efd5590f057" providerId="ADAL" clId="{DE39B410-FEDF-4A2F-A169-C1D12FD2F96B}" dt="2026-10-12T06:08:53.711" v="4139" actId="20577"/>
          <ac:spMkLst>
            <pc:docMk/>
            <pc:sldMk cId="931192518" sldId="1059"/>
            <ac:spMk id="2" creationId="{FA9BF83D-AD28-BA94-693A-7F2642CEA886}"/>
          </ac:spMkLst>
        </pc:spChg>
        <pc:spChg chg="mod">
          <ac:chgData name="Irene Ludvigsen Husa" userId="b8975ba3-5072-41d0-85f6-6efd5590f057" providerId="ADAL" clId="{DE39B410-FEDF-4A2F-A169-C1D12FD2F96B}" dt="2026-10-11T19:42:01.405" v="3713" actId="20577"/>
          <ac:spMkLst>
            <pc:docMk/>
            <pc:sldMk cId="931192518" sldId="1059"/>
            <ac:spMk id="3" creationId="{A4BFE8CF-DFD6-0CE1-01E6-D733C6111881}"/>
          </ac:spMkLst>
        </pc:spChg>
        <pc:spChg chg="add mod">
          <ac:chgData name="Irene Ludvigsen Husa" userId="b8975ba3-5072-41d0-85f6-6efd5590f057" providerId="ADAL" clId="{DE39B410-FEDF-4A2F-A169-C1D12FD2F96B}" dt="2026-10-11T19:50:00.257" v="3937" actId="20577"/>
          <ac:spMkLst>
            <pc:docMk/>
            <pc:sldMk cId="931192518" sldId="1059"/>
            <ac:spMk id="4" creationId="{0DA1DB1C-B760-1856-9D7D-9E5527248CE4}"/>
          </ac:spMkLst>
        </pc:spChg>
        <pc:picChg chg="del mod">
          <ac:chgData name="Irene Ludvigsen Husa" userId="b8975ba3-5072-41d0-85f6-6efd5590f057" providerId="ADAL" clId="{DE39B410-FEDF-4A2F-A169-C1D12FD2F96B}" dt="2026-10-12T06:09:31.859" v="4141" actId="478"/>
          <ac:picMkLst>
            <pc:docMk/>
            <pc:sldMk cId="931192518" sldId="1059"/>
            <ac:picMk id="5" creationId="{A5904422-B3E7-6537-AD47-B83126AFAD96}"/>
          </ac:picMkLst>
        </pc:picChg>
      </pc:sldChg>
      <pc:sldChg chg="new del">
        <pc:chgData name="Irene Ludvigsen Husa" userId="b8975ba3-5072-41d0-85f6-6efd5590f057" providerId="ADAL" clId="{DE39B410-FEDF-4A2F-A169-C1D12FD2F96B}" dt="2026-10-11T18:24:00.045" v="2582" actId="47"/>
        <pc:sldMkLst>
          <pc:docMk/>
          <pc:sldMk cId="66058482" sldId="1060"/>
        </pc:sldMkLst>
      </pc:sldChg>
      <pc:sldChg chg="addSp modSp new mod ord modNotesTx">
        <pc:chgData name="Irene Ludvigsen Husa" userId="b8975ba3-5072-41d0-85f6-6efd5590f057" providerId="ADAL" clId="{DE39B410-FEDF-4A2F-A169-C1D12FD2F96B}" dt="2026-10-11T18:21:21.597" v="2505" actId="20577"/>
        <pc:sldMkLst>
          <pc:docMk/>
          <pc:sldMk cId="1387257476" sldId="1061"/>
        </pc:sldMkLst>
        <pc:spChg chg="mod">
          <ac:chgData name="Irene Ludvigsen Husa" userId="b8975ba3-5072-41d0-85f6-6efd5590f057" providerId="ADAL" clId="{DE39B410-FEDF-4A2F-A169-C1D12FD2F96B}" dt="2026-10-11T17:35:17.891" v="1510" actId="14100"/>
          <ac:spMkLst>
            <pc:docMk/>
            <pc:sldMk cId="1387257476" sldId="1061"/>
            <ac:spMk id="2" creationId="{837055CF-C01D-48BA-F047-D325F928B2D2}"/>
          </ac:spMkLst>
        </pc:spChg>
        <pc:spChg chg="mod">
          <ac:chgData name="Irene Ludvigsen Husa" userId="b8975ba3-5072-41d0-85f6-6efd5590f057" providerId="ADAL" clId="{DE39B410-FEDF-4A2F-A169-C1D12FD2F96B}" dt="2026-10-11T18:21:21.597" v="2505" actId="20577"/>
          <ac:spMkLst>
            <pc:docMk/>
            <pc:sldMk cId="1387257476" sldId="1061"/>
            <ac:spMk id="3" creationId="{AC403128-26B5-6C33-5F2A-94DDEDB3AF6D}"/>
          </ac:spMkLst>
        </pc:spChg>
        <pc:spChg chg="add mod">
          <ac:chgData name="Irene Ludvigsen Husa" userId="b8975ba3-5072-41d0-85f6-6efd5590f057" providerId="ADAL" clId="{DE39B410-FEDF-4A2F-A169-C1D12FD2F96B}" dt="2026-10-11T17:36:07.113" v="1526" actId="121"/>
          <ac:spMkLst>
            <pc:docMk/>
            <pc:sldMk cId="1387257476" sldId="1061"/>
            <ac:spMk id="6" creationId="{17AE29AB-2455-0234-A527-E62AE911DD19}"/>
          </ac:spMkLst>
        </pc:spChg>
        <pc:picChg chg="add mod">
          <ac:chgData name="Irene Ludvigsen Husa" userId="b8975ba3-5072-41d0-85f6-6efd5590f057" providerId="ADAL" clId="{DE39B410-FEDF-4A2F-A169-C1D12FD2F96B}" dt="2026-10-11T17:36:12.053" v="1527" actId="1076"/>
          <ac:picMkLst>
            <pc:docMk/>
            <pc:sldMk cId="1387257476" sldId="1061"/>
            <ac:picMk id="5" creationId="{0EEAB91B-A5F1-B845-7FF5-561B0D618FAA}"/>
          </ac:picMkLst>
        </pc:picChg>
      </pc:sldChg>
      <pc:sldChg chg="modSp add mod modNotesTx">
        <pc:chgData name="Irene Ludvigsen Husa" userId="b8975ba3-5072-41d0-85f6-6efd5590f057" providerId="ADAL" clId="{DE39B410-FEDF-4A2F-A169-C1D12FD2F96B}" dt="2026-10-11T19:52:47.165" v="3988" actId="20577"/>
        <pc:sldMkLst>
          <pc:docMk/>
          <pc:sldMk cId="1736620768" sldId="1062"/>
        </pc:sldMkLst>
        <pc:spChg chg="mod">
          <ac:chgData name="Irene Ludvigsen Husa" userId="b8975ba3-5072-41d0-85f6-6efd5590f057" providerId="ADAL" clId="{DE39B410-FEDF-4A2F-A169-C1D12FD2F96B}" dt="2026-10-11T19:52:27.331" v="3966" actId="20577"/>
          <ac:spMkLst>
            <pc:docMk/>
            <pc:sldMk cId="1736620768" sldId="1062"/>
            <ac:spMk id="3" creationId="{BDB6403D-08BA-6BD5-C288-7798D7110BBA}"/>
          </ac:spMkLst>
        </pc:spChg>
      </pc:sldChg>
      <pc:sldChg chg="addSp modSp new del mod">
        <pc:chgData name="Irene Ludvigsen Husa" userId="b8975ba3-5072-41d0-85f6-6efd5590f057" providerId="ADAL" clId="{DE39B410-FEDF-4A2F-A169-C1D12FD2F96B}" dt="2026-10-11T17:58:47.531" v="1841" actId="47"/>
        <pc:sldMkLst>
          <pc:docMk/>
          <pc:sldMk cId="3327515324" sldId="1063"/>
        </pc:sldMkLst>
        <pc:picChg chg="add mod">
          <ac:chgData name="Irene Ludvigsen Husa" userId="b8975ba3-5072-41d0-85f6-6efd5590f057" providerId="ADAL" clId="{DE39B410-FEDF-4A2F-A169-C1D12FD2F96B}" dt="2026-10-11T17:55:12.895" v="1792" actId="1076"/>
          <ac:picMkLst>
            <pc:docMk/>
            <pc:sldMk cId="3327515324" sldId="1063"/>
            <ac:picMk id="5" creationId="{743D524F-EA56-6426-DA6E-9CB57CD7D561}"/>
          </ac:picMkLst>
        </pc:picChg>
      </pc:sldChg>
      <pc:sldChg chg="addSp delSp modSp add mod modNotesTx">
        <pc:chgData name="Irene Ludvigsen Husa" userId="b8975ba3-5072-41d0-85f6-6efd5590f057" providerId="ADAL" clId="{DE39B410-FEDF-4A2F-A169-C1D12FD2F96B}" dt="2026-10-12T07:13:44.236" v="4665" actId="12"/>
        <pc:sldMkLst>
          <pc:docMk/>
          <pc:sldMk cId="1739277556" sldId="1064"/>
        </pc:sldMkLst>
        <pc:spChg chg="mod">
          <ac:chgData name="Irene Ludvigsen Husa" userId="b8975ba3-5072-41d0-85f6-6efd5590f057" providerId="ADAL" clId="{DE39B410-FEDF-4A2F-A169-C1D12FD2F96B}" dt="2026-10-11T17:56:56.616" v="1835" actId="20577"/>
          <ac:spMkLst>
            <pc:docMk/>
            <pc:sldMk cId="1739277556" sldId="1064"/>
            <ac:spMk id="2" creationId="{7AD595E1-086B-CC61-2CBB-D04FAF6F6055}"/>
          </ac:spMkLst>
        </pc:spChg>
        <pc:spChg chg="mod">
          <ac:chgData name="Irene Ludvigsen Husa" userId="b8975ba3-5072-41d0-85f6-6efd5590f057" providerId="ADAL" clId="{DE39B410-FEDF-4A2F-A169-C1D12FD2F96B}" dt="2026-10-12T07:13:44.236" v="4665" actId="12"/>
          <ac:spMkLst>
            <pc:docMk/>
            <pc:sldMk cId="1739277556" sldId="1064"/>
            <ac:spMk id="3" creationId="{E48A36D4-A55A-4C34-B611-50F7334DA387}"/>
          </ac:spMkLst>
        </pc:spChg>
        <pc:picChg chg="del">
          <ac:chgData name="Irene Ludvigsen Husa" userId="b8975ba3-5072-41d0-85f6-6efd5590f057" providerId="ADAL" clId="{DE39B410-FEDF-4A2F-A169-C1D12FD2F96B}" dt="2026-10-11T17:56:30.087" v="1805" actId="478"/>
          <ac:picMkLst>
            <pc:docMk/>
            <pc:sldMk cId="1739277556" sldId="1064"/>
            <ac:picMk id="5" creationId="{967B433D-C36B-8A06-68E4-289334C38066}"/>
          </ac:picMkLst>
        </pc:picChg>
        <pc:picChg chg="add del mod ord">
          <ac:chgData name="Irene Ludvigsen Husa" userId="b8975ba3-5072-41d0-85f6-6efd5590f057" providerId="ADAL" clId="{DE39B410-FEDF-4A2F-A169-C1D12FD2F96B}" dt="2026-10-11T17:56:27.726" v="1804" actId="167"/>
          <ac:picMkLst>
            <pc:docMk/>
            <pc:sldMk cId="1739277556" sldId="1064"/>
            <ac:picMk id="6" creationId="{7AD2BD99-5322-40C3-AB76-57F18A8544A2}"/>
          </ac:picMkLst>
        </pc:picChg>
        <pc:picChg chg="del">
          <ac:chgData name="Irene Ludvigsen Husa" userId="b8975ba3-5072-41d0-85f6-6efd5590f057" providerId="ADAL" clId="{DE39B410-FEDF-4A2F-A169-C1D12FD2F96B}" dt="2026-10-11T17:56:35.574" v="1807" actId="478"/>
          <ac:picMkLst>
            <pc:docMk/>
            <pc:sldMk cId="1739277556" sldId="1064"/>
            <ac:picMk id="7" creationId="{425F3BFB-4243-C1F7-D9A4-99BD5AD77E84}"/>
          </ac:picMkLst>
        </pc:picChg>
        <pc:picChg chg="del">
          <ac:chgData name="Irene Ludvigsen Husa" userId="b8975ba3-5072-41d0-85f6-6efd5590f057" providerId="ADAL" clId="{DE39B410-FEDF-4A2F-A169-C1D12FD2F96B}" dt="2026-10-11T17:56:34.983" v="1806" actId="478"/>
          <ac:picMkLst>
            <pc:docMk/>
            <pc:sldMk cId="1739277556" sldId="1064"/>
            <ac:picMk id="8" creationId="{057AA5F4-0EFB-6DFF-D5FB-685C7199B74B}"/>
          </ac:picMkLst>
        </pc:picChg>
        <pc:picChg chg="add mod">
          <ac:chgData name="Irene Ludvigsen Husa" userId="b8975ba3-5072-41d0-85f6-6efd5590f057" providerId="ADAL" clId="{DE39B410-FEDF-4A2F-A169-C1D12FD2F96B}" dt="2026-10-11T19:40:25.372" v="3670" actId="1076"/>
          <ac:picMkLst>
            <pc:docMk/>
            <pc:sldMk cId="1739277556" sldId="1064"/>
            <ac:picMk id="10" creationId="{D8C1CD84-3F40-7FD1-2EEB-15AD73677F5E}"/>
          </ac:picMkLst>
        </pc:picChg>
      </pc:sldChg>
      <pc:sldChg chg="addSp delSp modSp add del mod">
        <pc:chgData name="Irene Ludvigsen Husa" userId="b8975ba3-5072-41d0-85f6-6efd5590f057" providerId="ADAL" clId="{DE39B410-FEDF-4A2F-A169-C1D12FD2F96B}" dt="2026-10-11T18:03:47.696" v="2128" actId="47"/>
        <pc:sldMkLst>
          <pc:docMk/>
          <pc:sldMk cId="1435413061" sldId="1065"/>
        </pc:sldMkLst>
        <pc:spChg chg="mod">
          <ac:chgData name="Irene Ludvigsen Husa" userId="b8975ba3-5072-41d0-85f6-6efd5590f057" providerId="ADAL" clId="{DE39B410-FEDF-4A2F-A169-C1D12FD2F96B}" dt="2026-10-11T18:03:36.916" v="2125" actId="20577"/>
          <ac:spMkLst>
            <pc:docMk/>
            <pc:sldMk cId="1435413061" sldId="1065"/>
            <ac:spMk id="2" creationId="{1D4CF73A-2B3C-63EE-E757-B9891E48E062}"/>
          </ac:spMkLst>
        </pc:spChg>
        <pc:spChg chg="add del">
          <ac:chgData name="Irene Ludvigsen Husa" userId="b8975ba3-5072-41d0-85f6-6efd5590f057" providerId="ADAL" clId="{DE39B410-FEDF-4A2F-A169-C1D12FD2F96B}" dt="2026-10-11T18:03:39.582" v="2127" actId="478"/>
          <ac:spMkLst>
            <pc:docMk/>
            <pc:sldMk cId="1435413061" sldId="1065"/>
            <ac:spMk id="6" creationId="{20BC5E61-AF4A-A9B1-F3BC-7552E727201A}"/>
          </ac:spMkLst>
        </pc:spChg>
      </pc:sldChg>
      <pc:sldChg chg="addSp delSp modSp add mod">
        <pc:chgData name="Irene Ludvigsen Husa" userId="b8975ba3-5072-41d0-85f6-6efd5590f057" providerId="ADAL" clId="{DE39B410-FEDF-4A2F-A169-C1D12FD2F96B}" dt="2026-10-12T06:21:49.222" v="4557" actId="207"/>
        <pc:sldMkLst>
          <pc:docMk/>
          <pc:sldMk cId="2237595084" sldId="1066"/>
        </pc:sldMkLst>
        <pc:spChg chg="mod">
          <ac:chgData name="Irene Ludvigsen Husa" userId="b8975ba3-5072-41d0-85f6-6efd5590f057" providerId="ADAL" clId="{DE39B410-FEDF-4A2F-A169-C1D12FD2F96B}" dt="2026-10-12T06:14:41.731" v="4260" actId="20577"/>
          <ac:spMkLst>
            <pc:docMk/>
            <pc:sldMk cId="2237595084" sldId="1066"/>
            <ac:spMk id="2" creationId="{12372E5B-269B-6046-03C9-8FB1CD724601}"/>
          </ac:spMkLst>
        </pc:spChg>
        <pc:spChg chg="del">
          <ac:chgData name="Irene Ludvigsen Husa" userId="b8975ba3-5072-41d0-85f6-6efd5590f057" providerId="ADAL" clId="{DE39B410-FEDF-4A2F-A169-C1D12FD2F96B}" dt="2026-10-12T06:19:09.261" v="4299" actId="478"/>
          <ac:spMkLst>
            <pc:docMk/>
            <pc:sldMk cId="2237595084" sldId="1066"/>
            <ac:spMk id="3" creationId="{48CC7B5B-2B8F-CDAF-B8EF-05DEC63A909E}"/>
          </ac:spMkLst>
        </pc:spChg>
        <pc:spChg chg="mod">
          <ac:chgData name="Irene Ludvigsen Husa" userId="b8975ba3-5072-41d0-85f6-6efd5590f057" providerId="ADAL" clId="{DE39B410-FEDF-4A2F-A169-C1D12FD2F96B}" dt="2026-10-12T06:18:54.901" v="4298" actId="14100"/>
          <ac:spMkLst>
            <pc:docMk/>
            <pc:sldMk cId="2237595084" sldId="1066"/>
            <ac:spMk id="4" creationId="{1FD031C4-FF65-F20F-502F-883E3677E044}"/>
          </ac:spMkLst>
        </pc:spChg>
        <pc:spChg chg="add mod">
          <ac:chgData name="Irene Ludvigsen Husa" userId="b8975ba3-5072-41d0-85f6-6efd5590f057" providerId="ADAL" clId="{DE39B410-FEDF-4A2F-A169-C1D12FD2F96B}" dt="2026-10-11T18:03:14.993" v="2106" actId="14100"/>
          <ac:spMkLst>
            <pc:docMk/>
            <pc:sldMk cId="2237595084" sldId="1066"/>
            <ac:spMk id="7" creationId="{AFD9A6F3-4E5C-E5A1-8225-E1C494DF30D5}"/>
          </ac:spMkLst>
        </pc:spChg>
        <pc:spChg chg="add del mod">
          <ac:chgData name="Irene Ludvigsen Husa" userId="b8975ba3-5072-41d0-85f6-6efd5590f057" providerId="ADAL" clId="{DE39B410-FEDF-4A2F-A169-C1D12FD2F96B}" dt="2026-10-12T06:19:19.134" v="4303" actId="478"/>
          <ac:spMkLst>
            <pc:docMk/>
            <pc:sldMk cId="2237595084" sldId="1066"/>
            <ac:spMk id="8" creationId="{B677B8CB-B9A2-5AEF-37D6-61A92B64B90C}"/>
          </ac:spMkLst>
        </pc:spChg>
        <pc:spChg chg="add mod">
          <ac:chgData name="Irene Ludvigsen Husa" userId="b8975ba3-5072-41d0-85f6-6efd5590f057" providerId="ADAL" clId="{DE39B410-FEDF-4A2F-A169-C1D12FD2F96B}" dt="2026-10-12T06:19:26.917" v="4304" actId="14100"/>
          <ac:spMkLst>
            <pc:docMk/>
            <pc:sldMk cId="2237595084" sldId="1066"/>
            <ac:spMk id="10" creationId="{A618D2AE-DA25-6942-D5DD-4284FFA96F6C}"/>
          </ac:spMkLst>
        </pc:spChg>
        <pc:spChg chg="add mod">
          <ac:chgData name="Irene Ludvigsen Husa" userId="b8975ba3-5072-41d0-85f6-6efd5590f057" providerId="ADAL" clId="{DE39B410-FEDF-4A2F-A169-C1D12FD2F96B}" dt="2026-10-12T06:21:49.222" v="4557" actId="207"/>
          <ac:spMkLst>
            <pc:docMk/>
            <pc:sldMk cId="2237595084" sldId="1066"/>
            <ac:spMk id="12" creationId="{D163A970-7BD3-E0D7-96C6-6DA5902128C7}"/>
          </ac:spMkLst>
        </pc:spChg>
      </pc:sldChg>
      <pc:sldChg chg="addSp delSp modSp new mod modClrScheme chgLayout">
        <pc:chgData name="Irene Ludvigsen Husa" userId="b8975ba3-5072-41d0-85f6-6efd5590f057" providerId="ADAL" clId="{DE39B410-FEDF-4A2F-A169-C1D12FD2F96B}" dt="2026-10-12T07:12:24.148" v="4644" actId="20577"/>
        <pc:sldMkLst>
          <pc:docMk/>
          <pc:sldMk cId="2804024214" sldId="1067"/>
        </pc:sldMkLst>
        <pc:spChg chg="del mod ord">
          <ac:chgData name="Irene Ludvigsen Husa" userId="b8975ba3-5072-41d0-85f6-6efd5590f057" providerId="ADAL" clId="{DE39B410-FEDF-4A2F-A169-C1D12FD2F96B}" dt="2026-10-11T19:16:36.616" v="3209" actId="700"/>
          <ac:spMkLst>
            <pc:docMk/>
            <pc:sldMk cId="2804024214" sldId="1067"/>
            <ac:spMk id="2" creationId="{F154BF53-6363-E6A1-9F71-63C5E95FB8E5}"/>
          </ac:spMkLst>
        </pc:spChg>
        <pc:spChg chg="del mod ord">
          <ac:chgData name="Irene Ludvigsen Husa" userId="b8975ba3-5072-41d0-85f6-6efd5590f057" providerId="ADAL" clId="{DE39B410-FEDF-4A2F-A169-C1D12FD2F96B}" dt="2026-10-11T19:16:36.616" v="3209" actId="700"/>
          <ac:spMkLst>
            <pc:docMk/>
            <pc:sldMk cId="2804024214" sldId="1067"/>
            <ac:spMk id="3" creationId="{C9A0960B-E905-15B8-E3E4-4F2C96A2E1D9}"/>
          </ac:spMkLst>
        </pc:spChg>
        <pc:spChg chg="add mod ord">
          <ac:chgData name="Irene Ludvigsen Husa" userId="b8975ba3-5072-41d0-85f6-6efd5590f057" providerId="ADAL" clId="{DE39B410-FEDF-4A2F-A169-C1D12FD2F96B}" dt="2026-10-12T07:12:16.835" v="4635" actId="6549"/>
          <ac:spMkLst>
            <pc:docMk/>
            <pc:sldMk cId="2804024214" sldId="1067"/>
            <ac:spMk id="4" creationId="{5DF2D54F-864B-2BE7-BAB3-D5505B742617}"/>
          </ac:spMkLst>
        </pc:spChg>
        <pc:spChg chg="add mod ord">
          <ac:chgData name="Irene Ludvigsen Husa" userId="b8975ba3-5072-41d0-85f6-6efd5590f057" providerId="ADAL" clId="{DE39B410-FEDF-4A2F-A169-C1D12FD2F96B}" dt="2026-10-12T07:12:24.148" v="4644" actId="20577"/>
          <ac:spMkLst>
            <pc:docMk/>
            <pc:sldMk cId="2804024214" sldId="1067"/>
            <ac:spMk id="5" creationId="{4375EFB4-E595-C7CD-5E85-056B7422E1C0}"/>
          </ac:spMkLst>
        </pc:spChg>
      </pc:sldChg>
      <pc:sldChg chg="add del">
        <pc:chgData name="Irene Ludvigsen Husa" userId="b8975ba3-5072-41d0-85f6-6efd5590f057" providerId="ADAL" clId="{DE39B410-FEDF-4A2F-A169-C1D12FD2F96B}" dt="2026-10-12T06:14:35.196" v="4259" actId="47"/>
        <pc:sldMkLst>
          <pc:docMk/>
          <pc:sldMk cId="746113798" sldId="1068"/>
        </pc:sldMkLst>
      </pc:sldChg>
      <pc:sldChg chg="new del">
        <pc:chgData name="Irene Ludvigsen Husa" userId="b8975ba3-5072-41d0-85f6-6efd5590f057" providerId="ADAL" clId="{DE39B410-FEDF-4A2F-A169-C1D12FD2F96B}" dt="2026-10-11T19:55:49.958" v="4064" actId="680"/>
        <pc:sldMkLst>
          <pc:docMk/>
          <pc:sldMk cId="3863853754" sldId="1068"/>
        </pc:sldMkLst>
      </pc:sldChg>
      <pc:sldChg chg="addSp modSp new del mod">
        <pc:chgData name="Irene Ludvigsen Husa" userId="b8975ba3-5072-41d0-85f6-6efd5590f057" providerId="ADAL" clId="{DE39B410-FEDF-4A2F-A169-C1D12FD2F96B}" dt="2026-10-12T06:14:29.876" v="4258" actId="47"/>
        <pc:sldMkLst>
          <pc:docMk/>
          <pc:sldMk cId="1755493830" sldId="1069"/>
        </pc:sldMkLst>
        <pc:spChg chg="mod">
          <ac:chgData name="Irene Ludvigsen Husa" userId="b8975ba3-5072-41d0-85f6-6efd5590f057" providerId="ADAL" clId="{DE39B410-FEDF-4A2F-A169-C1D12FD2F96B}" dt="2026-10-12T06:09:59.015" v="4144"/>
          <ac:spMkLst>
            <pc:docMk/>
            <pc:sldMk cId="1755493830" sldId="1069"/>
            <ac:spMk id="2" creationId="{FE45ABD8-ABCF-50D2-0147-76D1FAC19BCB}"/>
          </ac:spMkLst>
        </pc:spChg>
        <pc:spChg chg="mod">
          <ac:chgData name="Irene Ludvigsen Husa" userId="b8975ba3-5072-41d0-85f6-6efd5590f057" providerId="ADAL" clId="{DE39B410-FEDF-4A2F-A169-C1D12FD2F96B}" dt="2026-10-12T06:11:59.226" v="4247" actId="6549"/>
          <ac:spMkLst>
            <pc:docMk/>
            <pc:sldMk cId="1755493830" sldId="1069"/>
            <ac:spMk id="3" creationId="{D324EC42-1110-D795-37FF-3BC957D12059}"/>
          </ac:spMkLst>
        </pc:spChg>
        <pc:picChg chg="add mod">
          <ac:chgData name="Irene Ludvigsen Husa" userId="b8975ba3-5072-41d0-85f6-6efd5590f057" providerId="ADAL" clId="{DE39B410-FEDF-4A2F-A169-C1D12FD2F96B}" dt="2026-10-12T06:12:24.145" v="4251" actId="1076"/>
          <ac:picMkLst>
            <pc:docMk/>
            <pc:sldMk cId="1755493830" sldId="1069"/>
            <ac:picMk id="5" creationId="{BE2DE3BD-DD7E-486A-A366-F8C46A8BE68E}"/>
          </ac:picMkLst>
        </pc:picChg>
      </pc:sldChg>
      <pc:sldChg chg="addSp delSp modSp add mod modClrScheme chgLayout modNotesTx">
        <pc:chgData name="Irene Ludvigsen Husa" userId="b8975ba3-5072-41d0-85f6-6efd5590f057" providerId="ADAL" clId="{DE39B410-FEDF-4A2F-A169-C1D12FD2F96B}" dt="2026-10-12T06:18:17.531" v="4295" actId="20577"/>
        <pc:sldMkLst>
          <pc:docMk/>
          <pc:sldMk cId="398687737" sldId="1070"/>
        </pc:sldMkLst>
        <pc:spChg chg="mod">
          <ac:chgData name="Irene Ludvigsen Husa" userId="b8975ba3-5072-41d0-85f6-6efd5590f057" providerId="ADAL" clId="{DE39B410-FEDF-4A2F-A169-C1D12FD2F96B}" dt="2026-10-12T06:14:03.782" v="4257" actId="26606"/>
          <ac:spMkLst>
            <pc:docMk/>
            <pc:sldMk cId="398687737" sldId="1070"/>
            <ac:spMk id="2" creationId="{719ECC9F-D8F5-E416-9DEB-E6535EADE3FB}"/>
          </ac:spMkLst>
        </pc:spChg>
        <pc:spChg chg="mod ord">
          <ac:chgData name="Irene Ludvigsen Husa" userId="b8975ba3-5072-41d0-85f6-6efd5590f057" providerId="ADAL" clId="{DE39B410-FEDF-4A2F-A169-C1D12FD2F96B}" dt="2026-10-12T06:18:17.531" v="4295" actId="20577"/>
          <ac:spMkLst>
            <pc:docMk/>
            <pc:sldMk cId="398687737" sldId="1070"/>
            <ac:spMk id="3" creationId="{0D05ECA1-FAFE-FB71-191F-AF552FDA7AE7}"/>
          </ac:spMkLst>
        </pc:spChg>
        <pc:picChg chg="add mod">
          <ac:chgData name="Irene Ludvigsen Husa" userId="b8975ba3-5072-41d0-85f6-6efd5590f057" providerId="ADAL" clId="{DE39B410-FEDF-4A2F-A169-C1D12FD2F96B}" dt="2026-10-12T06:14:03.782" v="4257" actId="26606"/>
          <ac:picMkLst>
            <pc:docMk/>
            <pc:sldMk cId="398687737" sldId="1070"/>
            <ac:picMk id="4" creationId="{73DB9FB2-DF80-FD80-4C60-BFE46848C998}"/>
          </ac:picMkLst>
        </pc:picChg>
        <pc:picChg chg="del">
          <ac:chgData name="Irene Ludvigsen Husa" userId="b8975ba3-5072-41d0-85f6-6efd5590f057" providerId="ADAL" clId="{DE39B410-FEDF-4A2F-A169-C1D12FD2F96B}" dt="2026-10-12T06:13:49.545" v="4254" actId="478"/>
          <ac:picMkLst>
            <pc:docMk/>
            <pc:sldMk cId="398687737" sldId="1070"/>
            <ac:picMk id="5" creationId="{4085E75E-64FA-EC61-0565-EC0BC7FC410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53D3D-D709-4694-8A68-691EA0773FFB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B8315-5B9A-4A5A-99CE-82F6543A2E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790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9706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Hvor mange bruker M365, Teams , OneDrive, SharePoint?</a:t>
            </a:r>
          </a:p>
          <a:p>
            <a:r>
              <a:rPr lang="nb-NO" dirty="0"/>
              <a:t>Hvem har kontroll over filer som de har delt med andre?</a:t>
            </a:r>
          </a:p>
          <a:p>
            <a:r>
              <a:rPr lang="nb-NO" dirty="0"/>
              <a:t>Hvem har kontroll på filer som er delt med seg? Til deg?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1189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30 år med IT</a:t>
            </a:r>
          </a:p>
          <a:p>
            <a:r>
              <a:rPr lang="nb-NO" dirty="0"/>
              <a:t>Sikkerhet er sentralt</a:t>
            </a:r>
          </a:p>
          <a:p>
            <a:r>
              <a:rPr lang="nb-NO" dirty="0"/>
              <a:t>Personvern henger svært tett sammen med sikkerhet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5228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personvernkonsekvensvurdering</a:t>
            </a:r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(ofte forkortet </a:t>
            </a:r>
            <a:r>
              <a:rPr lang="nb-NO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DPIA</a:t>
            </a:r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etter engelske </a:t>
            </a:r>
            <a:r>
              <a:rPr lang="nb-NO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</a:t>
            </a:r>
            <a:r>
              <a:rPr lang="nb-NO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Protection</a:t>
            </a:r>
            <a:r>
              <a:rPr lang="nb-NO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nb-NO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Assessment</a:t>
            </a:r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</a:p>
          <a:p>
            <a:r>
              <a:rPr lang="nb-NO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risikovurdering som fokuserer spesifikt personers rettigheter og friheter</a:t>
            </a:r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 det fare for konsekvenser for personvern er det ofte også en utfordring for informasjonssikkerhet (Cybersikkerhet)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Ikke mulig å ta ned risikoen til null, men den må være inne  for det som er akseptabelt </a:t>
            </a:r>
          </a:p>
          <a:p>
            <a:endParaRPr lang="nb-NO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8778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4423A-3139-AFC8-40D0-D47B47D68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3E829B-C83F-FE08-42E5-C48AF20A0F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AFE93E-E26B-193F-B990-47550B162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av de store risikoene er feil bruk. </a:t>
            </a:r>
          </a:p>
          <a:p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Tiltaket er opplæring og retningslinjer som beskriver hva som er greit og hva som ikke er greit.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021E2-E8EE-0F96-44DA-B2D0E7E54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4462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820B5-C49A-DE42-6553-2687BAEAB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B277A9-9838-E153-EF02-F757A3CB49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6C149-FF07-85DF-C28E-40F001790F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4B73F-8322-F5B6-359D-6481FA7524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2510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81C68-C98D-330B-980D-B1522AE04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1456B5-AECD-0CE6-7034-6EEBEC52C9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4B86B7-7BF5-CB61-AD5D-AF5356FF00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Microsoft Purview is a </a:t>
            </a:r>
            <a:r>
              <a:rPr lang="nb-NO" dirty="0" err="1"/>
              <a:t>unified</a:t>
            </a:r>
            <a:r>
              <a:rPr lang="nb-NO" dirty="0"/>
              <a:t> data security, </a:t>
            </a:r>
            <a:r>
              <a:rPr lang="nb-NO" dirty="0" err="1"/>
              <a:t>governance</a:t>
            </a:r>
            <a:r>
              <a:rPr lang="nb-NO" dirty="0"/>
              <a:t>, and </a:t>
            </a:r>
            <a:r>
              <a:rPr lang="nb-NO" dirty="0" err="1"/>
              <a:t>compliance</a:t>
            </a:r>
            <a:r>
              <a:rPr lang="nb-NO" dirty="0"/>
              <a:t> </a:t>
            </a:r>
            <a:r>
              <a:rPr lang="nb-NO" dirty="0" err="1"/>
              <a:t>platform</a:t>
            </a:r>
            <a:r>
              <a:rPr lang="nb-NO" dirty="0"/>
              <a:t> </a:t>
            </a:r>
            <a:r>
              <a:rPr lang="nb-NO" dirty="0" err="1"/>
              <a:t>designed</a:t>
            </a:r>
            <a:r>
              <a:rPr lang="nb-NO" dirty="0"/>
              <a:t> to </a:t>
            </a:r>
            <a:r>
              <a:rPr lang="nb-NO" dirty="0" err="1"/>
              <a:t>protect</a:t>
            </a:r>
            <a:r>
              <a:rPr lang="nb-NO" dirty="0"/>
              <a:t> and </a:t>
            </a:r>
            <a:r>
              <a:rPr lang="nb-NO" dirty="0" err="1"/>
              <a:t>manage</a:t>
            </a:r>
            <a:r>
              <a:rPr lang="nb-NO" dirty="0"/>
              <a:t> data </a:t>
            </a:r>
            <a:r>
              <a:rPr lang="nb-NO" dirty="0" err="1"/>
              <a:t>across</a:t>
            </a:r>
            <a:r>
              <a:rPr lang="nb-NO" dirty="0"/>
              <a:t> on-</a:t>
            </a:r>
            <a:r>
              <a:rPr lang="nb-NO" dirty="0" err="1"/>
              <a:t>premises</a:t>
            </a:r>
            <a:r>
              <a:rPr lang="nb-NO" dirty="0"/>
              <a:t>, </a:t>
            </a:r>
            <a:r>
              <a:rPr lang="nb-NO" dirty="0" err="1"/>
              <a:t>multi-cloud</a:t>
            </a:r>
            <a:r>
              <a:rPr lang="nb-NO" dirty="0"/>
              <a:t>, and </a:t>
            </a:r>
            <a:r>
              <a:rPr lang="nb-NO" dirty="0" err="1"/>
              <a:t>SaaS</a:t>
            </a:r>
            <a:r>
              <a:rPr lang="nb-NO" dirty="0"/>
              <a:t> </a:t>
            </a:r>
            <a:r>
              <a:rPr lang="nb-NO" dirty="0" err="1"/>
              <a:t>environments</a:t>
            </a:r>
            <a:r>
              <a:rPr lang="nb-NO" dirty="0"/>
              <a:t>. It </a:t>
            </a:r>
            <a:r>
              <a:rPr lang="nb-NO" dirty="0" err="1"/>
              <a:t>shifts</a:t>
            </a:r>
            <a:r>
              <a:rPr lang="nb-NO" dirty="0"/>
              <a:t> </a:t>
            </a:r>
            <a:r>
              <a:rPr lang="nb-NO" dirty="0" err="1"/>
              <a:t>protection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infrastructure</a:t>
            </a:r>
            <a:r>
              <a:rPr lang="nb-NO" dirty="0"/>
              <a:t> </a:t>
            </a:r>
            <a:r>
              <a:rPr lang="nb-NO" dirty="0" err="1"/>
              <a:t>layer</a:t>
            </a:r>
            <a:r>
              <a:rPr lang="nb-NO" dirty="0"/>
              <a:t> </a:t>
            </a:r>
            <a:r>
              <a:rPr lang="nb-NO" dirty="0" err="1"/>
              <a:t>directly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data </a:t>
            </a:r>
            <a:r>
              <a:rPr lang="nb-NO" dirty="0" err="1"/>
              <a:t>layer</a:t>
            </a: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Målet med datastyring er å sikre at dataene er tilgjengelige, nøyaktige og beskyttet mot uautorisert tilgang eller tap, og dermed opprettholde dataenes integritet og konfidensialitet.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180A7-D82B-4BE4-41B3-B33AE374C0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7613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CDF34-BBB2-51B0-6DCE-93F19365C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1DCD54-9766-9945-62BF-DF08DE459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CE37D2-45BA-026A-ED35-929F5614B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noProof="0" dirty="0"/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DAEB7-128D-3791-8617-1D0A8ABC04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1986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2993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</a:t>
            </a:r>
            <a:r>
              <a:rPr lang="nb-NO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berettiget interessevurdering</a:t>
            </a:r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 en dokumentert sjekk en virksomhet må gjøre før de behandler personopplysninger med grunnlag</a:t>
            </a:r>
          </a:p>
          <a:p>
            <a:endParaRPr lang="nb-NO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b-NO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Balansetest / Interesseavveining (Veier personvernet tyngst </a:t>
            </a:r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Virksomhetens interesse veies direkte opp mot den registrertes rettigheter, friheter og forventninger.</a:t>
            </a:r>
          </a:p>
          <a:p>
            <a:pPr lvl="0"/>
            <a:r>
              <a:rPr lang="nb-NO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 ser man på hvilke opplysninger som brukes og om det finnes muligheter for å reservere seg.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Virksomheten må definere en klar, saklig og lovlig interesse </a:t>
            </a:r>
          </a:p>
          <a:p>
            <a:pPr lvl="0"/>
            <a:endParaRPr lang="nb-NO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840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13438-81DD-9CF2-EBB3-1E4E2388C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B287CB-5172-EC6F-46C3-87916EE68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632AFE-CB17-B103-E39E-04401A38AA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Istandsette de ansatte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73F61-F5CC-F82C-69BE-672CDBCE8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148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74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7862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798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192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87379ED2-44D6-4B3D-8468-39EA9D3C9F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12193611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A605F03-934B-4846-99CB-E0F79B1FA482}"/>
              </a:ext>
            </a:extLst>
          </p:cNvPr>
          <p:cNvSpPr/>
          <p:nvPr userDrawn="1"/>
        </p:nvSpPr>
        <p:spPr>
          <a:xfrm>
            <a:off x="-1611" y="0"/>
            <a:ext cx="1219361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29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#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63C2C9E1-59C4-4CB1-B02B-4161344519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510" y="0"/>
            <a:ext cx="12192000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A605F03-934B-4846-99CB-E0F79B1FA482}"/>
              </a:ext>
            </a:extLst>
          </p:cNvPr>
          <p:cNvSpPr/>
          <p:nvPr userDrawn="1"/>
        </p:nvSpPr>
        <p:spPr>
          <a:xfrm>
            <a:off x="0" y="0"/>
            <a:ext cx="1219361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10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#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D0C79066-E748-4DBB-9BCF-644E381F7B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611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A605F03-934B-4846-99CB-E0F79B1FA482}"/>
              </a:ext>
            </a:extLst>
          </p:cNvPr>
          <p:cNvSpPr/>
          <p:nvPr userDrawn="1"/>
        </p:nvSpPr>
        <p:spPr>
          <a:xfrm>
            <a:off x="0" y="0"/>
            <a:ext cx="1219361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4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#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D11926F9-6903-4CAA-823D-CAEBF0BE4A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020" y="1900"/>
            <a:ext cx="12190233" cy="68561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A605F03-934B-4846-99CB-E0F79B1FA482}"/>
              </a:ext>
            </a:extLst>
          </p:cNvPr>
          <p:cNvSpPr/>
          <p:nvPr userDrawn="1"/>
        </p:nvSpPr>
        <p:spPr>
          <a:xfrm>
            <a:off x="0" y="0"/>
            <a:ext cx="1219361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99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lysbilde #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D11926F9-6903-4CAA-823D-CAEBF0BE4A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020" y="1900"/>
            <a:ext cx="12190233" cy="68561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A605F03-934B-4846-99CB-E0F79B1FA482}"/>
              </a:ext>
            </a:extLst>
          </p:cNvPr>
          <p:cNvSpPr/>
          <p:nvPr userDrawn="1"/>
        </p:nvSpPr>
        <p:spPr>
          <a:xfrm>
            <a:off x="0" y="0"/>
            <a:ext cx="1219361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35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AFB0D-406B-4F31-AB1C-2975DBCEF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EEE611-70FB-43E6-ABA0-8F1B00A4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7827247" cy="353071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86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2342ED-55E0-4C80-8417-669D71533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217" y="2653403"/>
            <a:ext cx="7921349" cy="775597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dk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60ACD7-948F-441D-ADEF-17A8AD160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1217" y="3479123"/>
            <a:ext cx="7921349" cy="18002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l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DCBAC0-176C-4CE8-BA83-40261618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1541E5-C9A0-45E6-938F-0222BAE0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A0FAF1-4C76-46A1-84C8-7C082FAD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842B512C-95B8-43CD-923E-12979F4D70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196723" y="2244126"/>
            <a:ext cx="2393445" cy="236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5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#2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2342ED-55E0-4C80-8417-669D71533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217" y="2653403"/>
            <a:ext cx="7921349" cy="775597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60ACD7-948F-441D-ADEF-17A8AD160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1217" y="3479123"/>
            <a:ext cx="7921349" cy="18002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DCBAC0-176C-4CE8-BA83-40261618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1541E5-C9A0-45E6-938F-0222BAE0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A0FAF1-4C76-46A1-84C8-7C082FAD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36FEF317-EFF4-4524-9666-D21F54983C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196723" y="2244126"/>
            <a:ext cx="2393445" cy="236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8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AED8D8-9DA9-418A-824E-E44805BC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20DED3C-0854-4FF5-9136-8882FBDA1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8443" y="2283634"/>
            <a:ext cx="4746811" cy="353071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E265217-5A13-4B02-BB91-B2F64A5B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6688BC-2BEE-4F38-AB41-53CC86410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84E182E-B09B-41F3-8827-744B45ECA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9AA7D4D3-BCEC-499A-B0BA-506F9D749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283634"/>
            <a:ext cx="4746811" cy="353071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005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AED8D8-9DA9-418A-824E-E44805BC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20DED3C-0854-4FF5-9136-8882FBDA1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4148" y="2340000"/>
            <a:ext cx="3021105" cy="332655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E265217-5A13-4B02-BB91-B2F64A5B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6688BC-2BEE-4F38-AB41-53CC86410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84E182E-B09B-41F3-8827-744B45ECA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9AA7D4D3-BCEC-499A-B0BA-506F9D749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5341" y="2340000"/>
            <a:ext cx="3021105" cy="332655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B0380B2E-9BAD-49A7-92CE-FD2EC467266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72000" y="2340000"/>
            <a:ext cx="3021105" cy="332655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98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89182" y="1367612"/>
            <a:ext cx="6602818" cy="412277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1AFB0D-406B-4F31-AB1C-2975DBCE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1367612"/>
            <a:ext cx="4323055" cy="176971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EEE611-70FB-43E6-ABA0-8F1B00A4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3305255"/>
            <a:ext cx="4323055" cy="21851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6F3642DC-C658-4417-93E1-90537BB397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67654" y="5007401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Fotokreditt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880B6C74-12FC-4719-A589-97775005A15B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31025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-1"/>
            <a:ext cx="6096000" cy="68580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1AFB0D-406B-4F31-AB1C-2975DBCE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1106090"/>
            <a:ext cx="4683273" cy="176971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0373DC30-A856-4C3C-9759-132E206A9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3043732"/>
            <a:ext cx="4683274" cy="29479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ssholder for tekst 12">
            <a:extLst>
              <a:ext uri="{FF2B5EF4-FFF2-40B4-BE49-F238E27FC236}">
                <a16:creationId xmlns:a16="http://schemas.microsoft.com/office/drawing/2014/main" id="{BCDA52AC-9FDE-4EB4-87FB-7FDEAF133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1329" y="6352822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Fotokreditt</a:t>
            </a:r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CF8F4CB0-3C07-42C1-9A36-C8701775B2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55253" y="370526"/>
            <a:ext cx="591605" cy="585747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BF23F57-4367-44FC-8930-4ACB40A9A8C2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62288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80729" y="-1"/>
            <a:ext cx="5011271" cy="68580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1AFB0D-406B-4F31-AB1C-2975DBCE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046204"/>
            <a:ext cx="5399542" cy="121571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0373DC30-A856-4C3C-9759-132E206A9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494411"/>
            <a:ext cx="5376000" cy="3653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ssholder for tekst 12">
            <a:extLst>
              <a:ext uri="{FF2B5EF4-FFF2-40B4-BE49-F238E27FC236}">
                <a16:creationId xmlns:a16="http://schemas.microsoft.com/office/drawing/2014/main" id="{BCDA52AC-9FDE-4EB4-87FB-7FDEAF133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1329" y="6352822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Fotokreditt</a:t>
            </a:r>
          </a:p>
        </p:txBody>
      </p:sp>
      <p:sp>
        <p:nvSpPr>
          <p:cNvPr id="11" name="Plassholder for tekst 7">
            <a:extLst>
              <a:ext uri="{FF2B5EF4-FFF2-40B4-BE49-F238E27FC236}">
                <a16:creationId xmlns:a16="http://schemas.microsoft.com/office/drawing/2014/main" id="{FC490B7D-2A94-4D7E-80D1-D399204B7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55253" y="370526"/>
            <a:ext cx="591605" cy="585747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2575B85-CDE3-479D-89E3-3637FBECD597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332089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ende bilde (lys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tekst 12">
            <a:extLst>
              <a:ext uri="{FF2B5EF4-FFF2-40B4-BE49-F238E27FC236}">
                <a16:creationId xmlns:a16="http://schemas.microsoft.com/office/drawing/2014/main" id="{BCDA52AC-9FDE-4EB4-87FB-7FDEAF133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1329" y="6352822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Fotokreditt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0D14058-5126-43FF-A4AA-9E8CA8C23A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55253" y="370526"/>
            <a:ext cx="591605" cy="585747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9EC4C80-2F40-429A-B293-8DDB7A013FF2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355533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ende bilde (mørk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tekst 12">
            <a:extLst>
              <a:ext uri="{FF2B5EF4-FFF2-40B4-BE49-F238E27FC236}">
                <a16:creationId xmlns:a16="http://schemas.microsoft.com/office/drawing/2014/main" id="{BCDA52AC-9FDE-4EB4-87FB-7FDEAF133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1329" y="6352822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Fotokreditt</a:t>
            </a:r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CF8F4CB0-3C07-42C1-9A36-C8701775B2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55253" y="370526"/>
            <a:ext cx="591605" cy="585747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04382C7-5F77-4E62-9B91-52C7DDFD930C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324963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tekst 12">
            <a:extLst>
              <a:ext uri="{FF2B5EF4-FFF2-40B4-BE49-F238E27FC236}">
                <a16:creationId xmlns:a16="http://schemas.microsoft.com/office/drawing/2014/main" id="{BCDA52AC-9FDE-4EB4-87FB-7FDEAF133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1329" y="6352822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Fotokreditt</a:t>
            </a:r>
          </a:p>
        </p:txBody>
      </p:sp>
      <p:sp>
        <p:nvSpPr>
          <p:cNvPr id="11" name="Plassholder for tekst 1">
            <a:extLst>
              <a:ext uri="{FF2B5EF4-FFF2-40B4-BE49-F238E27FC236}">
                <a16:creationId xmlns:a16="http://schemas.microsoft.com/office/drawing/2014/main" id="{D8DC3590-D432-4C4B-A3EF-375B072533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8972" y="794249"/>
            <a:ext cx="4382656" cy="5265909"/>
          </a:xfrm>
          <a:prstGeom prst="rect">
            <a:avLst/>
          </a:prstGeom>
          <a:solidFill>
            <a:schemeClr val="lt1"/>
          </a:solidFill>
        </p:spPr>
        <p:txBody>
          <a:bodyPr lIns="558000" tIns="594000" rIns="558000" bIns="59400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>
                <a:solidFill>
                  <a:srgbClr val="030354"/>
                </a:solidFill>
              </a:defRPr>
            </a:lvl1pPr>
            <a:lvl2pPr marL="457200" indent="0">
              <a:buNone/>
              <a:defRPr sz="3200">
                <a:solidFill>
                  <a:srgbClr val="030354"/>
                </a:solidFill>
              </a:defRPr>
            </a:lvl2pPr>
            <a:lvl3pPr marL="914400" indent="0">
              <a:buNone/>
              <a:defRPr sz="3200">
                <a:solidFill>
                  <a:srgbClr val="030354"/>
                </a:solidFill>
              </a:defRPr>
            </a:lvl3pPr>
            <a:lvl4pPr marL="1371600" indent="0">
              <a:buNone/>
              <a:defRPr sz="3200">
                <a:solidFill>
                  <a:srgbClr val="030354"/>
                </a:solidFill>
              </a:defRPr>
            </a:lvl4pPr>
            <a:lvl5pPr marL="1828800" indent="0">
              <a:buNone/>
              <a:defRPr sz="3200">
                <a:solidFill>
                  <a:srgbClr val="030354"/>
                </a:solidFill>
              </a:defRPr>
            </a:lvl5pPr>
          </a:lstStyle>
          <a:p>
            <a:pPr lvl="0"/>
            <a:r>
              <a:rPr lang="nb-NO"/>
              <a:t>Her kommer en setning eller et sitat som skal fremheves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D23CF86B-8A1E-4F52-A5C4-C907C88A9C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55253" y="370526"/>
            <a:ext cx="591605" cy="585747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4ACC87C-C9CC-4CB2-B36E-C94AFA05042C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271587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60ACD7-948F-441D-ADEF-17A8AD1609E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92526" y="4701563"/>
            <a:ext cx="7006949" cy="3693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l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Navn, tittel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DCBAC0-176C-4CE8-BA83-40261618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1541E5-C9A0-45E6-938F-0222BAE0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A0FAF1-4C76-46A1-84C8-7C082FAD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7E738FDB-A96C-4BE4-A1EC-1F127422A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1577" y="1766342"/>
            <a:ext cx="8928847" cy="2599173"/>
          </a:xfrm>
        </p:spPr>
        <p:txBody>
          <a:bodyPr anchor="ctr">
            <a:noAutofit/>
          </a:bodyPr>
          <a:lstStyle>
            <a:lvl1pPr algn="ctr">
              <a:defRPr sz="3600">
                <a:solidFill>
                  <a:schemeClr val="dk2"/>
                </a:solidFill>
              </a:defRPr>
            </a:lvl1pPr>
          </a:lstStyle>
          <a:p>
            <a:r>
              <a:rPr lang="nb-NO"/>
              <a:t>«Her kommer en setning som vil fremheves, eller et sitat som kan gå over flere linjer, derfor har vi teksten i mindre størrelse og i anførselstegn for at den ikke forveksles med en tittel»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5599FC41-3C3F-4C1C-8C26-F83DAC0AF8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99277" y="5673126"/>
            <a:ext cx="2393445" cy="236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3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loverskrift #2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DCBAC0-176C-4CE8-BA83-40261618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1541E5-C9A0-45E6-938F-0222BAE0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A0FAF1-4C76-46A1-84C8-7C082FAD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78BB42C3-D13D-47BA-B620-5FFF70504A8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92526" y="4701563"/>
            <a:ext cx="7006949" cy="3693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l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Navn, tittel</a:t>
            </a: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11AE02D9-5BB9-4F56-B684-941D692D50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1577" y="1766342"/>
            <a:ext cx="8928847" cy="2599173"/>
          </a:xfrm>
        </p:spPr>
        <p:txBody>
          <a:bodyPr anchor="ctr">
            <a:noAutofit/>
          </a:bodyPr>
          <a:lstStyle>
            <a:lvl1pPr algn="ctr">
              <a:defRPr sz="3600">
                <a:solidFill>
                  <a:schemeClr val="accent5"/>
                </a:solidFill>
              </a:defRPr>
            </a:lvl1pPr>
          </a:lstStyle>
          <a:p>
            <a:pPr algn="ctr"/>
            <a:r>
              <a:rPr lang="nb-NO" sz="3600">
                <a:solidFill>
                  <a:srgbClr val="80B7BA"/>
                </a:solidFill>
                <a:latin typeface="Arial" panose="020B0604020202020204" pitchFamily="34" charset="0"/>
                <a:ea typeface="+mn-ea"/>
              </a:rPr>
              <a:t>«Her kommer en setning som vil fremheves, eller et sitat som kan gå over flere linjer, derfor har vi teksten i mindre størrelse og i anførselstegn for at den ikke forveksles med en tittel»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C669F52-F4D6-4F74-A8BF-E8901E3D17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99277" y="5673126"/>
            <a:ext cx="2393445" cy="236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8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fors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2446125"/>
            <a:ext cx="5683166" cy="373083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7AEE9618-AAAD-4CD7-B845-B963EF039F67}"/>
              </a:ext>
            </a:extLst>
          </p:cNvPr>
          <p:cNvCxnSpPr>
            <a:cxnSpLocks/>
          </p:cNvCxnSpPr>
          <p:nvPr userDrawn="1"/>
        </p:nvCxnSpPr>
        <p:spPr>
          <a:xfrm>
            <a:off x="6110647" y="844640"/>
            <a:ext cx="0" cy="5346838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lassholder for tekst 2">
            <a:extLst>
              <a:ext uri="{FF2B5EF4-FFF2-40B4-BE49-F238E27FC236}">
                <a16:creationId xmlns:a16="http://schemas.microsoft.com/office/drawing/2014/main" id="{191AFDBD-DA21-458E-84B2-32701433BE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446" y="1121817"/>
            <a:ext cx="4809726" cy="50406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303030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r>
              <a:rPr lang="nb-NO"/>
              <a:t>Dette er prosjektets «forside», denne første versjonen har navnet og bildet til venstre og en åpen kolonne til innhold på høyre siden. Her er det plass til en ingress i 16 </a:t>
            </a:r>
            <a:r>
              <a:rPr lang="nb-NO" err="1"/>
              <a:t>pt</a:t>
            </a:r>
            <a:r>
              <a:rPr lang="nb-NO"/>
              <a:t> og resten av siden kan brukes fritt.</a:t>
            </a:r>
            <a:endParaRPr lang="nb-NO" sz="1400"/>
          </a:p>
          <a:p>
            <a:pPr>
              <a:spcBef>
                <a:spcPts val="3000"/>
              </a:spcBef>
              <a:spcAft>
                <a:spcPts val="800"/>
              </a:spcAft>
            </a:pPr>
            <a:r>
              <a:rPr lang="nb-NO" b="1">
                <a:solidFill>
                  <a:schemeClr val="accent6"/>
                </a:solidFill>
              </a:rPr>
              <a:t>Undertittel 1 i 18 </a:t>
            </a:r>
            <a:r>
              <a:rPr lang="nb-NO" b="1" err="1">
                <a:solidFill>
                  <a:schemeClr val="accent6"/>
                </a:solidFill>
              </a:rPr>
              <a:t>pt</a:t>
            </a:r>
            <a:endParaRPr lang="nb-NO" b="1">
              <a:solidFill>
                <a:schemeClr val="accent6"/>
              </a:solidFill>
            </a:endParaRPr>
          </a:p>
          <a:p>
            <a:r>
              <a:rPr lang="nb-NO" sz="1400"/>
              <a:t>Her kan du legge inn en avsnitt (f.eks. «hvorfor») eller en liste med punktmerker/nummerering. Teksten er i 14 </a:t>
            </a:r>
            <a:r>
              <a:rPr lang="nb-NO" sz="1400" err="1"/>
              <a:t>pt</a:t>
            </a:r>
            <a:r>
              <a:rPr lang="nb-NO" sz="1400"/>
              <a:t>. og vi anbefaler ikke å bruke noe mindre en dette.</a:t>
            </a:r>
          </a:p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nb-NO" b="1">
                <a:solidFill>
                  <a:schemeClr val="accent6"/>
                </a:solidFill>
              </a:rPr>
              <a:t>Undertittel 2 i 18 </a:t>
            </a:r>
            <a:r>
              <a:rPr lang="nb-NO" b="1" err="1">
                <a:solidFill>
                  <a:schemeClr val="accent6"/>
                </a:solidFill>
              </a:rPr>
              <a:t>pt</a:t>
            </a:r>
            <a:endParaRPr lang="nb-NO" b="1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/>
              <a:t>Vi anbefaler ikke å presse inn alt innhold på én side.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/>
              <a:t>Bruk gjerne malen til å organisere ditt innhold i flere sider slik at det ikke er nødvendig å ha altfor liten skrift, husk at vi må ta hensyn til UU-kravene.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/>
              <a:t>På venstre siden under prosjektets navn, kan du legge inn et bilde eller en illustrasjon, men husk å bruke bilder av høy kvalitet.</a:t>
            </a:r>
            <a:endParaRPr lang="nb-NO" b="1">
              <a:solidFill>
                <a:schemeClr val="accent6"/>
              </a:solidFill>
            </a:endParaRPr>
          </a:p>
          <a:p>
            <a:endParaRPr lang="nb-NO" b="1">
              <a:solidFill>
                <a:schemeClr val="accent6"/>
              </a:solidFill>
            </a:endParaRPr>
          </a:p>
        </p:txBody>
      </p:sp>
      <p:sp>
        <p:nvSpPr>
          <p:cNvPr id="22" name="Tittel 1">
            <a:extLst>
              <a:ext uri="{FF2B5EF4-FFF2-40B4-BE49-F238E27FC236}">
                <a16:creationId xmlns:a16="http://schemas.microsoft.com/office/drawing/2014/main" id="{D41059BF-5724-4FD1-BC3F-019B02D457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22" y="844640"/>
            <a:ext cx="4809727" cy="1509644"/>
          </a:xfrm>
        </p:spPr>
        <p:txBody>
          <a:bodyPr lIns="0" tIns="0" rIns="0" bIns="0">
            <a:noAutofit/>
          </a:bodyPr>
          <a:lstStyle>
            <a:lvl1pPr>
              <a:defRPr sz="3600"/>
            </a:lvl1pPr>
          </a:lstStyle>
          <a:p>
            <a:r>
              <a:rPr lang="nb-NO" sz="3600" spc="-1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Her kommer et langt prosjektnavn som kan gå over flere linjer </a:t>
            </a:r>
            <a:endParaRPr lang="nb-NO"/>
          </a:p>
        </p:txBody>
      </p:sp>
      <p:pic>
        <p:nvPicPr>
          <p:cNvPr id="25" name="Grafikk 24">
            <a:extLst>
              <a:ext uri="{FF2B5EF4-FFF2-40B4-BE49-F238E27FC236}">
                <a16:creationId xmlns:a16="http://schemas.microsoft.com/office/drawing/2014/main" id="{037AD171-50CD-43C1-88CF-3F862B32AF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55253" y="290515"/>
            <a:ext cx="591605" cy="58574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6CF38E2-A9E8-4A2A-9812-F1EF2A44DCCC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75076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fors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2446125"/>
            <a:ext cx="5683166" cy="373083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1AFB0D-406B-4F31-AB1C-2975DBCEFF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23" y="844640"/>
            <a:ext cx="4809727" cy="512448"/>
          </a:xfrm>
        </p:spPr>
        <p:txBody>
          <a:bodyPr lIns="0" tIns="0" rIns="0" bIns="0">
            <a:noAutofit/>
          </a:bodyPr>
          <a:lstStyle>
            <a:lvl1pPr>
              <a:defRPr sz="3600"/>
            </a:lvl1pPr>
          </a:lstStyle>
          <a:p>
            <a:r>
              <a:rPr lang="nb-NO"/>
              <a:t>Prosjektnavn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7AEE9618-AAAD-4CD7-B845-B963EF039F67}"/>
              </a:ext>
            </a:extLst>
          </p:cNvPr>
          <p:cNvCxnSpPr>
            <a:cxnSpLocks/>
          </p:cNvCxnSpPr>
          <p:nvPr userDrawn="1"/>
        </p:nvCxnSpPr>
        <p:spPr>
          <a:xfrm>
            <a:off x="6110647" y="844640"/>
            <a:ext cx="0" cy="5346838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tekst 2">
            <a:extLst>
              <a:ext uri="{FF2B5EF4-FFF2-40B4-BE49-F238E27FC236}">
                <a16:creationId xmlns:a16="http://schemas.microsoft.com/office/drawing/2014/main" id="{D52BEF70-F248-49B2-BFAC-7728A861FF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123" y="1484935"/>
            <a:ext cx="4809726" cy="6740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030354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pPr lvl="0"/>
            <a:r>
              <a:rPr lang="nb-NO" sz="2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Todelt prosjektnavn som kan være langt</a:t>
            </a:r>
            <a:endParaRPr lang="nb-NO"/>
          </a:p>
        </p:txBody>
      </p:sp>
      <p:sp>
        <p:nvSpPr>
          <p:cNvPr id="21" name="Plassholder for tekst 2">
            <a:extLst>
              <a:ext uri="{FF2B5EF4-FFF2-40B4-BE49-F238E27FC236}">
                <a16:creationId xmlns:a16="http://schemas.microsoft.com/office/drawing/2014/main" id="{191AFDBD-DA21-458E-84B2-32701433BE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446" y="1121817"/>
            <a:ext cx="4809726" cy="50406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600">
                <a:solidFill>
                  <a:srgbClr val="303030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Dette er prosjektets «forside», denne første versjonen har navnet og bildet til venstre og en åpen kolonne til innhold på høyre siden. Her er det plass til en ingress i 16 </a:t>
            </a:r>
            <a:r>
              <a:rPr lang="nb-NO" err="1"/>
              <a:t>pt</a:t>
            </a:r>
            <a:r>
              <a:rPr lang="nb-NO"/>
              <a:t> og resten av siden kan brukes fritt.</a:t>
            </a:r>
          </a:p>
        </p:txBody>
      </p:sp>
      <p:pic>
        <p:nvPicPr>
          <p:cNvPr id="14" name="Grafikk 13">
            <a:extLst>
              <a:ext uri="{FF2B5EF4-FFF2-40B4-BE49-F238E27FC236}">
                <a16:creationId xmlns:a16="http://schemas.microsoft.com/office/drawing/2014/main" id="{ED961BAA-3242-4C98-9DAF-E47CEDF52F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55253" y="290515"/>
            <a:ext cx="591605" cy="585747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60A3516-BDEE-4A47-BCE7-17A878A1B8EF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12927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forsi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7612" y="956272"/>
            <a:ext cx="5143189" cy="464893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D663036F-6A12-4AF0-8956-2D49CF96691F}"/>
              </a:ext>
            </a:extLst>
          </p:cNvPr>
          <p:cNvCxnSpPr>
            <a:cxnSpLocks/>
          </p:cNvCxnSpPr>
          <p:nvPr userDrawn="1"/>
        </p:nvCxnSpPr>
        <p:spPr>
          <a:xfrm>
            <a:off x="746122" y="2686140"/>
            <a:ext cx="4948622" cy="0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assholder for tekst 2">
            <a:extLst>
              <a:ext uri="{FF2B5EF4-FFF2-40B4-BE49-F238E27FC236}">
                <a16:creationId xmlns:a16="http://schemas.microsoft.com/office/drawing/2014/main" id="{BE3CFCE2-90DD-4D35-9787-FE5EBFCEF5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6122" y="3101550"/>
            <a:ext cx="4809726" cy="28803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600">
                <a:solidFill>
                  <a:srgbClr val="303030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Dette er prosjektets «forside», denne første versjonen har navnet og bildet til venstre og en åpen kolonne til innhold på høyre siden. Her er det plass til en ingress i 16 </a:t>
            </a:r>
            <a:r>
              <a:rPr lang="nb-NO" err="1"/>
              <a:t>pt</a:t>
            </a:r>
            <a:r>
              <a:rPr lang="nb-NO"/>
              <a:t> og resten av siden kan brukes fritt.</a:t>
            </a:r>
          </a:p>
        </p:txBody>
      </p:sp>
      <p:sp>
        <p:nvSpPr>
          <p:cNvPr id="25" name="Plassholder for tekst 12">
            <a:extLst>
              <a:ext uri="{FF2B5EF4-FFF2-40B4-BE49-F238E27FC236}">
                <a16:creationId xmlns:a16="http://schemas.microsoft.com/office/drawing/2014/main" id="{11ABE159-7401-4C89-ABD5-7E28CF5C5D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67611" y="5861244"/>
            <a:ext cx="4200249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30303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Fotokreditt</a:t>
            </a:r>
          </a:p>
        </p:txBody>
      </p:sp>
      <p:sp>
        <p:nvSpPr>
          <p:cNvPr id="26" name="Tittel 1">
            <a:extLst>
              <a:ext uri="{FF2B5EF4-FFF2-40B4-BE49-F238E27FC236}">
                <a16:creationId xmlns:a16="http://schemas.microsoft.com/office/drawing/2014/main" id="{6CE703A4-2599-4ED2-9BE7-DC547D902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23" y="844640"/>
            <a:ext cx="4809727" cy="512448"/>
          </a:xfrm>
        </p:spPr>
        <p:txBody>
          <a:bodyPr lIns="0" tIns="0" rIns="0" bIns="0">
            <a:noAutofit/>
          </a:bodyPr>
          <a:lstStyle>
            <a:lvl1pPr>
              <a:defRPr sz="3600"/>
            </a:lvl1pPr>
          </a:lstStyle>
          <a:p>
            <a:r>
              <a:rPr lang="nb-NO"/>
              <a:t>Prosjektnavn</a:t>
            </a:r>
          </a:p>
        </p:txBody>
      </p:sp>
      <p:sp>
        <p:nvSpPr>
          <p:cNvPr id="27" name="Plassholder for tekst 2">
            <a:extLst>
              <a:ext uri="{FF2B5EF4-FFF2-40B4-BE49-F238E27FC236}">
                <a16:creationId xmlns:a16="http://schemas.microsoft.com/office/drawing/2014/main" id="{5B646516-8988-492F-AAD5-F533FF723D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123" y="1484935"/>
            <a:ext cx="4809726" cy="6740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030354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pPr lvl="0"/>
            <a:r>
              <a:rPr lang="nb-NO" sz="2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Todelt prosjektnavn som kan være langt</a:t>
            </a:r>
            <a:endParaRPr lang="nb-NO"/>
          </a:p>
        </p:txBody>
      </p:sp>
      <p:pic>
        <p:nvPicPr>
          <p:cNvPr id="29" name="Grafikk 28">
            <a:extLst>
              <a:ext uri="{FF2B5EF4-FFF2-40B4-BE49-F238E27FC236}">
                <a16:creationId xmlns:a16="http://schemas.microsoft.com/office/drawing/2014/main" id="{44ED7250-CC96-4950-A86F-4CDE70152A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55253" y="290515"/>
            <a:ext cx="591605" cy="585747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EED90AA-DEF2-487B-AC9B-F5B805BA9134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100341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forsid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7612" y="956272"/>
            <a:ext cx="5143189" cy="464893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D663036F-6A12-4AF0-8956-2D49CF96691F}"/>
              </a:ext>
            </a:extLst>
          </p:cNvPr>
          <p:cNvCxnSpPr>
            <a:cxnSpLocks/>
          </p:cNvCxnSpPr>
          <p:nvPr userDrawn="1"/>
        </p:nvCxnSpPr>
        <p:spPr>
          <a:xfrm>
            <a:off x="746122" y="2686140"/>
            <a:ext cx="4948622" cy="0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tel 1">
            <a:extLst>
              <a:ext uri="{FF2B5EF4-FFF2-40B4-BE49-F238E27FC236}">
                <a16:creationId xmlns:a16="http://schemas.microsoft.com/office/drawing/2014/main" id="{D251660C-821B-4ED5-B16B-3BACE81563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22" y="844640"/>
            <a:ext cx="4809727" cy="1509644"/>
          </a:xfrm>
        </p:spPr>
        <p:txBody>
          <a:bodyPr lIns="0" tIns="0" rIns="0" bIns="0">
            <a:noAutofit/>
          </a:bodyPr>
          <a:lstStyle>
            <a:lvl1pPr>
              <a:defRPr sz="3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600" spc="-1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Her kommer et langt prosjektnavn som kan gå over flere linjer </a:t>
            </a:r>
            <a:endParaRPr lang="nb-NO"/>
          </a:p>
        </p:txBody>
      </p:sp>
      <p:sp>
        <p:nvSpPr>
          <p:cNvPr id="23" name="Plassholder for tekst 2">
            <a:extLst>
              <a:ext uri="{FF2B5EF4-FFF2-40B4-BE49-F238E27FC236}">
                <a16:creationId xmlns:a16="http://schemas.microsoft.com/office/drawing/2014/main" id="{BE3CFCE2-90DD-4D35-9787-FE5EBFCEF5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6122" y="3101550"/>
            <a:ext cx="4809726" cy="28803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600">
                <a:solidFill>
                  <a:srgbClr val="303030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pPr lvl="0"/>
            <a:r>
              <a:rPr lang="nb-NO"/>
              <a:t>Dette er prosjektets «forside», denne første versjonen har navnet og bildet til venstre og en åpen kolonne til innhold på høyre siden. Her er det plass til en ingress i 16 </a:t>
            </a:r>
            <a:r>
              <a:rPr lang="nb-NO" err="1"/>
              <a:t>pt</a:t>
            </a:r>
            <a:r>
              <a:rPr lang="nb-NO"/>
              <a:t> og resten av siden kan brukes fritt.</a:t>
            </a:r>
          </a:p>
        </p:txBody>
      </p:sp>
      <p:sp>
        <p:nvSpPr>
          <p:cNvPr id="25" name="Plassholder for tekst 12">
            <a:extLst>
              <a:ext uri="{FF2B5EF4-FFF2-40B4-BE49-F238E27FC236}">
                <a16:creationId xmlns:a16="http://schemas.microsoft.com/office/drawing/2014/main" id="{11ABE159-7401-4C89-ABD5-7E28CF5C5D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67611" y="5861244"/>
            <a:ext cx="4200249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30303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Fotokreditt</a:t>
            </a:r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1165A756-AE89-423C-882F-811DEED49B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55253" y="290515"/>
            <a:ext cx="591605" cy="58574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3B0B345-6FB8-4074-8F11-6EA4AF741AF8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43620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22" name="Tittel 1">
            <a:extLst>
              <a:ext uri="{FF2B5EF4-FFF2-40B4-BE49-F238E27FC236}">
                <a16:creationId xmlns:a16="http://schemas.microsoft.com/office/drawing/2014/main" id="{D251660C-821B-4ED5-B16B-3BACE81563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692318"/>
            <a:ext cx="6595200" cy="561692"/>
          </a:xfrm>
        </p:spPr>
        <p:txBody>
          <a:bodyPr lIns="0" tIns="0" rIns="0" bIns="0">
            <a:noAutofit/>
          </a:bodyPr>
          <a:lstStyle>
            <a:lvl1pPr>
              <a:defRPr sz="2000"/>
            </a:lvl1pPr>
          </a:lstStyle>
          <a:p>
            <a:r>
              <a:rPr lang="nb-NO" sz="2000">
                <a:solidFill>
                  <a:srgbClr val="030354"/>
                </a:solidFill>
                <a:latin typeface="Arial" panose="020B0604020202020204" pitchFamily="34" charset="0"/>
              </a:rPr>
              <a:t>[Side 2] </a:t>
            </a:r>
            <a:r>
              <a:rPr lang="nb-NO" sz="20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Prosjektnavn</a:t>
            </a:r>
            <a:br>
              <a:rPr lang="nb-NO" sz="20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</a:br>
            <a:r>
              <a:rPr lang="nb-NO" sz="20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Todelt prosjektnavn som kan være langt</a:t>
            </a:r>
            <a:endParaRPr lang="nb-NO"/>
          </a:p>
        </p:txBody>
      </p: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4C30B578-2CA7-4393-BC50-2A8284BD4DDE}"/>
              </a:ext>
            </a:extLst>
          </p:cNvPr>
          <p:cNvCxnSpPr>
            <a:cxnSpLocks/>
          </p:cNvCxnSpPr>
          <p:nvPr userDrawn="1"/>
        </p:nvCxnSpPr>
        <p:spPr>
          <a:xfrm>
            <a:off x="746122" y="1469984"/>
            <a:ext cx="10536150" cy="0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60D661B5-92E6-4B60-B3A9-1DC268BB4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122" y="1807087"/>
            <a:ext cx="4810201" cy="43710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4" name="Plassholder for innhold 2">
            <a:extLst>
              <a:ext uri="{FF2B5EF4-FFF2-40B4-BE49-F238E27FC236}">
                <a16:creationId xmlns:a16="http://schemas.microsoft.com/office/drawing/2014/main" id="{A368281B-94FE-49E1-B01C-A2377CBB3AF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45527" y="1805958"/>
            <a:ext cx="4810201" cy="43710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27" name="Grafikk 26">
            <a:extLst>
              <a:ext uri="{FF2B5EF4-FFF2-40B4-BE49-F238E27FC236}">
                <a16:creationId xmlns:a16="http://schemas.microsoft.com/office/drawing/2014/main" id="{AD6A4BD9-3A6A-469C-9762-52A3D8A989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68000" y="288000"/>
            <a:ext cx="591605" cy="58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6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 side 2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22" name="Tittel 1">
            <a:extLst>
              <a:ext uri="{FF2B5EF4-FFF2-40B4-BE49-F238E27FC236}">
                <a16:creationId xmlns:a16="http://schemas.microsoft.com/office/drawing/2014/main" id="{D251660C-821B-4ED5-B16B-3BACE81563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692318"/>
            <a:ext cx="6595200" cy="561692"/>
          </a:xfrm>
        </p:spPr>
        <p:txBody>
          <a:bodyPr lIns="0" tIns="0" rIns="0" bIns="0">
            <a:noAutofit/>
          </a:bodyPr>
          <a:lstStyle>
            <a:lvl1pPr>
              <a:defRPr sz="2000"/>
            </a:lvl1pPr>
          </a:lstStyle>
          <a:p>
            <a:r>
              <a:rPr lang="nb-NO" sz="2000">
                <a:solidFill>
                  <a:srgbClr val="030354"/>
                </a:solidFill>
                <a:latin typeface="Arial" panose="020B0604020202020204" pitchFamily="34" charset="0"/>
              </a:rPr>
              <a:t>[Side 2] </a:t>
            </a:r>
            <a:r>
              <a:rPr lang="nb-NO" sz="20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Prosjektnavn</a:t>
            </a:r>
            <a:br>
              <a:rPr lang="nb-NO" sz="20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</a:br>
            <a:r>
              <a:rPr lang="nb-NO" sz="20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Todelt prosjektnavn som kan være langt</a:t>
            </a:r>
            <a:endParaRPr lang="nb-NO"/>
          </a:p>
        </p:txBody>
      </p: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4C30B578-2CA7-4393-BC50-2A8284BD4DDE}"/>
              </a:ext>
            </a:extLst>
          </p:cNvPr>
          <p:cNvCxnSpPr>
            <a:cxnSpLocks/>
          </p:cNvCxnSpPr>
          <p:nvPr userDrawn="1"/>
        </p:nvCxnSpPr>
        <p:spPr>
          <a:xfrm>
            <a:off x="746122" y="1469984"/>
            <a:ext cx="10536150" cy="0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60D661B5-92E6-4B60-B3A9-1DC268BB4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122" y="1807087"/>
            <a:ext cx="4810201" cy="43710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27" name="Grafikk 26">
            <a:extLst>
              <a:ext uri="{FF2B5EF4-FFF2-40B4-BE49-F238E27FC236}">
                <a16:creationId xmlns:a16="http://schemas.microsoft.com/office/drawing/2014/main" id="{AD6A4BD9-3A6A-469C-9762-52A3D8A989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68000" y="288000"/>
            <a:ext cx="591605" cy="585747"/>
          </a:xfrm>
          <a:prstGeom prst="rect">
            <a:avLst/>
          </a:prstGeom>
        </p:spPr>
      </p:pic>
      <p:sp>
        <p:nvSpPr>
          <p:cNvPr id="13" name="Plassholder for bilde 1">
            <a:extLst>
              <a:ext uri="{FF2B5EF4-FFF2-40B4-BE49-F238E27FC236}">
                <a16:creationId xmlns:a16="http://schemas.microsoft.com/office/drawing/2014/main" id="{83FD9DD6-805C-474B-B3C5-CACA759568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58273" y="1685959"/>
            <a:ext cx="4852527" cy="3702057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</p:spPr>
        <p:txBody>
          <a:bodyPr lIns="0" tIns="0" rIns="0" bIns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F0D59F9D-A8B2-4A0B-888F-79AE00FAB5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58273" y="5737220"/>
            <a:ext cx="4852527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30303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Fotokreditt</a:t>
            </a:r>
          </a:p>
        </p:txBody>
      </p:sp>
    </p:spTree>
    <p:extLst>
      <p:ext uri="{BB962C8B-B14F-4D97-AF65-F5344CB8AC3E}">
        <p14:creationId xmlns:p14="http://schemas.microsoft.com/office/powerpoint/2010/main" val="1361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307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14D3274-4130-4673-9D36-58BAD92603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6350" y="2875590"/>
            <a:ext cx="9639300" cy="179070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792A4573-85E5-4E30-9B3E-2C91A0C2DD06}"/>
              </a:ext>
            </a:extLst>
          </p:cNvPr>
          <p:cNvSpPr txBox="1">
            <a:spLocks/>
          </p:cNvSpPr>
          <p:nvPr userDrawn="1"/>
        </p:nvSpPr>
        <p:spPr>
          <a:xfrm>
            <a:off x="1972109" y="1180677"/>
            <a:ext cx="8247779" cy="7186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pc="-15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Slik er vi organisert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B2CE2C28-4E73-4154-87FB-8047B25BE6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78959" y="2259406"/>
            <a:ext cx="1257121" cy="1244674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DE20D2A9-B1FA-488B-BB02-A2DC5DEC66B6}"/>
              </a:ext>
            </a:extLst>
          </p:cNvPr>
          <p:cNvSpPr txBox="1">
            <a:spLocks/>
          </p:cNvSpPr>
          <p:nvPr userDrawn="1"/>
        </p:nvSpPr>
        <p:spPr>
          <a:xfrm>
            <a:off x="541281" y="4922417"/>
            <a:ext cx="1569741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Energi og teknologi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CC5194EE-45A7-40D9-8C17-F13AA39C4006}"/>
              </a:ext>
            </a:extLst>
          </p:cNvPr>
          <p:cNvSpPr txBox="1">
            <a:spLocks/>
          </p:cNvSpPr>
          <p:nvPr userDrawn="1"/>
        </p:nvSpPr>
        <p:spPr>
          <a:xfrm>
            <a:off x="2456041" y="4922878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Helse og samfunn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4AF57FCC-975F-4D99-955A-2556F8428A27}"/>
              </a:ext>
            </a:extLst>
          </p:cNvPr>
          <p:cNvSpPr txBox="1">
            <a:spLocks/>
          </p:cNvSpPr>
          <p:nvPr userDrawn="1"/>
        </p:nvSpPr>
        <p:spPr>
          <a:xfrm>
            <a:off x="4224704" y="4922417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Klima og miljø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66357-CE6B-4085-BD19-697E213A3226}"/>
              </a:ext>
            </a:extLst>
          </p:cNvPr>
          <p:cNvSpPr txBox="1">
            <a:spLocks/>
          </p:cNvSpPr>
          <p:nvPr userDrawn="1"/>
        </p:nvSpPr>
        <p:spPr>
          <a:xfrm>
            <a:off x="5922763" y="4922417"/>
            <a:ext cx="1397164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NORCE</a:t>
            </a:r>
          </a:p>
          <a:p>
            <a:pPr algn="ctr"/>
            <a:r>
              <a:rPr lang="nb-NO" sz="1600" err="1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Innovation</a:t>
            </a:r>
            <a:endParaRPr lang="nb-NO" sz="1600">
              <a:solidFill>
                <a:srgbClr val="030354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E4AA169D-183F-48F2-B6C5-E100931A4F3F}"/>
              </a:ext>
            </a:extLst>
          </p:cNvPr>
          <p:cNvSpPr txBox="1">
            <a:spLocks/>
          </p:cNvSpPr>
          <p:nvPr userDrawn="1"/>
        </p:nvSpPr>
        <p:spPr>
          <a:xfrm>
            <a:off x="7542013" y="4922417"/>
            <a:ext cx="974747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NKVTS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C97CB36A-487C-4F3B-9F11-A4028797D725}"/>
              </a:ext>
            </a:extLst>
          </p:cNvPr>
          <p:cNvSpPr txBox="1">
            <a:spLocks/>
          </p:cNvSpPr>
          <p:nvPr userDrawn="1"/>
        </p:nvSpPr>
        <p:spPr>
          <a:xfrm>
            <a:off x="9020647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NUBU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40248225-4B28-4F55-8661-80DBB2B8613A}"/>
              </a:ext>
            </a:extLst>
          </p:cNvPr>
          <p:cNvSpPr txBox="1">
            <a:spLocks/>
          </p:cNvSpPr>
          <p:nvPr userDrawn="1"/>
        </p:nvSpPr>
        <p:spPr>
          <a:xfrm>
            <a:off x="10443260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NIOM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6737B3A4-9592-4E72-9536-732DC5FF1113}"/>
              </a:ext>
            </a:extLst>
          </p:cNvPr>
          <p:cNvSpPr txBox="1">
            <a:spLocks/>
          </p:cNvSpPr>
          <p:nvPr userDrawn="1"/>
        </p:nvSpPr>
        <p:spPr>
          <a:xfrm>
            <a:off x="2456041" y="3670252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15CEA74C-902A-4E08-B610-514C89CF0C8A}"/>
              </a:ext>
            </a:extLst>
          </p:cNvPr>
          <p:cNvSpPr txBox="1">
            <a:spLocks/>
          </p:cNvSpPr>
          <p:nvPr userDrawn="1"/>
        </p:nvSpPr>
        <p:spPr>
          <a:xfrm>
            <a:off x="7774351" y="3670252"/>
            <a:ext cx="2018053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DATTERSELSKAPER</a:t>
            </a:r>
          </a:p>
        </p:txBody>
      </p:sp>
    </p:spTree>
    <p:extLst>
      <p:ext uri="{BB962C8B-B14F-4D97-AF65-F5344CB8AC3E}">
        <p14:creationId xmlns:p14="http://schemas.microsoft.com/office/powerpoint/2010/main" val="1625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7211398F-A4B3-4B68-BB22-C91FBC73FD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399" y="2505817"/>
            <a:ext cx="1257121" cy="1244674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8F1630EB-644B-4AB3-9678-30C1446B76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3450" y="2921000"/>
            <a:ext cx="7975600" cy="1016000"/>
          </a:xfrm>
          <a:prstGeom prst="rect">
            <a:avLst/>
          </a:prstGeom>
        </p:spPr>
      </p:pic>
      <p:sp>
        <p:nvSpPr>
          <p:cNvPr id="22" name="Tittel 1">
            <a:extLst>
              <a:ext uri="{FF2B5EF4-FFF2-40B4-BE49-F238E27FC236}">
                <a16:creationId xmlns:a16="http://schemas.microsoft.com/office/drawing/2014/main" id="{E76522E9-8D0B-4ABF-9423-F8600899F8D5}"/>
              </a:ext>
            </a:extLst>
          </p:cNvPr>
          <p:cNvSpPr txBox="1">
            <a:spLocks/>
          </p:cNvSpPr>
          <p:nvPr userDrawn="1"/>
        </p:nvSpPr>
        <p:spPr>
          <a:xfrm>
            <a:off x="3092359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4DADFE84-5E3F-4DAA-AB21-83A5E7480143}"/>
              </a:ext>
            </a:extLst>
          </p:cNvPr>
          <p:cNvSpPr txBox="1">
            <a:spLocks/>
          </p:cNvSpPr>
          <p:nvPr userDrawn="1"/>
        </p:nvSpPr>
        <p:spPr>
          <a:xfrm>
            <a:off x="5609781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AVDELING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298B0F5D-AEEC-4040-9326-EA053342B5E9}"/>
              </a:ext>
            </a:extLst>
          </p:cNvPr>
          <p:cNvSpPr txBox="1">
            <a:spLocks/>
          </p:cNvSpPr>
          <p:nvPr userDrawn="1"/>
        </p:nvSpPr>
        <p:spPr>
          <a:xfrm>
            <a:off x="8490190" y="3092643"/>
            <a:ext cx="1716708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FORSKERGRUPPE</a:t>
            </a:r>
          </a:p>
        </p:txBody>
      </p:sp>
    </p:spTree>
    <p:extLst>
      <p:ext uri="{BB962C8B-B14F-4D97-AF65-F5344CB8AC3E}">
        <p14:creationId xmlns:p14="http://schemas.microsoft.com/office/powerpoint/2010/main" val="16218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kside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F7E0AE4B-017A-4052-AC20-3FDD6290034C}"/>
              </a:ext>
            </a:extLst>
          </p:cNvPr>
          <p:cNvGrpSpPr/>
          <p:nvPr userDrawn="1"/>
        </p:nvGrpSpPr>
        <p:grpSpPr>
          <a:xfrm>
            <a:off x="-961274" y="2949805"/>
            <a:ext cx="12700468" cy="1344984"/>
            <a:chOff x="-499907" y="2949805"/>
            <a:chExt cx="12700468" cy="1344984"/>
          </a:xfrm>
        </p:grpSpPr>
        <p:sp>
          <p:nvSpPr>
            <p:cNvPr id="6" name="Tittel 1">
              <a:extLst>
                <a:ext uri="{FF2B5EF4-FFF2-40B4-BE49-F238E27FC236}">
                  <a16:creationId xmlns:a16="http://schemas.microsoft.com/office/drawing/2014/main" id="{8FCDB37E-A5B0-4245-961C-ADFC47F50655}"/>
                </a:ext>
              </a:extLst>
            </p:cNvPr>
            <p:cNvSpPr txBox="1">
              <a:spLocks/>
            </p:cNvSpPr>
            <p:nvPr/>
          </p:nvSpPr>
          <p:spPr>
            <a:xfrm>
              <a:off x="2740930" y="2969041"/>
              <a:ext cx="4346062" cy="1325748"/>
            </a:xfrm>
            <a:prstGeom prst="rect">
              <a:avLst/>
            </a:prstGeom>
          </p:spPr>
          <p:txBody>
            <a:bodyPr vert="horz" wrap="none" lIns="91440" tIns="45720" rIns="91440" bIns="4572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nb-NO" sz="8800" err="1">
                  <a:solidFill>
                    <a:srgbClr val="80B7BA">
                      <a:alpha val="53457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Gracias</a:t>
              </a:r>
              <a:r>
                <a:rPr lang="nb-NO" sz="8800">
                  <a:solidFill>
                    <a:srgbClr val="80B7BA">
                      <a:alpha val="53457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7" name="Tittel 1">
              <a:extLst>
                <a:ext uri="{FF2B5EF4-FFF2-40B4-BE49-F238E27FC236}">
                  <a16:creationId xmlns:a16="http://schemas.microsoft.com/office/drawing/2014/main" id="{270C2912-5415-4DBF-8F15-E9E8CC976B46}"/>
                </a:ext>
              </a:extLst>
            </p:cNvPr>
            <p:cNvSpPr txBox="1">
              <a:spLocks/>
            </p:cNvSpPr>
            <p:nvPr/>
          </p:nvSpPr>
          <p:spPr>
            <a:xfrm>
              <a:off x="-499907" y="2983661"/>
              <a:ext cx="3256020" cy="1311128"/>
            </a:xfrm>
            <a:prstGeom prst="rect">
              <a:avLst/>
            </a:prstGeom>
          </p:spPr>
          <p:txBody>
            <a:bodyPr vert="horz" wrap="none" lIns="91440" tIns="45720" rIns="91440" bIns="4572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nb-NO" sz="8800" err="1">
                  <a:solidFill>
                    <a:srgbClr val="80B7BA">
                      <a:alpha val="53333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Merci</a:t>
              </a:r>
              <a:r>
                <a:rPr lang="nb-NO" sz="8800">
                  <a:solidFill>
                    <a:srgbClr val="80B7BA">
                      <a:alpha val="53333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8" name="Tittel 1">
              <a:extLst>
                <a:ext uri="{FF2B5EF4-FFF2-40B4-BE49-F238E27FC236}">
                  <a16:creationId xmlns:a16="http://schemas.microsoft.com/office/drawing/2014/main" id="{9762E935-57A3-469A-B50E-0960B1533A58}"/>
                </a:ext>
              </a:extLst>
            </p:cNvPr>
            <p:cNvSpPr txBox="1">
              <a:spLocks/>
            </p:cNvSpPr>
            <p:nvPr/>
          </p:nvSpPr>
          <p:spPr>
            <a:xfrm>
              <a:off x="6990480" y="2949805"/>
              <a:ext cx="5210081" cy="1344984"/>
            </a:xfrm>
            <a:prstGeom prst="rect">
              <a:avLst/>
            </a:prstGeom>
          </p:spPr>
          <p:txBody>
            <a:bodyPr vert="horz" wrap="none" lIns="91440" tIns="45720" rIns="91440" bIns="4572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nb-NO" sz="8800" err="1">
                  <a:solidFill>
                    <a:srgbClr val="80B7BA">
                      <a:alpha val="53457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Obrigado</a:t>
              </a:r>
              <a:r>
                <a:rPr lang="nb-NO" sz="8800">
                  <a:solidFill>
                    <a:srgbClr val="80B7BA">
                      <a:alpha val="53457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nb-NO" sz="8800">
                <a:solidFill>
                  <a:srgbClr val="80B7BA">
                    <a:alpha val="53457"/>
                  </a:srgbClr>
                </a:solidFill>
                <a:latin typeface="Arial" panose="020B0604020202020204" pitchFamily="34" charset="0"/>
                <a:ea typeface="Hiragino Sans W5" panose="020B04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EA2CB52F-087D-45B3-9C3E-7E88114111DA}"/>
              </a:ext>
            </a:extLst>
          </p:cNvPr>
          <p:cNvGrpSpPr/>
          <p:nvPr userDrawn="1"/>
        </p:nvGrpSpPr>
        <p:grpSpPr>
          <a:xfrm>
            <a:off x="2587724" y="1643520"/>
            <a:ext cx="9930136" cy="1344984"/>
            <a:chOff x="2587724" y="1643520"/>
            <a:chExt cx="9930136" cy="1344984"/>
          </a:xfrm>
        </p:grpSpPr>
        <p:sp>
          <p:nvSpPr>
            <p:cNvPr id="12" name="Tittel 1">
              <a:extLst>
                <a:ext uri="{FF2B5EF4-FFF2-40B4-BE49-F238E27FC236}">
                  <a16:creationId xmlns:a16="http://schemas.microsoft.com/office/drawing/2014/main" id="{F9ABEF48-DDA4-498B-9FBE-BD61081649CF}"/>
                </a:ext>
              </a:extLst>
            </p:cNvPr>
            <p:cNvSpPr txBox="1">
              <a:spLocks/>
            </p:cNvSpPr>
            <p:nvPr/>
          </p:nvSpPr>
          <p:spPr>
            <a:xfrm>
              <a:off x="2587724" y="1643520"/>
              <a:ext cx="7251323" cy="1344984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nb-NO" sz="880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Takk for oss.</a:t>
              </a:r>
            </a:p>
          </p:txBody>
        </p:sp>
        <p:sp>
          <p:nvSpPr>
            <p:cNvPr id="13" name="Tittel 1">
              <a:extLst>
                <a:ext uri="{FF2B5EF4-FFF2-40B4-BE49-F238E27FC236}">
                  <a16:creationId xmlns:a16="http://schemas.microsoft.com/office/drawing/2014/main" id="{8D5E8675-7B81-4365-B687-339771BD8C73}"/>
                </a:ext>
              </a:extLst>
            </p:cNvPr>
            <p:cNvSpPr txBox="1">
              <a:spLocks/>
            </p:cNvSpPr>
            <p:nvPr/>
          </p:nvSpPr>
          <p:spPr>
            <a:xfrm>
              <a:off x="9069480" y="1662756"/>
              <a:ext cx="3448380" cy="1325748"/>
            </a:xfrm>
            <a:prstGeom prst="rect">
              <a:avLst/>
            </a:prstGeom>
          </p:spPr>
          <p:txBody>
            <a:bodyPr vert="horz" wrap="none" lIns="91440" tIns="45720" rIns="91440" bIns="4572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nb-NO" sz="8800">
                  <a:solidFill>
                    <a:srgbClr val="80B7BA">
                      <a:alpha val="53457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Danke</a:t>
              </a:r>
              <a:endParaRPr lang="nb-NO" sz="8800">
                <a:solidFill>
                  <a:srgbClr val="80B7BA">
                    <a:alpha val="53457"/>
                  </a:srgbClr>
                </a:solidFill>
                <a:latin typeface="Arial" panose="020B0604020202020204" pitchFamily="34" charset="0"/>
                <a:ea typeface="Hiragino Sans W5" panose="020B0400000000000000" pitchFamily="34" charset="-128"/>
                <a:cs typeface="Arial" panose="020B0604020202020204" pitchFamily="34" charset="0"/>
              </a:endParaRPr>
            </a:p>
          </p:txBody>
        </p:sp>
      </p:grpSp>
      <p:pic>
        <p:nvPicPr>
          <p:cNvPr id="14" name="Grafikk 13">
            <a:extLst>
              <a:ext uri="{FF2B5EF4-FFF2-40B4-BE49-F238E27FC236}">
                <a16:creationId xmlns:a16="http://schemas.microsoft.com/office/drawing/2014/main" id="{1F16DAE3-E655-473C-B302-BBB828439338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01089" y="5637228"/>
            <a:ext cx="1391636" cy="39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3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1345501-5FF1-4664-8242-B4B99325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7827246" cy="12157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A92274D-BB34-4A1A-95CD-7155CC08E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001" y="2340000"/>
            <a:ext cx="7827247" cy="35307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33CCA5-44BF-42D6-904A-4683C279D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-217674"/>
            <a:ext cx="2743200" cy="10772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63DC0-34DA-4C18-AB00-4938EE730E8F}" type="datetimeFigureOut">
              <a:rPr lang="nb-NO" smtClean="0"/>
              <a:pPr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D2231B-9E96-4F49-9F1D-40219DAC78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-217674"/>
            <a:ext cx="4114800" cy="10772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9BC76A-F87C-46A6-AD94-542613FB26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2400" y="-217674"/>
            <a:ext cx="2743200" cy="10772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D6FC124A-0AD7-44B8-833C-C975B888F7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1255253" y="290515"/>
            <a:ext cx="591605" cy="58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8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4" r:id="rId5"/>
    <p:sldLayoutId id="2147483680" r:id="rId6"/>
    <p:sldLayoutId id="2147483650" r:id="rId7"/>
    <p:sldLayoutId id="2147483651" r:id="rId8"/>
    <p:sldLayoutId id="2147483665" r:id="rId9"/>
    <p:sldLayoutId id="2147483652" r:id="rId10"/>
    <p:sldLayoutId id="2147483660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6" r:id="rId21"/>
    <p:sldLayoutId id="2147483675" r:id="rId22"/>
    <p:sldLayoutId id="2147483677" r:id="rId23"/>
    <p:sldLayoutId id="2147483678" r:id="rId24"/>
    <p:sldLayoutId id="2147483683" r:id="rId25"/>
    <p:sldLayoutId id="2147483655" r:id="rId26"/>
    <p:sldLayoutId id="2147483681" r:id="rId27"/>
    <p:sldLayoutId id="2147483682" r:id="rId28"/>
    <p:sldLayoutId id="214748367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3035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303030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303030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303030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303030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30303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hyperlink" Target="mailto:irhu@norceresearch.no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irhu@norceresearch.no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9E29B4-5C6E-2A77-51FA-3D5AE9EFE6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Microsoft Copilot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650BCC4-A311-9933-8921-F6F4956304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Innenfor rammene av GDPR</a:t>
            </a:r>
          </a:p>
        </p:txBody>
      </p:sp>
    </p:spTree>
    <p:extLst>
      <p:ext uri="{BB962C8B-B14F-4D97-AF65-F5344CB8AC3E}">
        <p14:creationId xmlns:p14="http://schemas.microsoft.com/office/powerpoint/2010/main" val="23408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FA3123-9860-07B0-03CB-7F3488FA73F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5" b="938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B407841-6B7D-F292-7547-CF0C7847A4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255253" y="370526"/>
            <a:ext cx="591605" cy="5857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CFEA708-595E-6B0E-BE28-3B03C8A7E8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61275" y="6353175"/>
            <a:ext cx="4319588" cy="268288"/>
          </a:xfrm>
        </p:spPr>
        <p:txBody>
          <a:bodyPr/>
          <a:lstStyle/>
          <a:p>
            <a:r>
              <a:rPr lang="nb-NO" sz="900" i="1" dirty="0">
                <a:solidFill>
                  <a:schemeClr val="bg1"/>
                </a:solidFill>
              </a:rPr>
              <a:t>Bilde: KI-generert av Microsoft Copilot.</a:t>
            </a:r>
            <a:endParaRPr lang="en-US" sz="9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23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BCF95-23A3-B368-37DC-02909A165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1"/>
            <a:ext cx="7827246" cy="754058"/>
          </a:xfrm>
        </p:spPr>
        <p:txBody>
          <a:bodyPr/>
          <a:lstStyle/>
          <a:p>
            <a:r>
              <a:rPr lang="nb-NO" dirty="0"/>
              <a:t>Irene Husa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F11A3-3188-D159-5EC8-17DEA7151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1623317"/>
            <a:ext cx="7827247" cy="4247393"/>
          </a:xfrm>
        </p:spPr>
        <p:txBody>
          <a:bodyPr/>
          <a:lstStyle/>
          <a:p>
            <a:r>
              <a:rPr lang="nb-NO" noProof="0" dirty="0"/>
              <a:t>Nøkkelkompetanse og interesseområder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IT, ledelse, personvern og informasjonssikkerhet (cybersikkerhet)</a:t>
            </a:r>
            <a:endParaRPr lang="nb-NO" sz="1400" noProof="0" dirty="0"/>
          </a:p>
          <a:p>
            <a:r>
              <a:rPr lang="nb-NO" noProof="0" dirty="0"/>
              <a:t>Arbeidserfaring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Jobbet med IT siden 1995</a:t>
            </a:r>
            <a:endParaRPr lang="nb-NO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noProof="0" dirty="0"/>
              <a:t>NORCE Research AS – Applikajsonsansvarlig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noProof="0" dirty="0"/>
              <a:t>Universitetet i Bergen, IT-avdelingen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noProof="0" dirty="0"/>
              <a:t>Uni Research, CIPR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noProof="0" dirty="0"/>
              <a:t>COWI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noProof="0" dirty="0"/>
              <a:t>Statens vegvesen</a:t>
            </a:r>
          </a:p>
          <a:p>
            <a:r>
              <a:rPr lang="nb-NO" noProof="0" dirty="0"/>
              <a:t>Utdanning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noProof="0" dirty="0"/>
              <a:t>Executive Master </a:t>
            </a:r>
            <a:r>
              <a:rPr lang="nb-NO" sz="1400" noProof="0" dirty="0" err="1"/>
              <a:t>of</a:t>
            </a:r>
            <a:r>
              <a:rPr lang="nb-NO" sz="1400" noProof="0" dirty="0"/>
              <a:t> Management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noProof="0" dirty="0"/>
              <a:t>Bachelor i informatikk</a:t>
            </a:r>
          </a:p>
          <a:p>
            <a:endParaRPr lang="nb-NO" dirty="0"/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8B6ACF31-520C-9BE7-67E3-0508CC3CB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068" y="1020495"/>
            <a:ext cx="1905000" cy="2543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2CA82B-B927-3286-68CE-597D549AF528}"/>
              </a:ext>
            </a:extLst>
          </p:cNvPr>
          <p:cNvSpPr txBox="1"/>
          <p:nvPr/>
        </p:nvSpPr>
        <p:spPr>
          <a:xfrm>
            <a:off x="9125399" y="3650064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irhu@norceresearch.no</a:t>
            </a:r>
            <a:endParaRPr lang="nb-NO" sz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F39E81-CB07-9B87-0DFB-6687ADEAE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0525" y="3935232"/>
            <a:ext cx="474748" cy="4359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7D4B8B-31E1-A3C1-CA68-C18B47BEEE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273" y="3935232"/>
            <a:ext cx="474748" cy="47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F2D54F-864B-2BE7-BAB3-D5505B742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Copilot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75EFB4-E595-C7CD-5E85-056B7422E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Tiltak for å i vareta personvern og informasjonssikkerhet</a:t>
            </a:r>
          </a:p>
        </p:txBody>
      </p:sp>
    </p:spTree>
    <p:extLst>
      <p:ext uri="{BB962C8B-B14F-4D97-AF65-F5344CB8AC3E}">
        <p14:creationId xmlns:p14="http://schemas.microsoft.com/office/powerpoint/2010/main" val="280402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07D5C-6154-AAC2-CE6B-DC8FDB0E6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6186181" cy="1215717"/>
          </a:xfrm>
        </p:spPr>
        <p:txBody>
          <a:bodyPr/>
          <a:lstStyle/>
          <a:p>
            <a:r>
              <a:rPr lang="nb-NO" sz="3200" dirty="0"/>
              <a:t>Personvernkonsekvensvurdering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037DE-AF2F-36EA-AE54-E03362C51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999" y="1930927"/>
            <a:ext cx="6186181" cy="35307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Systematisk tilnærming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Identifiserte over 50 tekniske og organisatoriske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dirty="0"/>
              <a:t> 	Før			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95023E-47BD-1173-ED59-AFBF8A24C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589" y="1052946"/>
            <a:ext cx="3483520" cy="4950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7A6DBA-D6B7-44A0-84F0-E1A4F18815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9" r="2649" b="2"/>
          <a:stretch/>
        </p:blipFill>
        <p:spPr>
          <a:xfrm>
            <a:off x="4031595" y="3752482"/>
            <a:ext cx="2733074" cy="2357217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F3AB07-C739-3CB8-0729-B1AC819DEF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652" r="5" b="4"/>
          <a:stretch/>
        </p:blipFill>
        <p:spPr>
          <a:xfrm>
            <a:off x="874993" y="3752481"/>
            <a:ext cx="2938195" cy="23572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474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77422-7701-561E-AD45-BE27E2047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D2BD99-5322-40C3-AB76-57F18A854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588" y="1052946"/>
            <a:ext cx="3483521" cy="4928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D595E1-086B-CC61-2CBB-D04FAF6F6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6186181" cy="1215717"/>
          </a:xfrm>
        </p:spPr>
        <p:txBody>
          <a:bodyPr/>
          <a:lstStyle/>
          <a:p>
            <a:r>
              <a:rPr lang="nb-NO" sz="3200" dirty="0"/>
              <a:t>Retningslinjer og opplæring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A36D4-A55A-4C34-B611-50F7334DA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6186181" cy="35307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Ta ned risiko for feil bruk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C1CD84-3F40-7FD1-2EEB-15AD73677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00" y="3327210"/>
            <a:ext cx="6174524" cy="25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927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A2C91-9B27-8CD8-3B33-6890992BB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30BEAB-7B5A-A889-8F57-7A586CBBE01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5" b="938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86A7D7-E7D0-75A1-2F94-59F645A1E1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255253" y="370526"/>
            <a:ext cx="591605" cy="5857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5CD7A6D-FFEA-77B1-8536-3541F8FBE7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61275" y="6353175"/>
            <a:ext cx="4319588" cy="268288"/>
          </a:xfrm>
        </p:spPr>
        <p:txBody>
          <a:bodyPr/>
          <a:lstStyle/>
          <a:p>
            <a:r>
              <a:rPr lang="nb-NO" sz="900" i="1" dirty="0">
                <a:solidFill>
                  <a:schemeClr val="bg1"/>
                </a:solidFill>
              </a:rPr>
              <a:t>Bilde: KI-generert av Microsoft Copilot.</a:t>
            </a:r>
            <a:endParaRPr lang="en-US" sz="9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80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9F8C2-1ECE-C62F-DDA0-688358160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CC9F-D8F5-E416-9DEB-E6535EADE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7827246" cy="1215717"/>
          </a:xfrm>
        </p:spPr>
        <p:txBody>
          <a:bodyPr anchor="t">
            <a:normAutofit/>
          </a:bodyPr>
          <a:lstStyle/>
          <a:p>
            <a:r>
              <a:rPr lang="nb-NO" dirty="0"/>
              <a:t>Datastyring (data </a:t>
            </a:r>
            <a:r>
              <a:rPr lang="nb-NO" dirty="0" err="1"/>
              <a:t>governance</a:t>
            </a:r>
            <a:r>
              <a:rPr lang="nb-NO" dirty="0"/>
              <a:t>) 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3DB9FB2-DF80-FD80-4C60-BFE46848C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2" r="3310" b="3"/>
          <a:stretch>
            <a:fillRect/>
          </a:stretch>
        </p:blipFill>
        <p:spPr>
          <a:xfrm>
            <a:off x="6508443" y="2283634"/>
            <a:ext cx="4746811" cy="353071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5ECA1-FAFE-FB71-191F-AF552FDA7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283634"/>
            <a:ext cx="4746811" cy="3530710"/>
          </a:xfrm>
        </p:spPr>
        <p:txBody>
          <a:bodyPr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Bruk av tekniske policyer for å sørge for at data håndteres i tråd med NORCE sine retningslinjer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Innføring av </a:t>
            </a:r>
            <a:r>
              <a:rPr lang="nb-NO" dirty="0" err="1"/>
              <a:t>Conditional</a:t>
            </a:r>
            <a:r>
              <a:rPr lang="nb-NO" dirty="0"/>
              <a:t> </a:t>
            </a:r>
            <a:r>
              <a:rPr lang="nb-NO" dirty="0" err="1"/>
              <a:t>access</a:t>
            </a:r>
            <a:r>
              <a:rPr lang="nb-NO" dirty="0"/>
              <a:t> – tilgang til data kun fra utstyr styrt av IT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Klassifisering av data ut fra sensitivitet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Verktøy: Microsoft </a:t>
            </a:r>
            <a:r>
              <a:rPr lang="nb-NO" dirty="0" err="1"/>
              <a:t>Pureview</a:t>
            </a:r>
            <a:endParaRPr lang="nb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68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20DA2-D95C-5A3A-338A-A86261A20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72E5B-269B-6046-03C9-8FB1CD724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Sensitivitetsmerker  </a:t>
            </a:r>
            <a:br>
              <a:rPr lang="nb-NO" dirty="0"/>
            </a:br>
            <a:r>
              <a:rPr lang="nb-NO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781D73-AFE8-8338-C3D2-B5DB85E1B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294" y="1770778"/>
            <a:ext cx="10590611" cy="246962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D031C4-FF65-F20F-502F-883E3677E044}"/>
              </a:ext>
            </a:extLst>
          </p:cNvPr>
          <p:cNvSpPr txBox="1">
            <a:spLocks/>
          </p:cNvSpPr>
          <p:nvPr/>
        </p:nvSpPr>
        <p:spPr>
          <a:xfrm>
            <a:off x="1063706" y="4392687"/>
            <a:ext cx="5820835" cy="2232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Visuell informasjon (</a:t>
            </a:r>
            <a:r>
              <a:rPr lang="nb-NO" sz="1600" dirty="0" err="1"/>
              <a:t>oversharing</a:t>
            </a:r>
            <a:r>
              <a:rPr lang="nb-NO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No Copilot (blå) sperrer for Copilot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I vareta personvern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Krav fra oppdragsgivere / skal ikke behandles med KI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Fare for informasjonssmitte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D9A6F3-4E5C-E5A1-8225-E1C494DF30D5}"/>
              </a:ext>
            </a:extLst>
          </p:cNvPr>
          <p:cNvSpPr/>
          <p:nvPr/>
        </p:nvSpPr>
        <p:spPr>
          <a:xfrm>
            <a:off x="6884541" y="1776244"/>
            <a:ext cx="4678069" cy="2464161"/>
          </a:xfrm>
          <a:prstGeom prst="roundRect">
            <a:avLst/>
          </a:prstGeom>
          <a:solidFill>
            <a:schemeClr val="accent1">
              <a:alpha val="5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18D2AE-DA25-6942-D5DD-4284FFA96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7827247" cy="1365726"/>
          </a:xfrm>
        </p:spPr>
        <p:txBody>
          <a:bodyPr/>
          <a:lstStyle/>
          <a:p>
            <a:endParaRPr lang="nb-NO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163A970-7BD3-E0D7-96C6-6DA5902128C7}"/>
              </a:ext>
            </a:extLst>
          </p:cNvPr>
          <p:cNvSpPr txBox="1">
            <a:spLocks/>
          </p:cNvSpPr>
          <p:nvPr/>
        </p:nvSpPr>
        <p:spPr>
          <a:xfrm>
            <a:off x="7210926" y="4392687"/>
            <a:ext cx="4785508" cy="2232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0B050"/>
                </a:solidFill>
              </a:rPr>
              <a:t>Grønn</a:t>
            </a:r>
            <a:r>
              <a:rPr lang="nb-NO" sz="1600" dirty="0"/>
              <a:t> -  dele med alle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FFC000"/>
                </a:solidFill>
              </a:rPr>
              <a:t>Gul</a:t>
            </a:r>
            <a:r>
              <a:rPr lang="nb-NO" sz="1600" dirty="0"/>
              <a:t> – dele internt i NORCE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FF0000"/>
                </a:solidFill>
              </a:rPr>
              <a:t>Rød</a:t>
            </a:r>
            <a:r>
              <a:rPr lang="nb-NO" sz="1600" dirty="0"/>
              <a:t> – dele internt i prosjekt – avklar med forfatter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070C0"/>
                </a:solidFill>
              </a:rPr>
              <a:t>Blå</a:t>
            </a:r>
            <a:r>
              <a:rPr lang="nb-NO" sz="1600" dirty="0"/>
              <a:t> – avklar med forfatter</a:t>
            </a:r>
          </a:p>
        </p:txBody>
      </p:sp>
    </p:spTree>
    <p:extLst>
      <p:ext uri="{BB962C8B-B14F-4D97-AF65-F5344CB8AC3E}">
        <p14:creationId xmlns:p14="http://schemas.microsoft.com/office/powerpoint/2010/main" val="223759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9E677-3F86-B6A3-DD4D-D7A5863E4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9BE43-0D8C-B3F3-C6EB-5E76613B5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F6B95B-67C3-D95E-AE06-122314D3E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0585" y="537905"/>
            <a:ext cx="962159" cy="1514686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769D4C9-6A71-1013-7221-B41FB86A0BDE}"/>
              </a:ext>
            </a:extLst>
          </p:cNvPr>
          <p:cNvSpPr txBox="1">
            <a:spLocks/>
          </p:cNvSpPr>
          <p:nvPr/>
        </p:nvSpPr>
        <p:spPr>
          <a:xfrm>
            <a:off x="5046044" y="6229703"/>
            <a:ext cx="4320000" cy="2693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b-NO" sz="900" i="1" dirty="0">
                <a:solidFill>
                  <a:srgbClr val="030354"/>
                </a:solidFill>
              </a:rPr>
              <a:t>Bilde: KI-generert av Microsoft Copilot.</a:t>
            </a:r>
            <a:endParaRPr lang="en-US" sz="900" i="1" dirty="0">
              <a:solidFill>
                <a:srgbClr val="030354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AB155-7A8C-0400-B473-713E3B6CB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89" y="628297"/>
            <a:ext cx="8402110" cy="560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5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055CF-C01D-48BA-F047-D325F928B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9779736" cy="1215717"/>
          </a:xfrm>
        </p:spPr>
        <p:txBody>
          <a:bodyPr/>
          <a:lstStyle/>
          <a:p>
            <a:r>
              <a:rPr lang="nb-NO" dirty="0"/>
              <a:t>Opptak, transkribering og bruk av Copilot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03128-26B5-6C33-5F2A-94DDEDB3A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213899"/>
            <a:ext cx="5046962" cy="3791052"/>
          </a:xfrm>
        </p:spPr>
        <p:txBody>
          <a:bodyPr/>
          <a:lstStyle/>
          <a:p>
            <a:r>
              <a:rPr lang="nb-NO" sz="1600" dirty="0"/>
              <a:t>Berettiget interessevurdering </a:t>
            </a:r>
          </a:p>
          <a:p>
            <a:r>
              <a:rPr lang="nb-NO" sz="1600" i="1" dirty="0">
                <a:solidFill>
                  <a:schemeClr val="tx1"/>
                </a:solidFill>
              </a:rPr>
              <a:t>Virksomhetens interesse veies direkte opp mot den registrertes rettigheter, friheter og forventninger</a:t>
            </a:r>
            <a:endParaRPr lang="en-US" sz="1600" i="1" dirty="0"/>
          </a:p>
          <a:p>
            <a:endParaRPr lang="nb-NO" sz="1600" dirty="0"/>
          </a:p>
          <a:p>
            <a:r>
              <a:rPr lang="nb-NO" sz="1600" dirty="0"/>
              <a:t>Risiko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At det blir invaderende for de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Å kjøle ned debatt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At informasjon kommer på avveie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/>
          </a:p>
          <a:p>
            <a:endParaRPr lang="en-US" dirty="0"/>
          </a:p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EAB91B-A5F1-B845-7FF5-561B0D618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024" y="2213899"/>
            <a:ext cx="5679478" cy="3791052"/>
          </a:xfrm>
          <a:prstGeom prst="rect">
            <a:avLst/>
          </a:prstGeom>
          <a:noFill/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7AE29AB-2455-0234-A527-E62AE911DD19}"/>
              </a:ext>
            </a:extLst>
          </p:cNvPr>
          <p:cNvSpPr txBox="1">
            <a:spLocks/>
          </p:cNvSpPr>
          <p:nvPr/>
        </p:nvSpPr>
        <p:spPr>
          <a:xfrm>
            <a:off x="7688163" y="6022950"/>
            <a:ext cx="4320000" cy="2693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b-NO" sz="900" i="1" dirty="0">
                <a:solidFill>
                  <a:srgbClr val="030354"/>
                </a:solidFill>
              </a:rPr>
              <a:t>Bilde: KI-generert av Microsoft Copilot.</a:t>
            </a:r>
            <a:endParaRPr lang="en-US" sz="900" i="1" dirty="0">
              <a:solidFill>
                <a:srgbClr val="0303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5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00F33-BF1C-6546-9577-EF32FA9EA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87BD4-FC5F-D179-B710-CDF88EA5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9779736" cy="1215717"/>
          </a:xfrm>
        </p:spPr>
        <p:txBody>
          <a:bodyPr/>
          <a:lstStyle/>
          <a:p>
            <a:r>
              <a:rPr lang="nb-NO" dirty="0"/>
              <a:t>Opptak, transkribering og bruk av Copilot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6403D-08BA-6BD5-C288-7798D7110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213898"/>
            <a:ext cx="5046962" cy="4354169"/>
          </a:xfrm>
        </p:spPr>
        <p:txBody>
          <a:bodyPr/>
          <a:lstStyle/>
          <a:p>
            <a:r>
              <a:rPr lang="nb-NO" dirty="0"/>
              <a:t>Tiltak - Oppdaterte retningslinjer - Utdrag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Opptak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Alle skal være informert når opptak skjer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Transkribering og bruk av Copilot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Alle deltagere skal være informert når møte transkriberes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Eksterne KI-assistenter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Skal avklares før møtet starter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Bruk av KI-assistenter, uten at dette er avtalt, så er det anbefalt at NORCE deltagere forlater eller avslutter møtet.</a:t>
            </a:r>
          </a:p>
          <a:p>
            <a:endParaRPr lang="en-US" dirty="0"/>
          </a:p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0A8A06-F8F2-4584-E190-CD3067212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024" y="2213899"/>
            <a:ext cx="5679478" cy="3791052"/>
          </a:xfrm>
          <a:prstGeom prst="rect">
            <a:avLst/>
          </a:prstGeom>
          <a:noFill/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53A3124-D3C9-3C6A-077C-6E580CD15632}"/>
              </a:ext>
            </a:extLst>
          </p:cNvPr>
          <p:cNvSpPr txBox="1">
            <a:spLocks/>
          </p:cNvSpPr>
          <p:nvPr/>
        </p:nvSpPr>
        <p:spPr>
          <a:xfrm>
            <a:off x="7688163" y="6022950"/>
            <a:ext cx="4320000" cy="2693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b-NO" sz="900" i="1" dirty="0">
                <a:solidFill>
                  <a:srgbClr val="030354"/>
                </a:solidFill>
              </a:rPr>
              <a:t>Bilde: KI-generert av Microsoft Copilot.</a:t>
            </a:r>
            <a:endParaRPr lang="en-US" sz="900" i="1" dirty="0">
              <a:solidFill>
                <a:srgbClr val="0303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62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1ACD0-B85D-9761-0610-E696014E9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skjer fremover?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A3C4E-38C7-6FCA-702C-451FC52C6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799" y="1879041"/>
            <a:ext cx="3949824" cy="3530710"/>
          </a:xfrm>
        </p:spPr>
        <p:txBody>
          <a:bodyPr/>
          <a:lstStyle/>
          <a:p>
            <a:r>
              <a:rPr lang="nb-NO" dirty="0"/>
              <a:t>NORCE forsker på og med 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Ca. 60 verktøy er i bruk</a:t>
            </a:r>
          </a:p>
          <a:p>
            <a:r>
              <a:rPr lang="nb-NO" sz="1600" dirty="0"/>
              <a:t>Data </a:t>
            </a:r>
            <a:r>
              <a:rPr lang="nb-NO" sz="1600"/>
              <a:t>- Muligheter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Anonymisert / syntetiske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/>
              <a:t>Federert</a:t>
            </a:r>
            <a:r>
              <a:rPr lang="nb-NO" sz="1600" dirty="0"/>
              <a:t> læring </a:t>
            </a:r>
          </a:p>
          <a:p>
            <a:r>
              <a:rPr lang="nb-NO" dirty="0"/>
              <a:t>Copilot vs. Claude (de to store)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Porteføljer av KI-verktøy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Copilot tilgang til M365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Tekniske tiltak virker kun for Copilot </a:t>
            </a:r>
            <a:br>
              <a:rPr lang="nb-NO" sz="1600" dirty="0"/>
            </a:br>
            <a:r>
              <a:rPr lang="nb-NO" sz="1600" dirty="0"/>
              <a:t>- blå merke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Claude må en laste opp enkelt filer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Claude etterlever trolig ikke GDPR</a:t>
            </a:r>
          </a:p>
          <a:p>
            <a:endParaRPr lang="nb-NO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90056B-2595-321C-C15E-FD859DE99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825" y="1879041"/>
            <a:ext cx="6936863" cy="4624575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A5B6AAB-E248-D144-AEA8-374A364279C4}"/>
              </a:ext>
            </a:extLst>
          </p:cNvPr>
          <p:cNvSpPr txBox="1">
            <a:spLocks/>
          </p:cNvSpPr>
          <p:nvPr/>
        </p:nvSpPr>
        <p:spPr>
          <a:xfrm>
            <a:off x="7574890" y="6503616"/>
            <a:ext cx="4320000" cy="2693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b-NO" sz="900" i="1" dirty="0">
                <a:solidFill>
                  <a:srgbClr val="030354"/>
                </a:solidFill>
              </a:rPr>
              <a:t>Bilde: KI-generert av Microsoft Copilot.</a:t>
            </a:r>
            <a:endParaRPr lang="en-US" sz="900" i="1" dirty="0">
              <a:solidFill>
                <a:srgbClr val="0303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9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D5BC6F-8EF3-B349-AB60-D1409A9041FE}"/>
              </a:ext>
            </a:extLst>
          </p:cNvPr>
          <p:cNvSpPr txBox="1">
            <a:spLocks/>
          </p:cNvSpPr>
          <p:nvPr/>
        </p:nvSpPr>
        <p:spPr>
          <a:xfrm>
            <a:off x="4542843" y="5760514"/>
            <a:ext cx="1768434" cy="320088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norceresearch.no</a:t>
            </a:r>
            <a:endParaRPr lang="nb-N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69027F35-BCA4-7D43-B1A2-2F32C2300DA8}"/>
              </a:ext>
            </a:extLst>
          </p:cNvPr>
          <p:cNvSpPr txBox="1">
            <a:spLocks/>
          </p:cNvSpPr>
          <p:nvPr/>
        </p:nvSpPr>
        <p:spPr>
          <a:xfrm>
            <a:off x="999275" y="5428206"/>
            <a:ext cx="2331087" cy="656077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nb-N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Irene Husa</a:t>
            </a:r>
          </a:p>
          <a:p>
            <a:pPr algn="l">
              <a:lnSpc>
                <a:spcPct val="120000"/>
              </a:lnSpc>
            </a:pPr>
            <a:r>
              <a:rPr lang="nb-NO" sz="1600" dirty="0">
                <a:solidFill>
                  <a:srgbClr val="80B7BA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irhu@norceresearch.no</a:t>
            </a:r>
            <a:endParaRPr lang="nb-NO" sz="1600" dirty="0">
              <a:solidFill>
                <a:srgbClr val="80B7B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4975D6-573B-C1CE-361E-5F7A1CD4B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945" y="6175512"/>
            <a:ext cx="474748" cy="4359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454336-9E38-A17C-65DC-2DA02A601C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133" y="6175512"/>
            <a:ext cx="435994" cy="43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717B22-FB77-E90E-2C4A-6526C76C6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95172-C7D3-E37C-D2C8-DB1F91B42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999" y="3043732"/>
            <a:ext cx="4849527" cy="294799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5C224E-CAB9-D4C8-2A74-E779B9A993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E3C065-F0FD-7B58-5173-FA7BD82B170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A4F46CC-42B7-82F3-4521-53EA3AA805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" t="1600" r="1276"/>
          <a:stretch/>
        </p:blipFill>
        <p:spPr bwMode="auto">
          <a:xfrm>
            <a:off x="6581780" y="1106090"/>
            <a:ext cx="4890219" cy="4821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80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1940"/>
      </a:dk2>
      <a:lt2>
        <a:srgbClr val="409497"/>
      </a:lt2>
      <a:accent1>
        <a:srgbClr val="030354"/>
      </a:accent1>
      <a:accent2>
        <a:srgbClr val="303030"/>
      </a:accent2>
      <a:accent3>
        <a:srgbClr val="820057"/>
      </a:accent3>
      <a:accent4>
        <a:srgbClr val="C77D00"/>
      </a:accent4>
      <a:accent5>
        <a:srgbClr val="80B7BA"/>
      </a:accent5>
      <a:accent6>
        <a:srgbClr val="007075"/>
      </a:accent6>
      <a:hlink>
        <a:srgbClr val="0563C1"/>
      </a:hlink>
      <a:folHlink>
        <a:srgbClr val="954F72"/>
      </a:folHlink>
    </a:clrScheme>
    <a:fontScheme name="Sirkul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CE_PPT_malsider_NO_Arial" id="{02C98605-18C6-1949-87BE-614F29DF7824}" vid="{E2793029-DC78-9C46-A676-73D3310666E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e6a117-71ca-48d6-9928-ad8348703c41" xsi:nil="true"/>
    <lcf76f155ced4ddcb4097134ff3c332f xmlns="9f7c44d8-0c1b-42e8-b9f7-fc3187a37a90">
      <Terms xmlns="http://schemas.microsoft.com/office/infopath/2007/PartnerControls"/>
    </lcf76f155ced4ddcb4097134ff3c332f>
    <Utl_x00f8_psdato xmlns="9f7c44d8-0c1b-42e8-b9f7-fc3187a37a90" xsi:nil="true"/>
    <Status xmlns="9f7c44d8-0c1b-42e8-b9f7-fc3187a37a90">Under Arbeid</Status>
    <Eier xmlns="9f7c44d8-0c1b-42e8-b9f7-fc3187a37a90" xsi:nil="true"/>
    <Forfatter xmlns="9f7c44d8-0c1b-42e8-b9f7-fc3187a37a90">
      <UserInfo>
        <DisplayName/>
        <AccountId xsi:nil="true"/>
        <AccountType/>
      </UserInfo>
    </Forfatter>
    <_Flow_SignoffStatus xmlns="9f7c44d8-0c1b-42e8-b9f7-fc3187a37a9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9B4A6EE6383914CB86B82032EC56EB8" ma:contentTypeVersion="20" ma:contentTypeDescription="Opprett et nytt dokument." ma:contentTypeScope="" ma:versionID="3e02ef838b9857de785860063e961aa4">
  <xsd:schema xmlns:xsd="http://www.w3.org/2001/XMLSchema" xmlns:xs="http://www.w3.org/2001/XMLSchema" xmlns:p="http://schemas.microsoft.com/office/2006/metadata/properties" xmlns:ns2="9f7c44d8-0c1b-42e8-b9f7-fc3187a37a90" xmlns:ns3="1be6a117-71ca-48d6-9928-ad8348703c41" targetNamespace="http://schemas.microsoft.com/office/2006/metadata/properties" ma:root="true" ma:fieldsID="f992f0cf30afa38ab8715ce711f4d083" ns2:_="" ns3:_="">
    <xsd:import namespace="9f7c44d8-0c1b-42e8-b9f7-fc3187a37a90"/>
    <xsd:import namespace="1be6a117-71ca-48d6-9928-ad8348703c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Eier" minOccurs="0"/>
                <xsd:element ref="ns2:Utl_x00f8_psdato" minOccurs="0"/>
                <xsd:element ref="ns2:Status" minOccurs="0"/>
                <xsd:element ref="ns2:Forfatte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7c44d8-0c1b-42e8-b9f7-fc3187a37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Eier" ma:index="12" nillable="true" ma:displayName="Eier" ma:format="Dropdown" ma:internalName="Eie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sjon"/>
                    <xsd:enumeration value="Kommunikasjon"/>
                    <xsd:enumeration value="Møtearena"/>
                    <xsd:enumeration value="Næringspolitikk"/>
                    <xsd:enumeration value="Økonomi"/>
                  </xsd:restriction>
                </xsd:simpleType>
              </xsd:element>
            </xsd:sequence>
          </xsd:extension>
        </xsd:complexContent>
      </xsd:complexType>
    </xsd:element>
    <xsd:element name="Utl_x00f8_psdato" ma:index="13" nillable="true" ma:displayName="Utløpsdato" ma:format="DateOnly" ma:internalName="Utl_x00f8_psdato">
      <xsd:simpleType>
        <xsd:restriction base="dms:DateTime"/>
      </xsd:simpleType>
    </xsd:element>
    <xsd:element name="Status" ma:index="14" nillable="true" ma:displayName="Status" ma:default="Under Arbeid" ma:format="Dropdown" ma:internalName="Status">
      <xsd:simpleType>
        <xsd:restriction base="dms:Choice">
          <xsd:enumeration value="Under Arbeid"/>
          <xsd:enumeration value="Kontrollert"/>
        </xsd:restriction>
      </xsd:simpleType>
    </xsd:element>
    <xsd:element name="Forfatter" ma:index="15" nillable="true" ma:displayName="Forfatter" ma:format="Dropdown" ma:list="UserInfo" ma:SharePointGroup="0" ma:internalName="Forfatt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156f243c-fbf8-467a-86f7-00f16d81a6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25" nillable="true" ma:displayName="Godkjennings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6a117-71ca-48d6-9928-ad8348703c4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ae83d81-4870-4dc6-af71-41e89f0b7ac5}" ma:internalName="TaxCatchAll" ma:showField="CatchAllData" ma:web="1be6a117-71ca-48d6-9928-ad8348703c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F502B4-E362-4B31-9263-462443387A9C}">
  <ds:schemaRefs>
    <ds:schemaRef ds:uri="05fe49e6-ccc8-4aef-845c-6dcd6329c8e3"/>
    <ds:schemaRef ds:uri="22756983-21f9-447b-9e94-676ed423b1ef"/>
    <ds:schemaRef ds:uri="6dbf1196-39ca-4515-984d-b88ad044fbed"/>
    <ds:schemaRef ds:uri="http://schemas.microsoft.com/office/2006/metadata/properties"/>
    <ds:schemaRef ds:uri="http://schemas.microsoft.com/office/infopath/2007/PartnerControl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5A4B70E7-E9FD-47A1-AE5F-20AAAD07A7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CC4198-91AA-42A4-A81B-E89B4A070B7D}"/>
</file>

<file path=docMetadata/LabelInfo.xml><?xml version="1.0" encoding="utf-8"?>
<clbl:labelList xmlns:clbl="http://schemas.microsoft.com/office/2020/mipLabelMetadata">
  <clbl:label id="{fa80f2c8-b5cb-477e-9006-26fee960afe9}" enabled="1" method="Privileged" siteId="{70a6eba4-9671-45d2-b83e-432e0650224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0_NORCE_mal_NO_Arial</Template>
  <TotalTime>721</TotalTime>
  <Words>703</Words>
  <Application>Microsoft Office PowerPoint</Application>
  <PresentationFormat>Widescreen</PresentationFormat>
  <Paragraphs>117</Paragraphs>
  <Slides>15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Office-tema</vt:lpstr>
      <vt:lpstr>Microsoft Copilot</vt:lpstr>
      <vt:lpstr>PowerPoint-presentasjon</vt:lpstr>
      <vt:lpstr>Irene Husa</vt:lpstr>
      <vt:lpstr>Copilot </vt:lpstr>
      <vt:lpstr>Personvernkonsekvensvurdering</vt:lpstr>
      <vt:lpstr>Retningslinjer og opplæring </vt:lpstr>
      <vt:lpstr>PowerPoint-presentasjon</vt:lpstr>
      <vt:lpstr>Datastyring (data governance) </vt:lpstr>
      <vt:lpstr>Sensitivitetsmerker    </vt:lpstr>
      <vt:lpstr>PowerPoint-presentasjon</vt:lpstr>
      <vt:lpstr>Opptak, transkribering og bruk av Copilot</vt:lpstr>
      <vt:lpstr>Opptak, transkribering og bruk av Copilot</vt:lpstr>
      <vt:lpstr>Hva skjer fremover? 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Irene Ludvigsen Husa</dc:creator>
  <cp:lastModifiedBy>Sverre Simen Hov</cp:lastModifiedBy>
  <cp:revision>2</cp:revision>
  <dcterms:created xsi:type="dcterms:W3CDTF">2022-10-10T07:35:07Z</dcterms:created>
  <dcterms:modified xsi:type="dcterms:W3CDTF">2026-10-12T08:57:11Z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0x01010069B4A6EE6383914CB86B82032EC56EB8</vt:lpwstr>
  </property>
</Properties>
</file>