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4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  <p:sldMasterId id="2147483679" r:id="rId5"/>
    <p:sldMasterId id="2147483701" r:id="rId6"/>
  </p:sldMasterIdLst>
  <p:notesMasterIdLst>
    <p:notesMasterId r:id="rId14"/>
  </p:notesMasterIdLst>
  <p:sldIdLst>
    <p:sldId id="2147375408" r:id="rId7"/>
    <p:sldId id="2147375630" r:id="rId8"/>
    <p:sldId id="2147480777" r:id="rId9"/>
    <p:sldId id="2147480771" r:id="rId10"/>
    <p:sldId id="2147480775" r:id="rId11"/>
    <p:sldId id="2147480772" r:id="rId12"/>
    <p:sldId id="214748077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5DF"/>
    <a:srgbClr val="E4EFF2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10" d="100"/>
          <a:sy n="110" d="100"/>
        </p:scale>
        <p:origin x="55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2130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4A2C8-6C88-4E71-83EE-698B9D4FE2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93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DD9009-A04B-4355-AEFC-3A40C457AE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6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2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2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4" Type="http://schemas.openxmlformats.org/officeDocument/2006/relationships/image" Target="../media/image2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4" Type="http://schemas.openxmlformats.org/officeDocument/2006/relationships/image" Target="../media/image2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4" Type="http://schemas.openxmlformats.org/officeDocument/2006/relationships/image" Target="../media/image2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4" Type="http://schemas.openxmlformats.org/officeDocument/2006/relationships/image" Target="../media/image2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Relationship Id="rId5" Type="http://schemas.openxmlformats.org/officeDocument/2006/relationships/image" Target="../media/image5.emf"/><Relationship Id="rId4" Type="http://schemas.openxmlformats.org/officeDocument/2006/relationships/image" Target="../media/image2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4" Type="http://schemas.openxmlformats.org/officeDocument/2006/relationships/image" Target="../media/image7.emf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4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7DAC2-DAF5-E8C3-6B5D-17B12E21C7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93A7D6-2055-CE4D-7634-82F5772BC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"/>
              <a:t>Klikk for å redigere Master-undertekststilen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BB9EE-57F1-4300-4101-729D63D6A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0BE1-86EE-4A8F-B6E2-BBBBD48DD77A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E4B51-BEFF-9079-0B0B-3271C11C5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C1960-92C7-50A9-38E9-80E4ADBE3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D5DD-EEDF-4DF8-893E-BA174722EE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5321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422DD-D3FC-408B-4D2C-87E9C3043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C8010-3BC5-F78F-6D32-57C506A75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1C0F9-689A-E196-C5E7-83C6371E8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0BE1-86EE-4A8F-B6E2-BBBBD48DD77A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A2A69-9151-FFB6-13E7-796EA2DFE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20FAC-7553-E3B6-C83F-C0E6EDE58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D5DD-EEDF-4DF8-893E-BA174722EE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185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BC5E-932F-38ED-C676-6D8E00487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08CC1-3069-2C20-83AA-9A96963FC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"/>
              <a:t>Klikk for å redigere Master-tekststiler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F0B82-0AE4-9E47-6B97-B5C9A7B20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0BE1-86EE-4A8F-B6E2-BBBBD48DD77A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EB20F-5B59-BD2E-E332-431E01014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710E-405D-E02B-D03E-955CF748E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D5DD-EEDF-4DF8-893E-BA174722EE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7432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40D6B-0AF9-BF9F-DC1C-0C18EAD71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072CC-C445-F889-0F3A-CC862D1EF9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F1478C-D883-B19A-056D-EF870398B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164CC2-55F9-0DB7-453D-AD26A5F7A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0BE1-86EE-4A8F-B6E2-BBBBD48DD77A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3786A0-A695-CD17-B33B-2AC3E1CC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49EAC5-051F-279E-3279-349A26AB6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D5DD-EEDF-4DF8-893E-BA174722EE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956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46B5E-F75C-BC12-14B1-398EF6046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11594-F087-2795-2281-9F224CE0F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"/>
              <a:t>Klikk for å redigere Master-tekststiler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CBE14-C7CB-A208-1BCB-3446BF32A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E1682D-A03D-4A89-0168-06D0AAE69B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"/>
              <a:t>Klikk for å redigere Master-tekststiler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73612E-0DB4-E041-96BE-18BBD781E3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068F25-FF98-0F82-DB72-78452E62A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0BE1-86EE-4A8F-B6E2-BBBBD48DD77A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76DB53-BE10-3180-977F-E33A39DA0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69CD5-794E-46A7-D872-8FFA7BB08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D5DD-EEDF-4DF8-893E-BA174722EE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56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7D8A0-A3D8-0908-1426-D8046B78A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33B7D2-F6C3-E79A-C9E4-9706A4FF3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0BE1-86EE-4A8F-B6E2-BBBBD48DD77A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0FDAF0-0E8D-D43E-2A9D-C637AC5DE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0025B0-6844-2B44-5A44-AA9C58DCD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D5DD-EEDF-4DF8-893E-BA174722EE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5483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9789BE-C889-8561-BC2F-65295FB5D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0BE1-86EE-4A8F-B6E2-BBBBD48DD77A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55F842-3875-549B-67A3-F75B9F5C4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3EEC7-30FC-DFEF-68DB-CD275E0A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D5DD-EEDF-4DF8-893E-BA174722EE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6270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1FCB2-8658-D296-FFBC-085FC1FAE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9B7EC-6BB8-A069-9245-022B18CF9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43FD0-D5BD-7985-7B43-9C1F372488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"/>
              <a:t>Klikk for å redigere Master-tekststiler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A5E7F6-2DE1-386B-69E0-C125E301D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0BE1-86EE-4A8F-B6E2-BBBBD48DD77A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C79A0-F365-4320-AEAF-B07740367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44651-5DC2-9D54-936A-437846FC8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D5DD-EEDF-4DF8-893E-BA174722EE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991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B54CB-7A86-A212-4742-9408A9DB3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B5BFA9-3C6A-FAAA-DCF9-C66D6F4147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4AE7B-607D-B95C-502C-FBF79A7746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"/>
              <a:t>Klikk for å redigere Master-tekststiler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E84E67-C4C7-DF50-9CFE-0DB46E3B7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0BE1-86EE-4A8F-B6E2-BBBBD48DD77A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D7DCE-4E2D-AEAB-8CF5-C474C6E9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25F0EC-F73F-C585-F1BE-DFA6D024F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D5DD-EEDF-4DF8-893E-BA174722EE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630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42FA2-9E00-FA23-3AC8-C22B6DC0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0BA4FF-B9C2-D475-8FCA-F2412C74EB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A2293-6821-9575-638B-D3744A339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0BE1-86EE-4A8F-B6E2-BBBBD48DD77A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72D78-F5D0-8DE8-0B5A-6697DA99B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1E5C0-F480-102B-60C2-FAC045502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D5DD-EEDF-4DF8-893E-BA174722EE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5555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219E2D-2B7E-BBAF-BA9B-6F072D38E3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68E816-95D5-33FF-8209-81255BC7A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A0EE4-2C8D-AC67-6BD8-043D2C7F8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50BE1-86EE-4A8F-B6E2-BBBBD48DD77A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EA12C-E2AB-3E00-2C54-386A3F24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CCA98-8BA9-DFFA-0EF2-DB6658AA3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D5DD-EEDF-4DF8-893E-BA174722EE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2162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A7022C2-9F8E-4B00-99ED-FD88592B3BA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592" imgH="591" progId="TCLayout.ActiveDocument.1">
                  <p:embed/>
                </p:oleObj>
              </mc:Choice>
              <mc:Fallback>
                <p:oleObj name="thinkcell Slide" r:id="rId3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A7022C2-9F8E-4B00-99ED-FD88592B3B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tel 6">
            <a:extLst>
              <a:ext uri="{FF2B5EF4-FFF2-40B4-BE49-F238E27FC236}">
                <a16:creationId xmlns:a16="http://schemas.microsoft.com/office/drawing/2014/main" id="{35B6A0D0-28CF-4C8C-EA31-267C0BD4B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24431"/>
            <a:ext cx="10515600" cy="1325563"/>
          </a:xfrm>
        </p:spPr>
        <p:txBody>
          <a:bodyPr vert="horz">
            <a:noAutofit/>
          </a:bodyPr>
          <a:lstStyle>
            <a:lvl1pPr algn="ctr" rtl="0">
              <a:defRPr sz="12000" cap="none" spc="2000" baseline="0"/>
            </a:lvl1pPr>
          </a:lstStyle>
          <a:p>
            <a:r>
              <a:rPr lang="nb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192232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 column text">
    <p:bg>
      <p:bgPr>
        <a:solidFill>
          <a:schemeClr val="bg1">
            <a:alpha val="2981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2E40F004-AA47-434F-8A27-AA25D53DD5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592" imgH="591" progId="TCLayout.ActiveDocument.1">
                  <p:embed/>
                </p:oleObj>
              </mc:Choice>
              <mc:Fallback>
                <p:oleObj name="thinkcell Slide" r:id="rId3" imgW="592" imgH="59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2E40F004-AA47-434F-8A27-AA25D53DD5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01651" y="651600"/>
            <a:ext cx="11162349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nb"/>
              <a:t>Klikk for å legge til undertekst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501651" y="317500"/>
            <a:ext cx="11162349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/>
            </a:lvl1pPr>
          </a:lstStyle>
          <a:p>
            <a:r>
              <a:rPr lang="nb" noProof="0"/>
              <a:t>Klikk for å redigere Master-tittelstilen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501651" y="1700213"/>
            <a:ext cx="11165416" cy="46789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A7409F-6336-4A34-BB77-9D5FCA08C53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E3CCE21-0F43-465D-A95C-235E160BA0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59057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B05972C-4EB5-02E5-D3B3-796AF5ABC9A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425" imgH="425" progId="TCLayout.ActiveDocument.1">
                  <p:embed/>
                </p:oleObj>
              </mc:Choice>
              <mc:Fallback>
                <p:oleObj name="thinkcell Slide" r:id="rId3" imgW="425" imgH="42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B05972C-4EB5-02E5-D3B3-796AF5ABC9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8A9CD2DA-AA83-4DCB-8501-DE5878CC0B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0000" y="684000"/>
            <a:ext cx="11304000" cy="75725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nb"/>
              <a:t>Klikk for å legge til undertekst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2567164D-98D6-14DE-1654-8043100211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000" y="345992"/>
            <a:ext cx="11304000" cy="34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100">
                <a:latin typeface="+mj-lt"/>
              </a:defRPr>
            </a:lvl1pPr>
          </a:lstStyle>
          <a:p>
            <a:r>
              <a:rPr lang="nb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140047302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solidFill>
          <a:srgbClr val="F7CF5E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31363F-8DCF-B944-9C4A-8BFB66CB1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cap="all" baseline="0">
                <a:latin typeface="DIN 2014 Bold" panose="020B0504020202020204" pitchFamily="34" charset="77"/>
              </a:defRPr>
            </a:lvl1pPr>
          </a:lstStyle>
          <a:p>
            <a:r>
              <a:rPr lang="nb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1F1DB19-0425-58DF-7884-3CFF5CFDD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DDCD83-A0F3-D2A0-199E-AE331B414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0334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00BB318B-F1E9-4735-81AF-4B3C5B2548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69558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592" imgH="591" progId="TCLayout.ActiveDocument.1">
                  <p:embed/>
                </p:oleObj>
              </mc:Choice>
              <mc:Fallback>
                <p:oleObj name="thinkcell Slide" r:id="rId3" imgW="592" imgH="59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00BB318B-F1E9-4735-81AF-4B3C5B2548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B18B8F44-D588-A8BE-0FCB-702D5536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>
            <a:normAutofit/>
          </a:bodyPr>
          <a:lstStyle>
            <a:lvl1pPr>
              <a:defRPr sz="2100"/>
            </a:lvl1pPr>
          </a:lstStyle>
          <a:p>
            <a:r>
              <a:rPr lang="nb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C09F39-BB6C-C3E0-6F77-999563FBD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"/>
              <a:t>Klikk for å redigere tekststiler i malen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F607CB-F9CD-EC16-4DBC-9B99DD45B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8DA8D4D-494C-DCDB-9C0F-F8CF60C3D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9713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9AF398-EA21-1985-7189-0DB8BCB0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0F122E-B4BB-785B-9945-146F5B2C7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7CEFF9-5C30-1A8F-6699-288FAB89D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130B2A-AB6B-6242-AB8B-5AEAE82F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2989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BE184B64-1555-405E-B24A-4C3009DA26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191523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592" imgH="591" progId="TCLayout.ActiveDocument.1">
                  <p:embed/>
                </p:oleObj>
              </mc:Choice>
              <mc:Fallback>
                <p:oleObj name="thinkcell Slide" r:id="rId3" imgW="592" imgH="59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BE184B64-1555-405E-B24A-4C3009DA26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6A96D41D-EC1D-06DD-16FD-73AE30293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>
            <a:normAutofit/>
          </a:bodyPr>
          <a:lstStyle>
            <a:lvl1pPr>
              <a:defRPr sz="2100"/>
            </a:lvl1pPr>
          </a:lstStyle>
          <a:p>
            <a:r>
              <a:rPr lang="nb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DD5963-554E-9963-E90D-6871739D2C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"/>
              <a:t>Klikk for å redigere tekststiler i malen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BE09757-33FD-7DA4-3303-6847FC1B8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"/>
              <a:t>Klikk for å redigere tekststiler i malen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C42B677-7D47-553E-5181-7C7743CDA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0C2C0CB-D322-2CAE-B3D9-8ABE559A6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25695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26AE7FF5-2426-4AD7-9AC5-57F7DF1F0E8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25989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592" imgH="591" progId="TCLayout.ActiveDocument.1">
                  <p:embed/>
                </p:oleObj>
              </mc:Choice>
              <mc:Fallback>
                <p:oleObj name="thinkcell Slide" r:id="rId3" imgW="592" imgH="591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26AE7FF5-2426-4AD7-9AC5-57F7DF1F0E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EFCBC2A5-5952-6822-6B2D-2EA4D34030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vert="horz">
            <a:normAutofit/>
          </a:bodyPr>
          <a:lstStyle>
            <a:lvl1pPr>
              <a:defRPr sz="2100"/>
            </a:lvl1pPr>
          </a:lstStyle>
          <a:p>
            <a:r>
              <a:rPr lang="nb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FE194FA-E558-8E1A-6054-DB9002EEB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9FFEBC-BC4C-5507-D01C-697AC7192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"/>
              <a:t>Klikk for å redigere tekststiler i malen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4B27925-007D-C827-4333-785C7E9877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138628F-F1FF-A16D-DE20-0A0A5FE958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"/>
              <a:t>Klikk for å redigere tekststiler i malen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C093EC1-46C7-91F4-308C-8F8C75F3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F4E5CA1-8685-C7EE-CA7E-95D792C00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8864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9CFE1337-A43C-4A26-A2AD-50AE2364718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0718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592" imgH="591" progId="TCLayout.ActiveDocument.1">
                  <p:embed/>
                </p:oleObj>
              </mc:Choice>
              <mc:Fallback>
                <p:oleObj name="thinkcell Slide" r:id="rId3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9CFE1337-A43C-4A26-A2AD-50AE236471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6F667B24-F3D4-2534-8FB5-8CCDCF4D9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>
            <a:normAutofit/>
          </a:bodyPr>
          <a:lstStyle>
            <a:lvl1pPr>
              <a:defRPr sz="2100"/>
            </a:lvl1pPr>
          </a:lstStyle>
          <a:p>
            <a:r>
              <a:rPr lang="nb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BC40F1D-042C-E68F-2D7C-2F9C8C6C5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054965E-7136-0BB1-8726-D41E2D9F2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4843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145520-BF41-6973-76AF-5D23C39B8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"/>
              <a:t>Hvem er vi?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9A9C18-C8DB-7F13-B72A-BC4D0C2E5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"/>
              <a:t>Klikk for å redigere tekststiler i malen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DA35035-ADCC-61A5-3869-873760B0B6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2090"/>
            <a:ext cx="3932237" cy="368689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FDD01A5-2AE9-FB94-0B48-81EE04720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C50F2D1-8297-E5E1-4E80-3074EC387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95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9F386D-B49A-0590-AC83-3AF68E784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193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1848838-3DDE-280D-9C4B-61E9AEFF3B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049462"/>
            <a:ext cx="6172200" cy="38115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A27AEA7-F5F4-08FE-7A7E-CB78BA04D57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49462"/>
            <a:ext cx="3932237" cy="3819526"/>
          </a:xfrm>
        </p:spPr>
        <p:txBody>
          <a:bodyPr/>
          <a:lstStyle>
            <a:lvl1pPr marL="0" indent="0">
              <a:buNone/>
              <a:defRPr lang="nb-NO" smtClean="0"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" err="1">
                <a:solidFill>
                  <a:srgbClr val="3E62D7"/>
                </a:solidFill>
                <a:effectLst/>
                <a:latin typeface="Helvetica" pitchFamily="2" charset="0"/>
              </a:rPr>
              <a:t>Lorem ipsum dolor sit amet, consectetueradipiscing elit, sed diam nonummy nibh euismod tincidunt ut laoreet dolore magna aliquam erat volutpat. Ut wisi enim ad minim veniam, quis nostrud exerci</a:t>
            </a:r>
            <a:endParaRPr lang="nb-NO">
              <a:solidFill>
                <a:srgbClr val="3E62D7"/>
              </a:solidFill>
              <a:effectLst/>
              <a:latin typeface="Helvetica" pitchFamily="2" charset="0"/>
            </a:endParaRP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41AD1D8-2824-8B21-36A7-363B6B5ED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040B57D-AAD0-006A-2C1A-D8CA0A797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20529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19DD679C-C1AD-421C-A895-106EAAAAF0E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82315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592" imgH="591" progId="TCLayout.ActiveDocument.1">
                  <p:embed/>
                </p:oleObj>
              </mc:Choice>
              <mc:Fallback>
                <p:oleObj name="thinkcell Slide" r:id="rId3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19DD679C-C1AD-421C-A895-106EAAAAF0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47993CFB-CD8B-942F-01A7-2A7C7A5E04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>
            <a:normAutofit/>
          </a:bodyPr>
          <a:lstStyle>
            <a:lvl1pPr>
              <a:defRPr sz="2100"/>
            </a:lvl1pPr>
          </a:lstStyle>
          <a:p>
            <a:r>
              <a:rPr lang="nb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F194601-E603-359E-5A16-A3AE565ED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"/>
              <a:t>Klikk for å redigere tekststiler i malen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410C03-DD10-DF97-5B93-C467430E0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FE93AC6-F356-5F26-D949-8C420E916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24340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478C0A8-8D65-5B9C-7F58-DA306AD9A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9B7004E-14ED-B166-639F-B61797E82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"/>
              <a:t>Klikk for å redigere tekststiler i malen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07FE7D0-55D7-4B77-6CB2-FE3C01ECB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EB652B-208D-D147-C84D-6709EABCF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05790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BB52AE-F283-C086-8629-6B774EE284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8035" y="2292902"/>
            <a:ext cx="8880107" cy="1232669"/>
          </a:xfrm>
        </p:spPr>
        <p:txBody>
          <a:bodyPr>
            <a:normAutofit/>
          </a:bodyPr>
          <a:lstStyle>
            <a:lvl1pPr algn="ctr">
              <a:defRPr sz="7200" kern="2100" cap="all" spc="300" baseline="10000">
                <a:latin typeface="DIN 2014 Bold" panose="020B0504020202020204" pitchFamily="34" charset="77"/>
              </a:defRPr>
            </a:lvl1pPr>
          </a:lstStyle>
          <a:p>
            <a:r>
              <a:rPr lang="nb"/>
              <a:t>"HVEM ER VI?"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3627F9-7BF9-50BF-14B8-28BEB36B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C844AA-15EB-1BDC-8584-FCD2155D0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7FB018A-A0AC-6DE2-1115-AD2FB76181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30045" y="3830182"/>
            <a:ext cx="6131910" cy="1886802"/>
          </a:xfrm>
        </p:spPr>
        <p:txBody>
          <a:bodyPr/>
          <a:lstStyle>
            <a:lvl1pPr marL="0" indent="0">
              <a:buFontTx/>
              <a:buNone/>
              <a:defRPr lang="nb-NO" smtClean="0">
                <a:effectLst/>
              </a:defRPr>
            </a:lvl1pPr>
          </a:lstStyle>
          <a:p>
            <a:r>
              <a:rPr lang="nb" err="1">
                <a:solidFill>
                  <a:srgbClr val="3E62D7"/>
                </a:solidFill>
                <a:effectLst/>
                <a:latin typeface="Helvetica" pitchFamily="2" charset="0"/>
              </a:rPr>
              <a:t>Lorem ipsum dolor sit amet, consectetuer adipiscing elit, sed diamnonummy nibh euismod tincidunt ut laoreet dolore magna aliquam erat volutpat. Lorem ipsum dolor dolor</a:t>
            </a:r>
            <a:endParaRPr lang="nb-NO">
              <a:solidFill>
                <a:srgbClr val="3E62D7"/>
              </a:solidFill>
              <a:effectLst/>
              <a:latin typeface="Helvetica" pitchFamily="2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10863D3-AFB1-6283-2F79-69461C955D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51863" y="829881"/>
            <a:ext cx="5103725" cy="519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9933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35B6A0D0-28CF-4C8C-EA31-267C0BD4B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24431"/>
            <a:ext cx="10515600" cy="1325563"/>
          </a:xfrm>
        </p:spPr>
        <p:txBody>
          <a:bodyPr>
            <a:noAutofit/>
          </a:bodyPr>
          <a:lstStyle>
            <a:lvl1pPr algn="ctr">
              <a:defRPr sz="12000" cap="none" spc="2000" baseline="0"/>
            </a:lvl1pPr>
          </a:lstStyle>
          <a:p>
            <a:r>
              <a:rPr lang="nb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3747518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BB52AE-F283-C086-8629-6B774EE28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9053"/>
            <a:ext cx="10515600" cy="1325563"/>
          </a:xfrm>
        </p:spPr>
        <p:txBody>
          <a:bodyPr>
            <a:normAutofit/>
          </a:bodyPr>
          <a:lstStyle>
            <a:lvl1pPr algn="ctr">
              <a:defRPr sz="7200" kern="2100" cap="none" spc="300" baseline="10000">
                <a:latin typeface="+mj-lt"/>
              </a:defRPr>
            </a:lvl1pPr>
          </a:lstStyle>
          <a:p>
            <a:r>
              <a:rPr lang="nb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3627F9-7BF9-50BF-14B8-28BEB36B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C844AA-15EB-1BDC-8584-FCD2155D0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99385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A4859B4-5120-C419-972C-C33A730A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1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3627F9-7BF9-50BF-14B8-28BEB36B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C844AA-15EB-1BDC-8584-FCD2155D0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34E5541-4247-7D55-EF0B-8769B72634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21945" y="1510024"/>
            <a:ext cx="2548110" cy="313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582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9AF398-EA21-1985-7189-0DB8BCB0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0F122E-B4BB-785B-9945-146F5B2C7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7CEFF9-5C30-1A8F-6699-288FAB89D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130B2A-AB6B-6242-AB8B-5AEAE82F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0250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gendefinert oppset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8FE28A2-645F-1078-C276-4A5A601D6C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3627F9-7BF9-50BF-14B8-28BEB36B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C844AA-15EB-1BDC-8584-FCD2155D0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34E5541-4247-7D55-EF0B-8769B72634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21945" y="1510024"/>
            <a:ext cx="2548110" cy="313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835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lumns of text">
    <p:bg>
      <p:bgPr>
        <a:solidFill>
          <a:schemeClr val="bg1">
            <a:alpha val="2981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F06FF4F-901C-4570-A328-AF3EEE8F1E5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76635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592" imgH="591" progId="TCLayout.ActiveDocument.1">
                  <p:embed/>
                </p:oleObj>
              </mc:Choice>
              <mc:Fallback>
                <p:oleObj name="thinkcell Slide" r:id="rId3" imgW="592" imgH="59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F06FF4F-901C-4570-A328-AF3EEE8F1E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01651" y="317500"/>
            <a:ext cx="11202669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/>
            </a:lvl1pPr>
          </a:lstStyle>
          <a:p>
            <a:r>
              <a:rPr lang="nb"/>
              <a:t>Klikk for å legge til tittel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01651" y="651600"/>
            <a:ext cx="11202669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nb"/>
              <a:t>Klikk for å legge til undertekst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0"/>
          </p:nvPr>
        </p:nvSpPr>
        <p:spPr>
          <a:xfrm>
            <a:off x="501651" y="1665289"/>
            <a:ext cx="5305579" cy="4716461"/>
          </a:xfrm>
          <a:prstGeom prst="rect">
            <a:avLst/>
          </a:prstGeom>
        </p:spPr>
        <p:txBody>
          <a:bodyPr/>
          <a:lstStyle>
            <a:lvl1pPr>
              <a:tabLst>
                <a:tab pos="5029200" algn="r"/>
              </a:tabLst>
              <a:defRPr/>
            </a:lvl1pPr>
            <a:lvl2pPr>
              <a:tabLst>
                <a:tab pos="5029200" algn="r"/>
              </a:tabLst>
              <a:defRPr/>
            </a:lvl2pPr>
            <a:lvl3pPr>
              <a:tabLst>
                <a:tab pos="5029200" algn="r"/>
              </a:tabLst>
              <a:defRPr/>
            </a:lvl3pPr>
            <a:lvl4pPr>
              <a:tabLst>
                <a:tab pos="5029200" algn="r"/>
              </a:tabLst>
              <a:defRPr/>
            </a:lvl4pPr>
            <a:lvl5pPr>
              <a:tabLst>
                <a:tab pos="5029200" algn="r"/>
              </a:tabLst>
              <a:defRPr baseline="0"/>
            </a:lvl5pPr>
          </a:lstStyle>
          <a:p>
            <a:pPr lvl="0"/>
            <a:r>
              <a:rPr lang="nb" noProof="0"/>
              <a:t>Klikk for å redigere Master-tekststiler</a:t>
            </a:r>
          </a:p>
          <a:p>
            <a:pPr lvl="1"/>
            <a:r>
              <a:rPr lang="nb" noProof="0"/>
              <a:t>Andre nivå</a:t>
            </a:r>
          </a:p>
          <a:p>
            <a:pPr lvl="2"/>
            <a:r>
              <a:rPr lang="nb" noProof="0"/>
              <a:t>Tredje nivå</a:t>
            </a:r>
          </a:p>
          <a:p>
            <a:pPr lvl="3"/>
            <a:r>
              <a:rPr lang="nb" noProof="0"/>
              <a:t>Fjerde nivå</a:t>
            </a:r>
          </a:p>
          <a:p>
            <a:pPr lvl="4"/>
            <a:r>
              <a:rPr lang="nb" noProof="0"/>
              <a:t>Femte nivå</a:t>
            </a:r>
            <a:endParaRPr lang="nb-NO" noProof="0"/>
          </a:p>
        </p:txBody>
      </p:sp>
      <p:sp>
        <p:nvSpPr>
          <p:cNvPr id="15" name="Content Placeholder 3"/>
          <p:cNvSpPr>
            <a:spLocks noGrp="1"/>
          </p:cNvSpPr>
          <p:nvPr>
            <p:ph sz="quarter" idx="20"/>
          </p:nvPr>
        </p:nvSpPr>
        <p:spPr>
          <a:xfrm>
            <a:off x="6381539" y="1665289"/>
            <a:ext cx="5322781" cy="4716461"/>
          </a:xfrm>
          <a:prstGeom prst="rect">
            <a:avLst/>
          </a:prstGeom>
        </p:spPr>
        <p:txBody>
          <a:bodyPr/>
          <a:lstStyle>
            <a:lvl1pPr>
              <a:tabLst>
                <a:tab pos="5029200" algn="r"/>
              </a:tabLst>
              <a:defRPr/>
            </a:lvl1pPr>
            <a:lvl2pPr>
              <a:tabLst>
                <a:tab pos="5029200" algn="r"/>
              </a:tabLst>
              <a:defRPr/>
            </a:lvl2pPr>
            <a:lvl3pPr>
              <a:tabLst>
                <a:tab pos="5029200" algn="r"/>
              </a:tabLst>
              <a:defRPr/>
            </a:lvl3pPr>
            <a:lvl4pPr>
              <a:tabLst>
                <a:tab pos="5029200" algn="r"/>
              </a:tabLst>
              <a:defRPr/>
            </a:lvl4pPr>
            <a:lvl5pPr>
              <a:tabLst>
                <a:tab pos="5029200" algn="r"/>
              </a:tabLst>
              <a:defRPr baseline="0"/>
            </a:lvl5pPr>
          </a:lstStyle>
          <a:p>
            <a:pPr lvl="0"/>
            <a:r>
              <a:rPr lang="nb" noProof="0"/>
              <a:t>Klikk for å redigere Master-tekststiler</a:t>
            </a:r>
          </a:p>
          <a:p>
            <a:pPr lvl="1"/>
            <a:r>
              <a:rPr lang="nb" noProof="0"/>
              <a:t>Andre nivå</a:t>
            </a:r>
          </a:p>
          <a:p>
            <a:pPr lvl="2"/>
            <a:r>
              <a:rPr lang="nb" noProof="0"/>
              <a:t>Tredje nivå</a:t>
            </a:r>
          </a:p>
          <a:p>
            <a:pPr lvl="3"/>
            <a:r>
              <a:rPr lang="nb" noProof="0"/>
              <a:t>Fjerde nivå</a:t>
            </a:r>
          </a:p>
          <a:p>
            <a:pPr lvl="4"/>
            <a:r>
              <a:rPr lang="nb" noProof="0"/>
              <a:t>Femte nivå</a:t>
            </a:r>
            <a:endParaRPr lang="nb-NO" noProof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9F5817-4CA8-40AE-B5FB-7B5C1A5098F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DE3CCE21-0F43-465D-A95C-235E160BA085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Bilde 6">
            <a:extLst>
              <a:ext uri="{FF2B5EF4-FFF2-40B4-BE49-F238E27FC236}">
                <a16:creationId xmlns:a16="http://schemas.microsoft.com/office/drawing/2014/main" id="{0B0D0401-7753-46E1-9948-C9E725E67D6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10345" y="147288"/>
            <a:ext cx="646641" cy="7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87574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profile 1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493" imgH="493" progId="TCLayout.ActiveDocument.1">
                  <p:embed/>
                </p:oleObj>
              </mc:Choice>
              <mc:Fallback>
                <p:oleObj name="thinkcell Slide" r:id="rId3" imgW="493" imgH="49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/>
          <p:cNvSpPr>
            <a:spLocks noGrp="1" noChangeAspect="1"/>
          </p:cNvSpPr>
          <p:nvPr>
            <p:ph type="pic" sz="quarter" idx="14"/>
          </p:nvPr>
        </p:nvSpPr>
        <p:spPr>
          <a:xfrm>
            <a:off x="528000" y="1734081"/>
            <a:ext cx="1968000" cy="1476000"/>
          </a:xfrm>
        </p:spPr>
        <p:txBody>
          <a:bodyPr>
            <a:noAutofit/>
          </a:bodyPr>
          <a:lstStyle/>
          <a:p>
            <a:endParaRPr lang="en-US" noProof="0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28000" y="295683"/>
            <a:ext cx="111360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nb" noProof="0"/>
              <a:t>Klikk for å legge til tittel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28000" y="651600"/>
            <a:ext cx="11136000" cy="756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Aft>
                <a:spcPts val="0"/>
              </a:spcAft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nb" noProof="0"/>
              <a:t>Klikk for å legge til undertekst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>
          <a:xfrm>
            <a:off x="2736000" y="1700213"/>
            <a:ext cx="3120000" cy="1512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b="1"/>
            </a:lvl1pPr>
            <a:lvl2pPr>
              <a:spcAft>
                <a:spcPts val="0"/>
              </a:spcAft>
              <a:defRPr b="0"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nb" noProof="0" err="1"/>
              <a:t>Rediger tekstmasterformat</a:t>
            </a:r>
            <a:endParaRPr lang="en-US" noProof="0"/>
          </a:p>
          <a:p>
            <a:pPr lvl="1"/>
            <a:r>
              <a:rPr lang="nb" noProof="0" err="1"/>
              <a:t>Andre nivå</a:t>
            </a:r>
            <a:endParaRPr lang="en-US" noProof="0"/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6"/>
          </p:nvPr>
        </p:nvSpPr>
        <p:spPr>
          <a:xfrm>
            <a:off x="528000" y="3501750"/>
            <a:ext cx="5328000" cy="2880000"/>
          </a:xfrm>
        </p:spPr>
        <p:txBody>
          <a:bodyPr>
            <a:noAutofit/>
          </a:bodyPr>
          <a:lstStyle>
            <a:lvl1pPr>
              <a:spcAft>
                <a:spcPts val="600"/>
              </a:spcAft>
              <a:defRPr b="1"/>
            </a:lvl1pPr>
            <a:lvl2pPr>
              <a:spcAft>
                <a:spcPts val="0"/>
              </a:spcAft>
              <a:defRPr b="0"/>
            </a:lvl2pPr>
            <a:lvl3pPr>
              <a:spcAft>
                <a:spcPts val="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nb" noProof="0" err="1"/>
              <a:t>Rediger tekstmasterformat</a:t>
            </a:r>
            <a:endParaRPr lang="en-US" noProof="0"/>
          </a:p>
          <a:p>
            <a:pPr lvl="1"/>
            <a:r>
              <a:rPr lang="nb" noProof="0" err="1"/>
              <a:t>Andre nivå</a:t>
            </a:r>
            <a:endParaRPr lang="en-US" noProof="0"/>
          </a:p>
          <a:p>
            <a:pPr lvl="2"/>
            <a:r>
              <a:rPr lang="nb" noProof="0" err="1"/>
              <a:t>Tredje nivå</a:t>
            </a:r>
            <a:endParaRPr lang="en-US" noProof="0"/>
          </a:p>
        </p:txBody>
      </p:sp>
      <p:sp>
        <p:nvSpPr>
          <p:cNvPr id="15" name="Textplatzhalter 12"/>
          <p:cNvSpPr>
            <a:spLocks noGrp="1"/>
          </p:cNvSpPr>
          <p:nvPr>
            <p:ph type="body" sz="quarter" idx="17"/>
          </p:nvPr>
        </p:nvSpPr>
        <p:spPr>
          <a:xfrm>
            <a:off x="6336000" y="1700213"/>
            <a:ext cx="5328000" cy="4681537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b="1"/>
            </a:lvl1pPr>
            <a:lvl2pPr>
              <a:spcAft>
                <a:spcPts val="0"/>
              </a:spcAft>
              <a:defRPr b="0"/>
            </a:lvl2pPr>
            <a:lvl3pPr>
              <a:spcAft>
                <a:spcPts val="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nb" noProof="0" err="1"/>
              <a:t>Rediger tekstmasterformat</a:t>
            </a:r>
            <a:endParaRPr lang="en-US" noProof="0"/>
          </a:p>
          <a:p>
            <a:pPr lvl="1"/>
            <a:r>
              <a:rPr lang="nb" noProof="0" err="1"/>
              <a:t>Andre nivå</a:t>
            </a:r>
            <a:endParaRPr lang="en-US" noProof="0"/>
          </a:p>
          <a:p>
            <a:pPr lvl="2"/>
            <a:r>
              <a:rPr lang="nb" noProof="0" err="1"/>
              <a:t>Tredje nivå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24003059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Only (Complex Workflows)">
  <p:cSld name="Header Only (Complex Workflows)"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9"/>
          <p:cNvSpPr txBox="1">
            <a:spLocks noGrp="1"/>
          </p:cNvSpPr>
          <p:nvPr>
            <p:ph type="title"/>
          </p:nvPr>
        </p:nvSpPr>
        <p:spPr>
          <a:xfrm>
            <a:off x="658210" y="457200"/>
            <a:ext cx="1087253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9"/>
          <p:cNvSpPr txBox="1">
            <a:spLocks noGrp="1"/>
          </p:cNvSpPr>
          <p:nvPr>
            <p:ph type="ftr" idx="11"/>
          </p:nvPr>
        </p:nvSpPr>
        <p:spPr>
          <a:xfrm>
            <a:off x="1266771" y="6414407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53723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nb" noProof="0"/>
              <a:t>Klikk for å redigere Master-tittelstilen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nb" noProof="0"/>
              <a:t>Klikk for å legge til undertekst</a:t>
            </a:r>
          </a:p>
        </p:txBody>
      </p:sp>
      <p:sp>
        <p:nvSpPr>
          <p:cNvPr id="2" name="Footer Placeholder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0"/>
          </p:nvPr>
        </p:nvSpPr>
        <p:spPr>
          <a:xfrm>
            <a:off x="471600" y="1665288"/>
            <a:ext cx="5328000" cy="4633912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nb" noProof="0"/>
              <a:t>Rediger Master-tekststiler</a:t>
            </a:r>
          </a:p>
          <a:p>
            <a:pPr lvl="1"/>
            <a:r>
              <a:rPr lang="nb" noProof="0"/>
              <a:t>Andre nivå</a:t>
            </a:r>
          </a:p>
          <a:p>
            <a:pPr lvl="2"/>
            <a:r>
              <a:rPr lang="nb" noProof="0"/>
              <a:t>Tredje nivå</a:t>
            </a:r>
          </a:p>
          <a:p>
            <a:pPr lvl="3"/>
            <a:r>
              <a:rPr lang="nb" noProof="0"/>
              <a:t>Fjerde nivå</a:t>
            </a:r>
          </a:p>
          <a:p>
            <a:pPr lvl="4"/>
            <a:r>
              <a:rPr lang="nb" noProof="0"/>
              <a:t>Femte nivå</a:t>
            </a:r>
            <a:endParaRPr lang="nb-NO"/>
          </a:p>
        </p:txBody>
      </p:sp>
      <p:sp>
        <p:nvSpPr>
          <p:cNvPr id="9" name="Content Placeholder 3"/>
          <p:cNvSpPr>
            <a:spLocks noGrp="1"/>
          </p:cNvSpPr>
          <p:nvPr>
            <p:ph sz="quarter" idx="20"/>
          </p:nvPr>
        </p:nvSpPr>
        <p:spPr>
          <a:xfrm>
            <a:off x="6397200" y="1665288"/>
            <a:ext cx="5328000" cy="4633912"/>
          </a:xfrm>
          <a:prstGeom prst="rect">
            <a:avLst/>
          </a:prstGeom>
        </p:spPr>
        <p:txBody>
          <a:bodyPr/>
          <a:lstStyle>
            <a:lvl1pPr>
              <a:tabLst>
                <a:tab pos="6705432" algn="r"/>
              </a:tabLst>
              <a:defRPr/>
            </a:lvl1pPr>
            <a:lvl2pPr>
              <a:tabLst>
                <a:tab pos="6705432" algn="r"/>
              </a:tabLst>
              <a:defRPr/>
            </a:lvl2pPr>
            <a:lvl3pPr>
              <a:tabLst>
                <a:tab pos="6705432" algn="r"/>
              </a:tabLst>
              <a:defRPr/>
            </a:lvl3pPr>
            <a:lvl4pPr>
              <a:tabLst>
                <a:tab pos="6705432" algn="r"/>
              </a:tabLst>
              <a:defRPr/>
            </a:lvl4pPr>
            <a:lvl5pPr>
              <a:tabLst>
                <a:tab pos="6705432" algn="r"/>
              </a:tabLst>
              <a:defRPr baseline="0"/>
            </a:lvl5pPr>
          </a:lstStyle>
          <a:p>
            <a:pPr lvl="0"/>
            <a:r>
              <a:rPr lang="nb" noProof="0"/>
              <a:t>Rediger Master-tekststiler</a:t>
            </a:r>
          </a:p>
          <a:p>
            <a:pPr lvl="1"/>
            <a:r>
              <a:rPr lang="nb" noProof="0"/>
              <a:t>Andre nivå</a:t>
            </a:r>
          </a:p>
          <a:p>
            <a:pPr lvl="2"/>
            <a:r>
              <a:rPr lang="nb" noProof="0"/>
              <a:t>Tredje nivå</a:t>
            </a:r>
          </a:p>
          <a:p>
            <a:pPr lvl="3"/>
            <a:r>
              <a:rPr lang="nb" noProof="0"/>
              <a:t>Fjerde nivå</a:t>
            </a:r>
          </a:p>
          <a:p>
            <a:pPr lvl="4"/>
            <a:r>
              <a:rPr lang="nb" noProof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4603736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solidFill>
          <a:srgbClr val="F7CF5E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31363F-8DCF-B944-9C4A-8BFB66CB1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cap="all" baseline="0">
                <a:latin typeface="DIN 2014 Bold" panose="020B0504020202020204" pitchFamily="34" charset="77"/>
              </a:defRPr>
            </a:lvl1pPr>
          </a:lstStyle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1F1DB19-0425-58DF-7884-3CFF5CFDD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"/>
              <a:t>Klikk for å redigere Master-undertekststilen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DDCD83-A0F3-D2A0-199E-AE331B414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A1675A6-FECA-D39A-8F76-625F97018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4AE4D5-563F-ADA4-64CD-99F482B3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51267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8B8F44-D588-A8BE-0FCB-702D5536A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C09F39-BB6C-C3E0-6F77-999563FBD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F607CB-F9CD-EC16-4DBC-9B99DD45B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D343224-6C45-C09C-47EA-4064C53AE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8DA8D4D-494C-DCDB-9C0F-F8CF60C3D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40244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9AF398-EA21-1985-7189-0DB8BCB0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0F122E-B4BB-785B-9945-146F5B2C7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"/>
              <a:t>Klikk for å redigere Master-tekststiler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7CEFF9-5C30-1A8F-6699-288FAB89D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35F13C-67F0-CFD5-634A-93D225340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130B2A-AB6B-6242-AB8B-5AEAE82F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3083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96D41D-EC1D-06DD-16FD-73AE30293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DD5963-554E-9963-E90D-6871739D2C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BE09757-33FD-7DA4-3303-6847FC1B8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C42B677-7D47-553E-5181-7C7743CDA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C9F7AD4-7E54-3DB8-FFEB-8A3AB6BE9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0C2C0CB-D322-2CAE-B3D9-8ABE559A6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68870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CBC2A5-5952-6822-6B2D-2EA4D3403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FE194FA-E558-8E1A-6054-DB9002EEB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"/>
              <a:t>Klikk for å redigere Master-tekststiler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9FFEBC-BC4C-5507-D01C-697AC7192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4B27925-007D-C827-4333-785C7E9877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"/>
              <a:t>Klikk for å redigere Master-tekststiler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138628F-F1FF-A16D-DE20-0A0A5FE958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C093EC1-46C7-91F4-308C-8F8C75F3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4007EB9-76BB-CF65-3647-C85977B47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F4E5CA1-8685-C7EE-CA7E-95D792C00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39982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tel å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667B24-F3D4-2534-8FB5-8CCDCF4D9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BC40F1D-042C-E68F-2D7C-2F9C8C6C5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591C413-860F-CD14-1B66-C7D178EC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054965E-7136-0BB1-8726-D41E2D9F2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20859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145520-BF41-6973-76AF-5D23C39B8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"/>
              <a:t>Hvem er vi?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9A9C18-C8DB-7F13-B72A-BC4D0C2E5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DA35035-ADCC-61A5-3869-873760B0B6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2090"/>
            <a:ext cx="3932237" cy="368689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"/>
              <a:t>Klikk for å redigere Master-tekststiler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FDD01A5-2AE9-FB94-0B48-81EE04720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A7E2D18-1DC9-36BA-4E3C-C913FD9A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C50F2D1-8297-E5E1-4E80-3074EC387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35084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9F386D-B49A-0590-AC83-3AF68E784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193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1848838-3DDE-280D-9C4B-61E9AEFF3B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049462"/>
            <a:ext cx="6172200" cy="38115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"/>
              <a:t>Klikk på ikonet for å legge til bilde</a:t>
            </a: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A27AEA7-F5F4-08FE-7A7E-CB78BA04D57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49462"/>
            <a:ext cx="3932237" cy="3819526"/>
          </a:xfrm>
        </p:spPr>
        <p:txBody>
          <a:bodyPr/>
          <a:lstStyle>
            <a:lvl1pPr marL="0" indent="0">
              <a:buNone/>
              <a:defRPr lang="nb-NO" smtClean="0"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" err="1">
                <a:solidFill>
                  <a:srgbClr val="3E62D7"/>
                </a:solidFill>
                <a:effectLst/>
                <a:latin typeface="Helvetica" pitchFamily="2" charset="0"/>
              </a:rPr>
              <a:t>Lorem ipsum dolor sit amet, consectetueradipiscing elit, sed diam nonummy nibh euismod tincidunt ut laoreet dolore magna aliquam erat volutpat. Ut wisi enim ad minim veniam, quis nostrud exerci</a:t>
            </a:r>
            <a:endParaRPr lang="nb-NO">
              <a:solidFill>
                <a:srgbClr val="3E62D7"/>
              </a:solidFill>
              <a:effectLst/>
              <a:latin typeface="Helvetica" pitchFamily="2" charset="0"/>
            </a:endParaRP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41AD1D8-2824-8B21-36A7-363B6B5ED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DF2A2A6-AA34-4A5D-F518-0A4FFBFC9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040B57D-AAD0-006A-2C1A-D8CA0A797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06434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993CFB-CD8B-942F-01A7-2A7C7A5E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F194601-E603-359E-5A16-A3AE565ED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410C03-DD10-DF97-5B93-C467430E0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C3015F5-60CC-E9B0-6B0D-58F1E1C74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FE93AC6-F356-5F26-D949-8C420E916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57129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478C0A8-8D65-5B9C-7F58-DA306AD9A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9B7004E-14ED-B166-639F-B61797E82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07FE7D0-55D7-4B77-6CB2-FE3C01ECB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42C503-56BF-FCFA-FB21-B3A0E6E9B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EB652B-208D-D147-C84D-6709EABCF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96660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&quot;Hvem er vi&quot; logo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BB52AE-F283-C086-8629-6B774EE284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8035" y="2292902"/>
            <a:ext cx="8880107" cy="1232669"/>
          </a:xfrm>
        </p:spPr>
        <p:txBody>
          <a:bodyPr>
            <a:normAutofit/>
          </a:bodyPr>
          <a:lstStyle>
            <a:lvl1pPr algn="ctr">
              <a:defRPr sz="7200" kern="2100" cap="all" spc="300" baseline="10000">
                <a:latin typeface="DIN 2014 Bold" panose="020B0504020202020204" pitchFamily="34" charset="77"/>
              </a:defRPr>
            </a:lvl1pPr>
          </a:lstStyle>
          <a:p>
            <a:r>
              <a:rPr lang="nb"/>
              <a:t>"HVEM ER VI?"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3627F9-7BF9-50BF-14B8-28BEB36B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592AADA-3EEB-FA20-4C44-27D1C9F46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C844AA-15EB-1BDC-8584-FCD2155D0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7FB018A-A0AC-6DE2-1115-AD2FB76181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30045" y="3830182"/>
            <a:ext cx="6131910" cy="1886802"/>
          </a:xfrm>
        </p:spPr>
        <p:txBody>
          <a:bodyPr/>
          <a:lstStyle>
            <a:lvl1pPr marL="0" indent="0">
              <a:buFontTx/>
              <a:buNone/>
              <a:defRPr lang="nb-NO" smtClean="0">
                <a:effectLst/>
              </a:defRPr>
            </a:lvl1pPr>
          </a:lstStyle>
          <a:p>
            <a:r>
              <a:rPr lang="nb" err="1">
                <a:solidFill>
                  <a:srgbClr val="3E62D7"/>
                </a:solidFill>
                <a:effectLst/>
                <a:latin typeface="Helvetica" pitchFamily="2" charset="0"/>
              </a:rPr>
              <a:t>Lorem ipsum dolor sit amet, consectetuer adipiscing elit, sed diamnonummy nibh euismod tincidunt ut laoreet dolore magna aliquam erat volutpat. Lorem ipsum dolor dolor</a:t>
            </a:r>
            <a:endParaRPr lang="nb-NO">
              <a:solidFill>
                <a:srgbClr val="3E62D7"/>
              </a:solidFill>
              <a:effectLst/>
              <a:latin typeface="Helvetica" pitchFamily="2" charset="0"/>
            </a:endParaRPr>
          </a:p>
        </p:txBody>
      </p:sp>
      <p:pic>
        <p:nvPicPr>
          <p:cNvPr id="8" name="Bilde 6">
            <a:extLst>
              <a:ext uri="{FF2B5EF4-FFF2-40B4-BE49-F238E27FC236}">
                <a16:creationId xmlns:a16="http://schemas.microsoft.com/office/drawing/2014/main" id="{DD119E4A-92F2-39AA-C28E-E909BCAF49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b="19036"/>
          <a:stretch/>
        </p:blipFill>
        <p:spPr>
          <a:xfrm>
            <a:off x="-3424510" y="-100017"/>
            <a:ext cx="6849019" cy="682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5961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35B6A0D0-28CF-4C8C-EA31-267C0BD4B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24431"/>
            <a:ext cx="10515600" cy="1325563"/>
          </a:xfrm>
        </p:spPr>
        <p:txBody>
          <a:bodyPr>
            <a:noAutofit/>
          </a:bodyPr>
          <a:lstStyle>
            <a:lvl1pPr algn="ctr">
              <a:defRPr sz="12000" cap="none" spc="2000" baseline="0"/>
            </a:lvl1pPr>
          </a:lstStyle>
          <a:p>
            <a:r>
              <a:rPr lang="nb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12204783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logograf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35B6A0D0-28CF-4C8C-EA31-267C0BD4B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24431"/>
            <a:ext cx="10515600" cy="1325563"/>
          </a:xfrm>
        </p:spPr>
        <p:txBody>
          <a:bodyPr>
            <a:noAutofit/>
          </a:bodyPr>
          <a:lstStyle>
            <a:lvl1pPr algn="ctr">
              <a:defRPr sz="12000" cap="none" spc="2000" baseline="0"/>
            </a:lvl1pPr>
          </a:lstStyle>
          <a:p>
            <a:r>
              <a:rPr lang="nb"/>
              <a:t>Overskrift</a:t>
            </a:r>
          </a:p>
        </p:txBody>
      </p:sp>
      <p:pic>
        <p:nvPicPr>
          <p:cNvPr id="2" name="Bilde 6">
            <a:extLst>
              <a:ext uri="{FF2B5EF4-FFF2-40B4-BE49-F238E27FC236}">
                <a16:creationId xmlns:a16="http://schemas.microsoft.com/office/drawing/2014/main" id="{C7EC8A20-9D3D-0860-E22E-125E720D4C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t="21404" b="40459"/>
          <a:stretch/>
        </p:blipFill>
        <p:spPr>
          <a:xfrm>
            <a:off x="2671490" y="3302000"/>
            <a:ext cx="6849019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6070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Egendefin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BB52AE-F283-C086-8629-6B774EE28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9053"/>
            <a:ext cx="10515600" cy="1325563"/>
          </a:xfrm>
        </p:spPr>
        <p:txBody>
          <a:bodyPr>
            <a:normAutofit/>
          </a:bodyPr>
          <a:lstStyle>
            <a:lvl1pPr algn="ctr">
              <a:defRPr sz="7200" kern="2100" cap="none" spc="300" baseline="10000">
                <a:latin typeface="+mj-lt"/>
              </a:defRPr>
            </a:lvl1pPr>
          </a:lstStyle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3627F9-7BF9-50BF-14B8-28BEB36B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592AADA-3EEB-FA20-4C44-27D1C9F46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C844AA-15EB-1BDC-8584-FCD2155D0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31001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utt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A4859B4-5120-C419-972C-C33A730A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1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3627F9-7BF9-50BF-14B8-28BEB36B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592AADA-3EEB-FA20-4C44-27D1C9F46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C844AA-15EB-1BDC-8584-FCD2155D0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34E5541-4247-7D55-EF0B-8769B72634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21945" y="1510024"/>
            <a:ext cx="2548110" cy="313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399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9AF398-EA21-1985-7189-0DB8BCB0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0F122E-B4BB-785B-9945-146F5B2C7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"/>
              <a:t>Klikk for å redigere Master-tekststiler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7CEFF9-5C30-1A8F-6699-288FAB89D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35F13C-67F0-CFD5-634A-93D225340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130B2A-AB6B-6242-AB8B-5AEAE82F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9D26BFC-5BAA-5552-7B2D-0A1805B27F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832227" y="260308"/>
            <a:ext cx="1054488" cy="129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3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Slut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8FE28A2-645F-1078-C276-4A5A601D6C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3627F9-7BF9-50BF-14B8-28BEB36B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592AADA-3EEB-FA20-4C44-27D1C9F46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C844AA-15EB-1BDC-8584-FCD2155D0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34E5541-4247-7D55-EF0B-8769B72634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21945" y="1510024"/>
            <a:ext cx="2548110" cy="313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8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1BFE59-2194-F3E7-ED9C-167452A56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5055C91-BDE7-44FC-37E9-7A11A4A45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F843B77-6E5E-97DD-A85D-0C69A1BD9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C6172ED-0ADC-EA48-5665-2A8EF7174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63DE0-5CA1-064F-88A8-D213BCBFBFC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26181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nb" noProof="0"/>
              <a:t>Klikk for å redigere Master-tittelstilen</a:t>
            </a:r>
            <a:endParaRPr lang="nb-NO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nb" noProof="0"/>
              <a:t>Klikk for å legge til undertekst</a:t>
            </a:r>
            <a:endParaRPr lang="nb-NO"/>
          </a:p>
        </p:txBody>
      </p:sp>
      <p:sp>
        <p:nvSpPr>
          <p:cNvPr id="2" name="Footer Placeholder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2748173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6"/>
            <a:ext cx="112522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nb" noProof="0"/>
              <a:t>Klikk for å redigere Master-tittelstilen</a:t>
            </a:r>
            <a:endParaRPr lang="nb-NO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nb" noProof="0"/>
              <a:t>Klikk for å legge til undertekst</a:t>
            </a:r>
            <a:endParaRPr lang="nb-NO"/>
          </a:p>
        </p:txBody>
      </p:sp>
      <p:sp>
        <p:nvSpPr>
          <p:cNvPr id="14" name="Text Placeholder 18"/>
          <p:cNvSpPr>
            <a:spLocks noGrp="1"/>
          </p:cNvSpPr>
          <p:nvPr>
            <p:ph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" noProof="0"/>
              <a:t>Rediger Master-tekststiler</a:t>
            </a:r>
            <a:endParaRPr lang="nb-NO"/>
          </a:p>
          <a:p>
            <a:pPr lvl="1"/>
            <a:r>
              <a:rPr lang="nb" noProof="0"/>
              <a:t>Andre nivå</a:t>
            </a:r>
            <a:endParaRPr lang="nb-NO"/>
          </a:p>
          <a:p>
            <a:pPr lvl="2"/>
            <a:r>
              <a:rPr lang="nb" noProof="0"/>
              <a:t>Tredje nivå</a:t>
            </a:r>
            <a:endParaRPr lang="nb-NO"/>
          </a:p>
          <a:p>
            <a:pPr lvl="3"/>
            <a:r>
              <a:rPr lang="nb" noProof="0"/>
              <a:t>Fjerde nivå</a:t>
            </a:r>
            <a:endParaRPr lang="nb-NO"/>
          </a:p>
          <a:p>
            <a:pPr lvl="4"/>
            <a:r>
              <a:rPr lang="nb" noProof="0"/>
              <a:t>Femte nivå</a:t>
            </a:r>
            <a:endParaRPr lang="nb-NO"/>
          </a:p>
        </p:txBody>
      </p:sp>
      <p:sp>
        <p:nvSpPr>
          <p:cNvPr id="2" name="Footer Placeholder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9753750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A7022C2-9F8E-4B00-99ED-FD88592B3BA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38343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592" imgH="591" progId="TCLayout.ActiveDocument.1">
                  <p:embed/>
                </p:oleObj>
              </mc:Choice>
              <mc:Fallback>
                <p:oleObj name="thinkcell Slide" r:id="rId3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A7022C2-9F8E-4B00-99ED-FD88592B3B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tel 6">
            <a:extLst>
              <a:ext uri="{FF2B5EF4-FFF2-40B4-BE49-F238E27FC236}">
                <a16:creationId xmlns:a16="http://schemas.microsoft.com/office/drawing/2014/main" id="{35B6A0D0-28CF-4C8C-EA31-267C0BD4B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24431"/>
            <a:ext cx="10515600" cy="1325563"/>
          </a:xfrm>
        </p:spPr>
        <p:txBody>
          <a:bodyPr vert="horz">
            <a:noAutofit/>
          </a:bodyPr>
          <a:lstStyle>
            <a:lvl1pPr algn="ctr" rtl="0">
              <a:defRPr sz="12000" cap="none" spc="2000" baseline="0"/>
            </a:lvl1pPr>
          </a:lstStyle>
          <a:p>
            <a:r>
              <a:rPr lang="nb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1717492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../media/image2.emf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oleObject" Target="../embeddings/oleObject5.bin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tags" Target="../tags/tag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image" Target="../media/image5.emf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oleObject" Target="../embeddings/oleObject13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ags" Target="../tags/tag1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3E2B3A2A-32AD-4F15-738C-D11EF5E22EEB}"/>
              </a:ext>
            </a:extLst>
          </p:cNvPr>
          <p:cNvGraphicFramePr>
            <a:graphicFrameLocks/>
          </p:cNvGraphicFramePr>
          <p:nvPr userDrawn="1">
            <p:custDataLst>
              <p:tags r:id="rId16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17" imgW="404" imgH="405" progId="TCLayout.ActiveDocument.1">
                  <p:embed/>
                </p:oleObj>
              </mc:Choice>
              <mc:Fallback>
                <p:oleObj name="thinkcell Slide" r:id="rId17" imgW="404" imgH="405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E2B3A2A-32AD-4F15-738C-D11EF5E22E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2BC564-763E-94BB-0215-EEFC90D97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"/>
              <a:t>Klikk for å redigere Master-tittelstilen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39AC4-6AD4-FB5B-1C4C-9AC26E7F4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"/>
              <a:t>Klikk for å redigere Master-tekststiler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2DC29-F9F3-4922-527A-60B60053C4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50BE1-86EE-4A8F-B6E2-BBBBD48DD77A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F956A-148E-02BD-EC26-535F24572A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0DFE3-309E-E824-9219-AAD493761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2D5DD-EEDF-4DF8-893E-BA174722EE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5491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CF5E">
            <a:alpha val="2981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3E200A09-502D-4DC8-8DEC-6A505D8A3ADC}"/>
              </a:ext>
            </a:extLst>
          </p:cNvPr>
          <p:cNvGraphicFramePr>
            <a:graphicFrameLocks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9563835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23" imgW="592" imgH="591" progId="TCLayout.ActiveDocument.1">
                  <p:embed/>
                </p:oleObj>
              </mc:Choice>
              <mc:Fallback>
                <p:oleObj name="thinkcell Slide" r:id="rId23" imgW="592" imgH="59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3E200A09-502D-4DC8-8DEC-6A505D8A3A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A991617-4B45-2E9D-D081-D5DD0C308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64EC24-58E0-6DBB-C5A4-663FB9BD1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"/>
              <a:t>Klikk for å redigere tekststiler i malen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55C321A-4A05-E8E9-E689-4D973CA1B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2E1531-AA9C-67E7-A3AD-8BDAFC5FF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DIN 2014 Narrow" panose="020B0506020202020204" pitchFamily="34" charset="77"/>
              </a:defRPr>
            </a:lvl1pPr>
          </a:lstStyle>
          <a:p>
            <a:fld id="{23D63DE0-5CA1-064F-88A8-D213BCBFBFC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6815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8" r:id="rId18"/>
    <p:sldLayoutId id="2147483699" r:id="rId19"/>
    <p:sldLayoutId id="2147483700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 cap="all" spc="200" baseline="0">
          <a:solidFill>
            <a:schemeClr val="tx1"/>
          </a:solidFill>
          <a:latin typeface="DIN 2014 Bold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88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•"/>
        <a:defRPr sz="2400" kern="1200" spc="100" baseline="0">
          <a:solidFill>
            <a:schemeClr val="tx1"/>
          </a:solidFill>
          <a:latin typeface="DIN 2014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400" kern="1200" spc="100" baseline="0">
          <a:solidFill>
            <a:schemeClr val="tx1"/>
          </a:solidFill>
          <a:latin typeface="DIN 2014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 spc="100" baseline="0">
          <a:solidFill>
            <a:schemeClr val="tx1"/>
          </a:solidFill>
          <a:latin typeface="DIN 2014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 spc="100" baseline="0">
          <a:solidFill>
            <a:schemeClr val="tx1"/>
          </a:solidFill>
          <a:latin typeface="DIN 2014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 spc="100" baseline="0">
          <a:solidFill>
            <a:schemeClr val="tx1"/>
          </a:solidFill>
          <a:latin typeface="DIN 2014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CF5E">
            <a:alpha val="2981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AC60F49D-1583-13F5-83FD-3C0AC99B312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9315778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24" imgW="404" imgH="405" progId="TCLayout.ActiveDocument.1">
                  <p:embed/>
                </p:oleObj>
              </mc:Choice>
              <mc:Fallback>
                <p:oleObj name="thinkcell Slide" r:id="rId24" imgW="404" imgH="405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C60F49D-1583-13F5-83FD-3C0AC99B31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A991617-4B45-2E9D-D081-D5DD0C308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64EC24-58E0-6DBB-C5A4-663FB9BD1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"/>
              <a:t>Klikk for å redigere tekststiler i malen</a:t>
            </a:r>
          </a:p>
          <a:p>
            <a:pPr lvl="1"/>
            <a:r>
              <a:rPr lang="nb"/>
              <a:t>Andre nivå</a:t>
            </a:r>
          </a:p>
          <a:p>
            <a:pPr lvl="2"/>
            <a:r>
              <a:rPr lang="nb"/>
              <a:t>Tredje nivå</a:t>
            </a:r>
          </a:p>
          <a:p>
            <a:pPr lvl="3"/>
            <a:r>
              <a:rPr lang="nb"/>
              <a:t>Fjerde nivå</a:t>
            </a:r>
          </a:p>
          <a:p>
            <a:pPr lvl="4"/>
            <a:r>
              <a:rPr lang="nb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55C321A-4A05-E8E9-E689-4D973CA1B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66688-D0E0-264E-B36F-4FAE98C2FE5E}" type="datetimeFigureOut">
              <a:rPr lang="nb-NO" smtClean="0"/>
              <a:t>11.10.2026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EFBD453-89BA-2F2B-4573-D9D04652EE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pc="300" baseline="0">
                <a:solidFill>
                  <a:schemeClr val="tx1">
                    <a:tint val="75000"/>
                  </a:schemeClr>
                </a:solidFill>
                <a:latin typeface="DIN 2014 Narrow" panose="020B0506020202020204" pitchFamily="34" charset="77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2E1531-AA9C-67E7-A3AD-8BDAFC5FF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DIN 2014 Narrow" panose="020B0506020202020204" pitchFamily="34" charset="77"/>
              </a:defRPr>
            </a:lvl1pPr>
          </a:lstStyle>
          <a:p>
            <a:fld id="{23D63DE0-5CA1-064F-88A8-D213BCBFBFC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28CB3D7-A96F-93C6-5E01-47BACF053E8A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10833089" y="274693"/>
            <a:ext cx="1041421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136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spc="200" baseline="0">
          <a:solidFill>
            <a:schemeClr val="tx1"/>
          </a:solidFill>
          <a:latin typeface="DIN 2014 Bold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88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400" kern="1200" spc="100" baseline="0">
          <a:solidFill>
            <a:schemeClr val="tx1"/>
          </a:solidFill>
          <a:latin typeface="DIN 2014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400" kern="1200" spc="100" baseline="0">
          <a:solidFill>
            <a:schemeClr val="tx1"/>
          </a:solidFill>
          <a:latin typeface="DIN 2014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000" kern="1200" spc="100" baseline="0">
          <a:solidFill>
            <a:schemeClr val="tx1"/>
          </a:solidFill>
          <a:latin typeface="DIN 2014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 spc="100" baseline="0">
          <a:solidFill>
            <a:schemeClr val="tx1"/>
          </a:solidFill>
          <a:latin typeface="DIN 2014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 spc="100" baseline="0">
          <a:solidFill>
            <a:schemeClr val="tx1"/>
          </a:solidFill>
          <a:latin typeface="DIN 2014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18" Type="http://schemas.microsoft.com/office/2007/relationships/hdphoto" Target="../media/hdphoto1.wdp"/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2.emf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tags" Target="../tags/tag16.xml"/><Relationship Id="rId16" Type="http://schemas.openxmlformats.org/officeDocument/2006/relationships/image" Target="../media/image17.png"/><Relationship Id="rId1" Type="http://schemas.openxmlformats.org/officeDocument/2006/relationships/tags" Target="../tags/tag15.x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12.png"/><Relationship Id="rId5" Type="http://schemas.openxmlformats.org/officeDocument/2006/relationships/image" Target="../media/image8.emf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19.png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13" Type="http://schemas.openxmlformats.org/officeDocument/2006/relationships/image" Target="../media/image23.png"/><Relationship Id="rId18" Type="http://schemas.openxmlformats.org/officeDocument/2006/relationships/image" Target="../media/image19.png"/><Relationship Id="rId3" Type="http://schemas.openxmlformats.org/officeDocument/2006/relationships/slideLayout" Target="../slideLayouts/slideLayout31.xml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2.png"/><Relationship Id="rId17" Type="http://schemas.microsoft.com/office/2007/relationships/hdphoto" Target="../media/hdphoto1.wdp"/><Relationship Id="rId2" Type="http://schemas.openxmlformats.org/officeDocument/2006/relationships/tags" Target="../tags/tag18.xml"/><Relationship Id="rId16" Type="http://schemas.openxmlformats.org/officeDocument/2006/relationships/image" Target="../media/image18.png"/><Relationship Id="rId1" Type="http://schemas.openxmlformats.org/officeDocument/2006/relationships/tags" Target="../tags/tag17.xml"/><Relationship Id="rId6" Type="http://schemas.openxmlformats.org/officeDocument/2006/relationships/image" Target="../media/image8.emf"/><Relationship Id="rId11" Type="http://schemas.openxmlformats.org/officeDocument/2006/relationships/image" Target="../media/image17.png"/><Relationship Id="rId5" Type="http://schemas.openxmlformats.org/officeDocument/2006/relationships/oleObject" Target="../embeddings/oleObject17.bin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0.jpe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oleObject" Target="../embeddings/oleObject19.bin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9.xml"/><Relationship Id="rId6" Type="http://schemas.openxmlformats.org/officeDocument/2006/relationships/image" Target="../media/image17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8.emf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microsoft.com/office/2007/relationships/hdphoto" Target="../media/hdphoto3.wdp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6.png"/><Relationship Id="rId1" Type="http://schemas.openxmlformats.org/officeDocument/2006/relationships/tags" Target="../tags/tag20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8.emf"/><Relationship Id="rId15" Type="http://schemas.microsoft.com/office/2007/relationships/hdphoto" Target="../media/hdphoto2.wdp"/><Relationship Id="rId10" Type="http://schemas.openxmlformats.org/officeDocument/2006/relationships/image" Target="../media/image31.png"/><Relationship Id="rId19" Type="http://schemas.microsoft.com/office/2007/relationships/hdphoto" Target="../media/hdphoto4.wdp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1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2.xml"/><Relationship Id="rId5" Type="http://schemas.openxmlformats.org/officeDocument/2006/relationships/image" Target="../media/image38.pn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3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cell data - do not delete" hidden="1">
            <a:extLst>
              <a:ext uri="{FF2B5EF4-FFF2-40B4-BE49-F238E27FC236}">
                <a16:creationId xmlns:a16="http://schemas.microsoft.com/office/drawing/2014/main" id="{0228B890-3FF4-9014-1008-241DF5EA624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70860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606" imgH="608" progId="TCLayout.ActiveDocument.1">
                  <p:embed/>
                </p:oleObj>
              </mc:Choice>
              <mc:Fallback>
                <p:oleObj name="thinkcell Slide" r:id="rId4" imgW="606" imgH="60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7796BC-BF52-4E38-9324-7E0CD2372B87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601325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6" imgW="592" imgH="591" progId="TCLayout.ActiveDocument.1">
                  <p:embed/>
                </p:oleObj>
              </mc:Choice>
              <mc:Fallback>
                <p:oleObj name="think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7796BC-BF52-4E38-9324-7E0CD2372B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5" name="Rectangle 18444">
            <a:extLst>
              <a:ext uri="{FF2B5EF4-FFF2-40B4-BE49-F238E27FC236}">
                <a16:creationId xmlns:a16="http://schemas.microsoft.com/office/drawing/2014/main" id="{5D7D3164-E779-417A-92F7-845FB8798B38}"/>
              </a:ext>
            </a:extLst>
          </p:cNvPr>
          <p:cNvSpPr/>
          <p:nvPr/>
        </p:nvSpPr>
        <p:spPr>
          <a:xfrm>
            <a:off x="0" y="3176"/>
            <a:ext cx="12203118" cy="68548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DE77568-B4E6-4A59-A60A-FD9AB0002C26}"/>
              </a:ext>
            </a:extLst>
          </p:cNvPr>
          <p:cNvGrpSpPr/>
          <p:nvPr/>
        </p:nvGrpSpPr>
        <p:grpSpPr>
          <a:xfrm>
            <a:off x="0" y="855299"/>
            <a:ext cx="12192000" cy="5999524"/>
            <a:chOff x="0" y="855299"/>
            <a:chExt cx="12192000" cy="5999524"/>
          </a:xfrm>
          <a:blipFill>
            <a:blip r:embed="rId8"/>
            <a:stretch>
              <a:fillRect/>
            </a:stretch>
          </a:blipFill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A0C5F9B0-36CE-4599-9FF4-67EFFF90D274}"/>
                </a:ext>
              </a:extLst>
            </p:cNvPr>
            <p:cNvSpPr/>
            <p:nvPr/>
          </p:nvSpPr>
          <p:spPr>
            <a:xfrm>
              <a:off x="11148000" y="1038138"/>
              <a:ext cx="1044000" cy="438991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35" name="Rectangle: Rounded Corners 18434">
              <a:extLst>
                <a:ext uri="{FF2B5EF4-FFF2-40B4-BE49-F238E27FC236}">
                  <a16:creationId xmlns:a16="http://schemas.microsoft.com/office/drawing/2014/main" id="{2484F12F-F4E1-4098-A7EF-B5E35E79B26C}"/>
                </a:ext>
              </a:extLst>
            </p:cNvPr>
            <p:cNvSpPr/>
            <p:nvPr/>
          </p:nvSpPr>
          <p:spPr>
            <a:xfrm>
              <a:off x="0" y="4345465"/>
              <a:ext cx="1044000" cy="250935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ED01A4EC-EB46-4FA8-B956-630447289E7D}"/>
                </a:ext>
              </a:extLst>
            </p:cNvPr>
            <p:cNvSpPr/>
            <p:nvPr/>
          </p:nvSpPr>
          <p:spPr>
            <a:xfrm>
              <a:off x="1247427" y="3865228"/>
              <a:ext cx="1044000" cy="27256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17481A5B-9D90-4C24-9B84-9B6CF1F20723}"/>
                </a:ext>
              </a:extLst>
            </p:cNvPr>
            <p:cNvSpPr/>
            <p:nvPr/>
          </p:nvSpPr>
          <p:spPr>
            <a:xfrm>
              <a:off x="6237135" y="855299"/>
              <a:ext cx="4743437" cy="599952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E3DFE123-9EA0-4B19-A45A-7C72F99173CF}"/>
                </a:ext>
              </a:extLst>
            </p:cNvPr>
            <p:cNvSpPr/>
            <p:nvPr/>
          </p:nvSpPr>
          <p:spPr>
            <a:xfrm>
              <a:off x="2494854" y="3254950"/>
              <a:ext cx="1044000" cy="274858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EC3BAA9C-11EE-47C0-9684-901E2967BFAC}"/>
                </a:ext>
              </a:extLst>
            </p:cNvPr>
            <p:cNvSpPr/>
            <p:nvPr/>
          </p:nvSpPr>
          <p:spPr>
            <a:xfrm>
              <a:off x="3742281" y="2885717"/>
              <a:ext cx="1044000" cy="28016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DF77FFDA-2A34-47E1-84C0-50F65AC7503B}"/>
                </a:ext>
              </a:extLst>
            </p:cNvPr>
            <p:cNvSpPr/>
            <p:nvPr/>
          </p:nvSpPr>
          <p:spPr>
            <a:xfrm>
              <a:off x="4989708" y="2062976"/>
              <a:ext cx="1044000" cy="336507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18465" name="Picture 18464">
            <a:extLst>
              <a:ext uri="{FF2B5EF4-FFF2-40B4-BE49-F238E27FC236}">
                <a16:creationId xmlns:a16="http://schemas.microsoft.com/office/drawing/2014/main" id="{B0EBA2A6-4282-468F-81C0-B9C59615608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84000"/>
          </a:blip>
          <a:srcRect r="4675"/>
          <a:stretch/>
        </p:blipFill>
        <p:spPr>
          <a:xfrm>
            <a:off x="0" y="0"/>
            <a:ext cx="12203118" cy="4843633"/>
          </a:xfrm>
          <a:prstGeom prst="rect">
            <a:avLst/>
          </a:prstGeom>
        </p:spPr>
      </p:pic>
      <p:sp>
        <p:nvSpPr>
          <p:cNvPr id="134" name="Rectangle 133">
            <a:extLst>
              <a:ext uri="{FF2B5EF4-FFF2-40B4-BE49-F238E27FC236}">
                <a16:creationId xmlns:a16="http://schemas.microsoft.com/office/drawing/2014/main" id="{09F08265-8080-467E-ACDD-99E0CF88210D}"/>
              </a:ext>
            </a:extLst>
          </p:cNvPr>
          <p:cNvSpPr/>
          <p:nvPr/>
        </p:nvSpPr>
        <p:spPr>
          <a:xfrm>
            <a:off x="0" y="222501"/>
            <a:ext cx="12192000" cy="1038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rgbClr val="365665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pic>
        <p:nvPicPr>
          <p:cNvPr id="144" name="Picture 10" descr="Logo, bilder og videoer">
            <a:extLst>
              <a:ext uri="{FF2B5EF4-FFF2-40B4-BE49-F238E27FC236}">
                <a16:creationId xmlns:a16="http://schemas.microsoft.com/office/drawing/2014/main" id="{0E652750-B533-4E55-91A8-486EAD5E8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prstClr val="black"/>
              <a:schemeClr val="bg2">
                <a:tint val="45000"/>
                <a:satMod val="400000"/>
              </a:schemeClr>
            </a:duotone>
            <a:alphaModFix amt="9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2" t="23611" r="13915" b="24570"/>
          <a:stretch/>
        </p:blipFill>
        <p:spPr bwMode="auto">
          <a:xfrm>
            <a:off x="223093" y="2476203"/>
            <a:ext cx="1241407" cy="37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82" name="Picture 16" descr="Vår Energi - dib.no">
            <a:extLst>
              <a:ext uri="{FF2B5EF4-FFF2-40B4-BE49-F238E27FC236}">
                <a16:creationId xmlns:a16="http://schemas.microsoft.com/office/drawing/2014/main" id="{0D1DAFFD-7A9A-4D1E-B5A1-54E8B731D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duotone>
              <a:prstClr val="black"/>
              <a:schemeClr val="bg2">
                <a:tint val="45000"/>
                <a:satMod val="400000"/>
              </a:schemeClr>
            </a:duotone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9"/>
          <a:stretch/>
        </p:blipFill>
        <p:spPr bwMode="auto">
          <a:xfrm>
            <a:off x="257909" y="1938229"/>
            <a:ext cx="1011699" cy="440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8" name="Picture 8">
            <a:extLst>
              <a:ext uri="{FF2B5EF4-FFF2-40B4-BE49-F238E27FC236}">
                <a16:creationId xmlns:a16="http://schemas.microsoft.com/office/drawing/2014/main" id="{E82A5EA4-032D-4D2B-8BB1-31E5D7D27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duotone>
              <a:prstClr val="black"/>
              <a:schemeClr val="bg2">
                <a:tint val="45000"/>
                <a:satMod val="400000"/>
              </a:schemeClr>
            </a:duotone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09" y="1616119"/>
            <a:ext cx="829536" cy="18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79" name="Picture 10">
            <a:extLst>
              <a:ext uri="{FF2B5EF4-FFF2-40B4-BE49-F238E27FC236}">
                <a16:creationId xmlns:a16="http://schemas.microsoft.com/office/drawing/2014/main" id="{DAC74CE9-37EE-4ED3-BD8E-42661BCFE8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duotone>
              <a:prstClr val="black"/>
              <a:schemeClr val="bg2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18493" y="1577296"/>
            <a:ext cx="1125274" cy="26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83" name="Picture 18" descr="equinor-logo - NorthQ">
            <a:extLst>
              <a:ext uri="{FF2B5EF4-FFF2-40B4-BE49-F238E27FC236}">
                <a16:creationId xmlns:a16="http://schemas.microsoft.com/office/drawing/2014/main" id="{4FB3695E-B1BB-4CA7-9111-6A0D86AA9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duotone>
              <a:prstClr val="black"/>
              <a:schemeClr val="bg2">
                <a:tint val="45000"/>
                <a:satMod val="400000"/>
              </a:schemeClr>
            </a:duotone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70" y="1468446"/>
            <a:ext cx="905831" cy="35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81" name="Picture 14">
            <a:extLst>
              <a:ext uri="{FF2B5EF4-FFF2-40B4-BE49-F238E27FC236}">
                <a16:creationId xmlns:a16="http://schemas.microsoft.com/office/drawing/2014/main" id="{F9187DD3-7D04-49B5-B051-562FF1B1E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duotone>
              <a:prstClr val="black"/>
              <a:schemeClr val="bg2">
                <a:tint val="45000"/>
                <a:satMod val="400000"/>
              </a:schemeClr>
            </a:duotone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"/>
          <a:stretch/>
        </p:blipFill>
        <p:spPr bwMode="auto">
          <a:xfrm>
            <a:off x="2502795" y="2066001"/>
            <a:ext cx="910207" cy="23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84" name="Picture 20">
            <a:extLst>
              <a:ext uri="{FF2B5EF4-FFF2-40B4-BE49-F238E27FC236}">
                <a16:creationId xmlns:a16="http://schemas.microsoft.com/office/drawing/2014/main" id="{FBDB04EB-C0A9-4D90-8458-D87ECC208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duotone>
              <a:prstClr val="black"/>
              <a:schemeClr val="bg2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493" y="2101948"/>
            <a:ext cx="577443" cy="16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Offshore Qualific-logo">
            <a:extLst>
              <a:ext uri="{FF2B5EF4-FFF2-40B4-BE49-F238E27FC236}">
                <a16:creationId xmlns:a16="http://schemas.microsoft.com/office/drawing/2014/main" id="{45CC4FB7-A0C3-4679-A4E6-B636769B4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alphaModFix amt="64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20000" y1="70500" x2="20000" y2="70500"/>
                        <a14:foregroundMark x1="31500" y1="68500" x2="31500" y2="68500"/>
                        <a14:foregroundMark x1="38000" y1="69000" x2="38000" y2="69000"/>
                        <a14:foregroundMark x1="45500" y1="69000" x2="45500" y2="69000"/>
                        <a14:foregroundMark x1="51500" y1="69000" x2="51500" y2="69000"/>
                        <a14:foregroundMark x1="60500" y1="69000" x2="60500" y2="69000"/>
                        <a14:foregroundMark x1="71500" y1="80500" x2="71500" y2="80500"/>
                        <a14:foregroundMark x1="66500" y1="81500" x2="66500" y2="81500"/>
                        <a14:foregroundMark x1="59500" y1="82500" x2="59500" y2="82500"/>
                        <a14:foregroundMark x1="55500" y1="81500" x2="55500" y2="81500"/>
                        <a14:foregroundMark x1="49000" y1="82000" x2="49000" y2="82000"/>
                        <a14:foregroundMark x1="44000" y1="83000" x2="44000" y2="83000"/>
                        <a14:foregroundMark x1="31000" y1="83500" x2="31000" y2="83500"/>
                        <a14:foregroundMark x1="27000" y1="83000" x2="27000" y2="83000"/>
                        <a14:foregroundMark x1="72000" y1="72000" x2="72000" y2="72000"/>
                        <a14:foregroundMark x1="79500" y1="71500" x2="79500" y2="71500"/>
                        <a14:backgroundMark x1="22500" y1="70000" x2="22500" y2="70000"/>
                        <a14:backgroundMark x1="63500" y1="71000" x2="63500" y2="71000"/>
                        <a14:backgroundMark x1="74000" y1="68000" x2="74000" y2="68000"/>
                        <a14:backgroundMark x1="21000" y1="82500" x2="21000" y2="82500"/>
                        <a14:backgroundMark x1="43000" y1="82500" x2="43000" y2="82500"/>
                        <a14:backgroundMark x1="72000" y1="81000" x2="72000" y2="81000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291" y="2386537"/>
            <a:ext cx="543377" cy="54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924E0E-FBB3-8A03-80FE-78EE916C9D0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92" y="122241"/>
            <a:ext cx="3619923" cy="123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33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thinkcell data - do not delete" hidden="1">
            <a:extLst>
              <a:ext uri="{FF2B5EF4-FFF2-40B4-BE49-F238E27FC236}">
                <a16:creationId xmlns:a16="http://schemas.microsoft.com/office/drawing/2014/main" id="{50F5232B-A7BA-29CB-1AD4-B92A222F134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820259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5" imgW="606" imgH="608" progId="TCLayout.ActiveDocument.1">
                  <p:embed/>
                </p:oleObj>
              </mc:Choice>
              <mc:Fallback>
                <p:oleObj name="thinkcell Slide" r:id="rId5" imgW="606" imgH="60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ABD35A0C-109C-7621-E07E-A7A9C38FAEE7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41352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7" imgW="404" imgH="405" progId="TCLayout.ActiveDocument.1">
                  <p:embed/>
                </p:oleObj>
              </mc:Choice>
              <mc:Fallback>
                <p:oleObj name="thinkcell Slide" r:id="rId7" imgW="404" imgH="405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BD35A0C-109C-7621-E07E-A7A9C38FAE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4562B5E5-B3E3-8FE2-BE4E-9E18784BA36E}"/>
              </a:ext>
            </a:extLst>
          </p:cNvPr>
          <p:cNvSpPr/>
          <p:nvPr/>
        </p:nvSpPr>
        <p:spPr>
          <a:xfrm>
            <a:off x="-19606" y="0"/>
            <a:ext cx="12211606" cy="1346603"/>
          </a:xfrm>
          <a:prstGeom prst="rect">
            <a:avLst/>
          </a:prstGeom>
          <a:solidFill>
            <a:srgbClr val="5777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68A5B85-A033-8268-2A01-04A71440F58F}"/>
              </a:ext>
            </a:extLst>
          </p:cNvPr>
          <p:cNvSpPr/>
          <p:nvPr/>
        </p:nvSpPr>
        <p:spPr>
          <a:xfrm>
            <a:off x="6096001" y="1360816"/>
            <a:ext cx="6095999" cy="549718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70" name="Rectangle 9369">
            <a:extLst>
              <a:ext uri="{FF2B5EF4-FFF2-40B4-BE49-F238E27FC236}">
                <a16:creationId xmlns:a16="http://schemas.microsoft.com/office/drawing/2014/main" id="{C514D558-123A-FD1A-1EAB-78B119BC0C6E}"/>
              </a:ext>
            </a:extLst>
          </p:cNvPr>
          <p:cNvSpPr/>
          <p:nvPr/>
        </p:nvSpPr>
        <p:spPr>
          <a:xfrm>
            <a:off x="494270" y="0"/>
            <a:ext cx="8095549" cy="1246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212624E5-C302-4081-A805-FF8FD856A550}"/>
              </a:ext>
            </a:extLst>
          </p:cNvPr>
          <p:cNvSpPr txBox="1">
            <a:spLocks/>
          </p:cNvSpPr>
          <p:nvPr/>
        </p:nvSpPr>
        <p:spPr>
          <a:xfrm>
            <a:off x="494269" y="358088"/>
            <a:ext cx="10753578" cy="7977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kern="1200" cap="all" spc="200" baseline="0">
                <a:solidFill>
                  <a:schemeClr val="tx1"/>
                </a:solidFill>
                <a:latin typeface="DIN 2014 Bold" panose="020B0504020202020204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all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N 2014" panose="020B0504020202020204"/>
                <a:ea typeface="+mj-ea"/>
                <a:cs typeface="+mj-cs"/>
              </a:rPr>
              <a:t>B</a:t>
            </a:r>
            <a:r>
              <a:rPr kumimoji="0" lang="nb" sz="2400" b="0" i="0" u="none" strike="noStrike" kern="1200" cap="all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N 2014" panose="020B0504020202020204"/>
                <a:ea typeface="+mj-ea"/>
                <a:cs typeface="+mj-cs"/>
              </a:rPr>
              <a:t>ransjeløsning for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2400" b="0" i="0" u="none" strike="noStrike" kern="1200" cap="all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IN 2014" panose="020B0504020202020204"/>
                <a:ea typeface="+mj-ea"/>
                <a:cs typeface="+mj-cs"/>
              </a:rPr>
              <a:t>Kontroll av kompetanse for kontraktørpersonell offshore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397E31A-4E96-E90D-22F5-D696B0A5D8A9}"/>
              </a:ext>
            </a:extLst>
          </p:cNvPr>
          <p:cNvSpPr/>
          <p:nvPr/>
        </p:nvSpPr>
        <p:spPr>
          <a:xfrm>
            <a:off x="6513695" y="1745491"/>
            <a:ext cx="36000" cy="4347256"/>
          </a:xfrm>
          <a:prstGeom prst="roundRect">
            <a:avLst>
              <a:gd name="adj" fmla="val 1957"/>
            </a:avLst>
          </a:prstGeom>
          <a:blipFill>
            <a:blip r:embed="rId9"/>
            <a:stretch>
              <a:fillRect/>
            </a:stretch>
          </a:blip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71BBD20-FD3A-D22B-58C3-88F8969269E5}"/>
              </a:ext>
            </a:extLst>
          </p:cNvPr>
          <p:cNvSpPr/>
          <p:nvPr/>
        </p:nvSpPr>
        <p:spPr>
          <a:xfrm>
            <a:off x="6656269" y="1745491"/>
            <a:ext cx="36000" cy="4347256"/>
          </a:xfrm>
          <a:prstGeom prst="roundRect">
            <a:avLst>
              <a:gd name="adj" fmla="val 1957"/>
            </a:avLst>
          </a:prstGeom>
          <a:blipFill>
            <a:blip r:embed="rId9"/>
            <a:stretch>
              <a:fillRect/>
            </a:stretch>
          </a:blip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158A68E-7422-D2B5-A68A-4F7E2C68440E}"/>
              </a:ext>
            </a:extLst>
          </p:cNvPr>
          <p:cNvSpPr/>
          <p:nvPr/>
        </p:nvSpPr>
        <p:spPr>
          <a:xfrm>
            <a:off x="6798843" y="1745491"/>
            <a:ext cx="36000" cy="4347256"/>
          </a:xfrm>
          <a:prstGeom prst="roundRect">
            <a:avLst>
              <a:gd name="adj" fmla="val 1957"/>
            </a:avLst>
          </a:prstGeom>
          <a:blipFill>
            <a:blip r:embed="rId9"/>
            <a:stretch>
              <a:fillRect/>
            </a:stretch>
          </a:blip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D27CDF6-6237-3709-B50F-665D21E491D4}"/>
              </a:ext>
            </a:extLst>
          </p:cNvPr>
          <p:cNvSpPr/>
          <p:nvPr/>
        </p:nvSpPr>
        <p:spPr>
          <a:xfrm>
            <a:off x="6941417" y="1745491"/>
            <a:ext cx="36000" cy="4347256"/>
          </a:xfrm>
          <a:prstGeom prst="roundRect">
            <a:avLst>
              <a:gd name="adj" fmla="val 1957"/>
            </a:avLst>
          </a:prstGeom>
          <a:blipFill>
            <a:blip r:embed="rId9"/>
            <a:stretch>
              <a:fillRect/>
            </a:stretch>
          </a:blip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E748CE3-929E-CC5E-E8D8-579C911DED0A}"/>
              </a:ext>
            </a:extLst>
          </p:cNvPr>
          <p:cNvSpPr/>
          <p:nvPr/>
        </p:nvSpPr>
        <p:spPr>
          <a:xfrm>
            <a:off x="6584982" y="1745491"/>
            <a:ext cx="36000" cy="4347256"/>
          </a:xfrm>
          <a:prstGeom prst="roundRect">
            <a:avLst>
              <a:gd name="adj" fmla="val 1957"/>
            </a:avLst>
          </a:prstGeom>
          <a:blipFill>
            <a:blip r:embed="rId9"/>
            <a:stretch>
              <a:fillRect/>
            </a:stretch>
          </a:blip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B51D5EB-F192-8F14-30A0-0BFE63816CAF}"/>
              </a:ext>
            </a:extLst>
          </p:cNvPr>
          <p:cNvSpPr/>
          <p:nvPr/>
        </p:nvSpPr>
        <p:spPr>
          <a:xfrm>
            <a:off x="6727556" y="1745491"/>
            <a:ext cx="36000" cy="4347256"/>
          </a:xfrm>
          <a:prstGeom prst="roundRect">
            <a:avLst>
              <a:gd name="adj" fmla="val 1957"/>
            </a:avLst>
          </a:prstGeom>
          <a:blipFill>
            <a:blip r:embed="rId9"/>
            <a:stretch>
              <a:fillRect/>
            </a:stretch>
          </a:blip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77B6ABC-F615-D5A6-8AAA-F55674C84AA4}"/>
              </a:ext>
            </a:extLst>
          </p:cNvPr>
          <p:cNvSpPr/>
          <p:nvPr/>
        </p:nvSpPr>
        <p:spPr>
          <a:xfrm>
            <a:off x="6870130" y="1745491"/>
            <a:ext cx="36000" cy="4347256"/>
          </a:xfrm>
          <a:prstGeom prst="roundRect">
            <a:avLst>
              <a:gd name="adj" fmla="val 1957"/>
            </a:avLst>
          </a:prstGeom>
          <a:blipFill>
            <a:blip r:embed="rId9"/>
            <a:stretch>
              <a:fillRect/>
            </a:stretch>
          </a:blip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59" name="Rectangle: Rounded Corners 9358">
            <a:extLst>
              <a:ext uri="{FF2B5EF4-FFF2-40B4-BE49-F238E27FC236}">
                <a16:creationId xmlns:a16="http://schemas.microsoft.com/office/drawing/2014/main" id="{494232F5-1227-AE1C-F39D-3E0A6E53A314}"/>
              </a:ext>
            </a:extLst>
          </p:cNvPr>
          <p:cNvSpPr/>
          <p:nvPr/>
        </p:nvSpPr>
        <p:spPr>
          <a:xfrm>
            <a:off x="7012704" y="1745491"/>
            <a:ext cx="36000" cy="4347256"/>
          </a:xfrm>
          <a:prstGeom prst="roundRect">
            <a:avLst>
              <a:gd name="adj" fmla="val 1957"/>
            </a:avLst>
          </a:prstGeom>
          <a:blipFill>
            <a:blip r:embed="rId9"/>
            <a:stretch>
              <a:fillRect/>
            </a:stretch>
          </a:blip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60" name="Rectangle: Rounded Corners 9359">
            <a:extLst>
              <a:ext uri="{FF2B5EF4-FFF2-40B4-BE49-F238E27FC236}">
                <a16:creationId xmlns:a16="http://schemas.microsoft.com/office/drawing/2014/main" id="{9FC90E8E-80EF-9320-2619-6250C534BEDD}"/>
              </a:ext>
            </a:extLst>
          </p:cNvPr>
          <p:cNvSpPr/>
          <p:nvPr/>
        </p:nvSpPr>
        <p:spPr>
          <a:xfrm>
            <a:off x="7083991" y="1745491"/>
            <a:ext cx="36000" cy="4347256"/>
          </a:xfrm>
          <a:prstGeom prst="roundRect">
            <a:avLst>
              <a:gd name="adj" fmla="val 1957"/>
            </a:avLst>
          </a:prstGeom>
          <a:blipFill>
            <a:blip r:embed="rId9"/>
            <a:stretch>
              <a:fillRect/>
            </a:stretch>
          </a:blip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64" name="Rectangle 9363">
            <a:extLst>
              <a:ext uri="{FF2B5EF4-FFF2-40B4-BE49-F238E27FC236}">
                <a16:creationId xmlns:a16="http://schemas.microsoft.com/office/drawing/2014/main" id="{805464CA-4EC3-0A89-A911-A51900CB2F6B}"/>
              </a:ext>
            </a:extLst>
          </p:cNvPr>
          <p:cNvSpPr/>
          <p:nvPr/>
        </p:nvSpPr>
        <p:spPr>
          <a:xfrm>
            <a:off x="6513695" y="1745492"/>
            <a:ext cx="5363516" cy="4347256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C5B7E8F6-4465-B2BA-3149-7B508494C1E0}"/>
              </a:ext>
            </a:extLst>
          </p:cNvPr>
          <p:cNvSpPr/>
          <p:nvPr/>
        </p:nvSpPr>
        <p:spPr>
          <a:xfrm>
            <a:off x="296557" y="4212276"/>
            <a:ext cx="6249679" cy="1044062"/>
          </a:xfrm>
          <a:prstGeom prst="homePlate">
            <a:avLst>
              <a:gd name="adj" fmla="val 0"/>
            </a:avLst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77000">
                <a:schemeClr val="accent6"/>
              </a:gs>
            </a:gsLst>
            <a:lin ang="0" scaled="0"/>
          </a:gradFill>
          <a:ln w="28575"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180000" bIns="45720" rtlCol="0" anchor="ctr"/>
          <a:lstStyle/>
          <a:p>
            <a:pPr marL="358775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Kompetansehuben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benytter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reisedata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 fra helikopterooking- og PoB løsningen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DaWinci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,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kursbevis 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fra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kursleverandører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 samt 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operatørenes kompetansekrav 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for å bygge et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felles, automatisk verifikasjons-</a:t>
            </a:r>
            <a:r>
              <a:rPr lang="nb" sz="1400" b="1" dirty="0">
                <a:solidFill>
                  <a:srgbClr val="333333"/>
                </a:solidFill>
                <a:latin typeface="DIN 2014" panose="020B0504020202020204"/>
              </a:rPr>
              <a:t>dashboard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.</a:t>
            </a:r>
          </a:p>
        </p:txBody>
      </p:sp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8F87A794-71D8-38FC-5058-BB43FF531C81}"/>
              </a:ext>
            </a:extLst>
          </p:cNvPr>
          <p:cNvSpPr/>
          <p:nvPr/>
        </p:nvSpPr>
        <p:spPr>
          <a:xfrm>
            <a:off x="296557" y="2849494"/>
            <a:ext cx="6304573" cy="1044062"/>
          </a:xfrm>
          <a:prstGeom prst="homePlate">
            <a:avLst>
              <a:gd name="adj" fmla="val 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74000">
                <a:schemeClr val="accent5">
                  <a:lumMod val="60000"/>
                  <a:lumOff val="40000"/>
                </a:schemeClr>
              </a:gs>
              <a:gs pos="23000">
                <a:schemeClr val="accent6">
                  <a:lumMod val="40000"/>
                  <a:lumOff val="60000"/>
                </a:schemeClr>
              </a:gs>
            </a:gsLst>
            <a:lin ang="0" scaled="0"/>
          </a:gradFill>
          <a:ln w="28575"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252000" bIns="45720" rtlCol="0" anchor="ctr"/>
          <a:lstStyle/>
          <a:p>
            <a:pPr marL="358775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Kompetansehuben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 ble utviklet som et prosjekt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i Offshore Norge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,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støttet av operatørene 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gjennom både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finansiering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 og et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team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 med mer mange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operatørressurser. </a:t>
            </a:r>
            <a:r>
              <a:rPr lang="nb" sz="1400" dirty="0">
                <a:solidFill>
                  <a:srgbClr val="333333"/>
                </a:solidFill>
                <a:latin typeface="DIN 2014" panose="020B0504020202020204"/>
              </a:rPr>
              <a:t>Satt i drift hos Offshore Qualific.</a:t>
            </a:r>
            <a:endParaRPr kumimoji="0" lang="nb" sz="140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1BABBB5B-43D3-2803-37D9-8B9440BEC6CE}"/>
              </a:ext>
            </a:extLst>
          </p:cNvPr>
          <p:cNvSpPr/>
          <p:nvPr/>
        </p:nvSpPr>
        <p:spPr>
          <a:xfrm>
            <a:off x="296557" y="1486712"/>
            <a:ext cx="6340569" cy="1044062"/>
          </a:xfrm>
          <a:prstGeom prst="homePlate">
            <a:avLst>
              <a:gd name="adj" fmla="val 0"/>
            </a:avLst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77000">
                <a:schemeClr val="accent4">
                  <a:lumMod val="60000"/>
                  <a:lumOff val="40000"/>
                </a:schemeClr>
              </a:gs>
            </a:gsLst>
            <a:lin ang="0" scaled="0"/>
          </a:gradFill>
          <a:ln w="28575"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252000" bIns="45720" rtlCol="0" anchor="ctr"/>
          <a:lstStyle/>
          <a:p>
            <a:pPr marL="358775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Kompetansehuben er en </a:t>
            </a:r>
            <a:r>
              <a:rPr kumimoji="0" lang="nb" sz="14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ny</a:t>
            </a:r>
            <a:r>
              <a:rPr kumimoji="0" lang="nb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 </a:t>
            </a:r>
            <a:r>
              <a:rPr kumimoji="0" lang="nb" sz="14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digital tjeneste </a:t>
            </a:r>
            <a:r>
              <a:rPr kumimoji="0" lang="nb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som gjør </a:t>
            </a:r>
            <a:r>
              <a:rPr kumimoji="0" lang="nb" sz="14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proaktiv sikring </a:t>
            </a:r>
            <a:r>
              <a:rPr kumimoji="0" lang="nb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av leverandørkompetanse </a:t>
            </a:r>
            <a:r>
              <a:rPr kumimoji="0" lang="nb" sz="14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enkel</a:t>
            </a:r>
            <a:r>
              <a:rPr kumimoji="0" lang="nb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, </a:t>
            </a:r>
            <a:r>
              <a:rPr kumimoji="0" lang="nb" sz="14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effektiv</a:t>
            </a:r>
            <a:r>
              <a:rPr kumimoji="0" lang="nb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 og i </a:t>
            </a:r>
            <a:r>
              <a:rPr kumimoji="0" lang="nb" sz="14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samsvar med kravene på norsk sokkel. </a:t>
            </a:r>
            <a:r>
              <a:rPr kumimoji="0" lang="nb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Dette støtter sterkt opp under HMS-agendaen</a:t>
            </a:r>
            <a:r>
              <a:rPr lang="nb" sz="1400">
                <a:solidFill>
                  <a:srgbClr val="333333"/>
                </a:solidFill>
                <a:latin typeface="Times New Roman"/>
                <a:cs typeface="Segoe UI"/>
              </a:rPr>
              <a:t> og etterlevelse av regulatoriske krav som GDPR</a:t>
            </a:r>
            <a:r>
              <a:rPr kumimoji="0" lang="nb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.</a:t>
            </a:r>
            <a:endParaRPr kumimoji="0" lang="nb-NO" sz="1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Times New Roman"/>
              <a:ea typeface="+mn-ea"/>
              <a:cs typeface="Segoe UI"/>
            </a:endParaRP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092A0D45-8E8C-8122-8F3F-8B11F0701E72}"/>
              </a:ext>
            </a:extLst>
          </p:cNvPr>
          <p:cNvSpPr/>
          <p:nvPr/>
        </p:nvSpPr>
        <p:spPr>
          <a:xfrm>
            <a:off x="296557" y="5510535"/>
            <a:ext cx="6304574" cy="1044062"/>
          </a:xfrm>
          <a:prstGeom prst="homePlate">
            <a:avLst>
              <a:gd name="adj" fmla="val 0"/>
            </a:avLst>
          </a:prstGeom>
          <a:gradFill>
            <a:gsLst>
              <a:gs pos="20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0" scaled="0"/>
          </a:gradFill>
          <a:ln w="28575"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252000" bIns="45720" rtlCol="0" anchor="ctr"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Kompetansehuben 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legger til rette for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samarbeid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. Alle roller som omfattes av operatørenes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kompetansekrav </a:t>
            </a:r>
            <a:r>
              <a:rPr kumimoji="0" lang="n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lt"/>
                <a:cs typeface="Arial" panose="020B0604020202020204"/>
              </a:rPr>
              <a:t>på norsk sokkel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er kartlagt. </a:t>
            </a:r>
            <a:r>
              <a:rPr kumimoji="0" lang="nb" sz="140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Dette bidrar til </a:t>
            </a:r>
            <a:r>
              <a:rPr lang="nb" sz="1400" dirty="0">
                <a:solidFill>
                  <a:srgbClr val="333333"/>
                </a:solidFill>
                <a:latin typeface="Times New Roman"/>
                <a:cs typeface="Segoe UI"/>
              </a:rPr>
              <a:t>økt 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felles forståelse </a:t>
            </a:r>
            <a:r>
              <a:rPr kumimoji="0" lang="nb" sz="140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og </a:t>
            </a:r>
            <a:r>
              <a:rPr lang="nb" sz="1400" b="1" dirty="0">
                <a:solidFill>
                  <a:srgbClr val="333333"/>
                </a:solidFill>
                <a:latin typeface="Times New Roman"/>
                <a:cs typeface="Segoe UI"/>
              </a:rPr>
              <a:t>muliggjør</a:t>
            </a: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 standard krav </a:t>
            </a:r>
            <a:r>
              <a:rPr kumimoji="0" lang="nb" sz="140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/>
                <a:ea typeface="+mn-ea"/>
                <a:cs typeface="Segoe UI"/>
              </a:rPr>
              <a:t>på tvers av NCS. </a:t>
            </a:r>
            <a:endParaRPr kumimoji="0" lang="nb-NO" sz="140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Times New Roman"/>
              <a:ea typeface="+mn-ea"/>
              <a:cs typeface="Arial" panose="020B0604020202020204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861298E-A416-5706-91DD-65BFD3F3FCAD}"/>
              </a:ext>
            </a:extLst>
          </p:cNvPr>
          <p:cNvGrpSpPr/>
          <p:nvPr/>
        </p:nvGrpSpPr>
        <p:grpSpPr>
          <a:xfrm>
            <a:off x="6924983" y="6228224"/>
            <a:ext cx="5205215" cy="488524"/>
            <a:chOff x="6924983" y="6228224"/>
            <a:chExt cx="5205215" cy="488524"/>
          </a:xfrm>
        </p:grpSpPr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78C2F2D1-6A71-FEA1-8E73-3B7DC2328D8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8" t="29014" r="3203" b="30000"/>
            <a:stretch/>
          </p:blipFill>
          <p:spPr bwMode="auto">
            <a:xfrm>
              <a:off x="9260409" y="6364805"/>
              <a:ext cx="551805" cy="2153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EB1D9334-776F-BA9E-559F-5C72A633D2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904508" y="6427159"/>
              <a:ext cx="326868" cy="90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005F12E-B22F-2764-07CE-3EB32005F8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3" t="39102" r="4782" b="40041"/>
            <a:stretch/>
          </p:blipFill>
          <p:spPr bwMode="auto">
            <a:xfrm>
              <a:off x="8404456" y="6406900"/>
              <a:ext cx="645934" cy="131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4">
              <a:extLst>
                <a:ext uri="{FF2B5EF4-FFF2-40B4-BE49-F238E27FC236}">
                  <a16:creationId xmlns:a16="http://schemas.microsoft.com/office/drawing/2014/main" id="{3C08C8CF-3CC8-DF21-37FB-B4EBF80E41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5" t="38620" r="9310" b="37597"/>
            <a:stretch/>
          </p:blipFill>
          <p:spPr bwMode="auto">
            <a:xfrm>
              <a:off x="7623526" y="6399730"/>
              <a:ext cx="570911" cy="145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Partnere NCS2030 | Universitetet i Stavanger">
              <a:extLst>
                <a:ext uri="{FF2B5EF4-FFF2-40B4-BE49-F238E27FC236}">
                  <a16:creationId xmlns:a16="http://schemas.microsoft.com/office/drawing/2014/main" id="{4B6AD147-46A9-6CB5-FA56-CE7CEDA373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9" t="33168" r="4309" b="33168"/>
            <a:stretch/>
          </p:blipFill>
          <p:spPr bwMode="auto">
            <a:xfrm>
              <a:off x="10022233" y="6406344"/>
              <a:ext cx="638490" cy="132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5D22223F-1F4F-C35A-3DCE-0C8039115B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5161" y="6390607"/>
              <a:ext cx="655037" cy="1637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Offshore Qualific-logo">
              <a:extLst>
                <a:ext uri="{FF2B5EF4-FFF2-40B4-BE49-F238E27FC236}">
                  <a16:creationId xmlns:a16="http://schemas.microsoft.com/office/drawing/2014/main" id="{0E58390A-4D84-1C2D-D386-E6BED1384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alphaModFix amt="64000"/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0000" b="90000" l="10000" r="90000">
                          <a14:foregroundMark x1="20000" y1="70500" x2="20000" y2="70500"/>
                          <a14:foregroundMark x1="31500" y1="68500" x2="31500" y2="68500"/>
                          <a14:foregroundMark x1="38000" y1="69000" x2="38000" y2="69000"/>
                          <a14:foregroundMark x1="45500" y1="69000" x2="45500" y2="69000"/>
                          <a14:foregroundMark x1="51500" y1="69000" x2="51500" y2="69000"/>
                          <a14:foregroundMark x1="60500" y1="69000" x2="60500" y2="69000"/>
                          <a14:foregroundMark x1="71500" y1="80500" x2="71500" y2="80500"/>
                          <a14:foregroundMark x1="66500" y1="81500" x2="66500" y2="81500"/>
                          <a14:foregroundMark x1="59500" y1="82500" x2="59500" y2="82500"/>
                          <a14:foregroundMark x1="55500" y1="81500" x2="55500" y2="81500"/>
                          <a14:foregroundMark x1="49000" y1="82000" x2="49000" y2="82000"/>
                          <a14:foregroundMark x1="44000" y1="83000" x2="44000" y2="83000"/>
                          <a14:foregroundMark x1="31000" y1="83500" x2="31000" y2="83500"/>
                          <a14:foregroundMark x1="27000" y1="83000" x2="27000" y2="83000"/>
                          <a14:foregroundMark x1="72000" y1="72000" x2="72000" y2="72000"/>
                          <a14:foregroundMark x1="79500" y1="71500" x2="79500" y2="71500"/>
                          <a14:backgroundMark x1="22500" y1="70000" x2="22500" y2="70000"/>
                          <a14:backgroundMark x1="63500" y1="71000" x2="63500" y2="71000"/>
                          <a14:backgroundMark x1="74000" y1="68000" x2="74000" y2="68000"/>
                          <a14:backgroundMark x1="21000" y1="82500" x2="21000" y2="82500"/>
                          <a14:backgroundMark x1="43000" y1="82500" x2="43000" y2="82500"/>
                          <a14:backgroundMark x1="72000" y1="81000" x2="72000" y2="81000"/>
                        </a14:backgroundRemoval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4983" y="6228224"/>
              <a:ext cx="488524" cy="488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D3D649B9-276A-A15D-1AA1-B00B2904EEC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204" y="358088"/>
            <a:ext cx="1088007" cy="36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1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cell data - do not delete" hidden="1">
            <a:extLst>
              <a:ext uri="{FF2B5EF4-FFF2-40B4-BE49-F238E27FC236}">
                <a16:creationId xmlns:a16="http://schemas.microsoft.com/office/drawing/2014/main" id="{4196D650-CBF7-8B67-9186-A2F7444C5E7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28837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606" imgH="608" progId="TCLayout.ActiveDocument.1">
                  <p:embed/>
                </p:oleObj>
              </mc:Choice>
              <mc:Fallback>
                <p:oleObj name="thinkcell Slide" r:id="rId3" imgW="606" imgH="60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8DB09A3-4B90-BD55-F25D-5E4E12FEAC82}"/>
              </a:ext>
            </a:extLst>
          </p:cNvPr>
          <p:cNvSpPr/>
          <p:nvPr/>
        </p:nvSpPr>
        <p:spPr>
          <a:xfrm>
            <a:off x="0" y="1367443"/>
            <a:ext cx="12191999" cy="384248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C4C9A3-CBC7-6F02-593F-EEEEB46FE7E0}"/>
              </a:ext>
            </a:extLst>
          </p:cNvPr>
          <p:cNvSpPr/>
          <p:nvPr/>
        </p:nvSpPr>
        <p:spPr>
          <a:xfrm>
            <a:off x="583293" y="1545895"/>
            <a:ext cx="11608707" cy="100937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1000">
                <a:schemeClr val="accent4">
                  <a:lumMod val="20000"/>
                  <a:lumOff val="80000"/>
                </a:schemeClr>
              </a:gs>
              <a:gs pos="83000">
                <a:srgbClr val="FDF5DF"/>
              </a:gs>
              <a:gs pos="100000">
                <a:srgbClr val="FDF5D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KOMPETANSEHUB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Prosjekt utviklet av Offshore Norge på vegne av de deltakende operatørene. 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05D599F-6041-FEC3-D153-3D21D55025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1651" y="651600"/>
            <a:ext cx="11162349" cy="757255"/>
          </a:xfrm>
        </p:spPr>
        <p:txBody>
          <a:bodyPr/>
          <a:lstStyle/>
          <a:p>
            <a:r>
              <a:rPr lang="nb" dirty="0"/>
              <a:t>Praktisk løsning på vedvarende uløst utfordring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9057A48-5B38-8E85-6196-51486C790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51" y="317500"/>
            <a:ext cx="11162349" cy="698501"/>
          </a:xfrm>
        </p:spPr>
        <p:txBody>
          <a:bodyPr vert="horz" rIns="0"/>
          <a:lstStyle/>
          <a:p>
            <a:r>
              <a:rPr lang="nb" sz="2400" dirty="0">
                <a:solidFill>
                  <a:srgbClr val="547687"/>
                </a:solidFill>
                <a:latin typeface="DIN 2014" panose="020B0504020202020204"/>
              </a:rPr>
              <a:t>PROSJEKT I UTVIKLING SIDEN NOVEMBER 2023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722197-6D73-C581-AEF3-0E50C7749D28}"/>
              </a:ext>
            </a:extLst>
          </p:cNvPr>
          <p:cNvSpPr/>
          <p:nvPr/>
        </p:nvSpPr>
        <p:spPr>
          <a:xfrm>
            <a:off x="583294" y="2742434"/>
            <a:ext cx="2220686" cy="18487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Konseptfase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Levedyktig konsept identifisert. </a:t>
            </a:r>
          </a:p>
          <a:p>
            <a:pPr marL="90487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261937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Forretningsmodell</a:t>
            </a:r>
          </a:p>
          <a:p>
            <a:pPr marL="261937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Juridisk (inkl personvern)</a:t>
            </a:r>
          </a:p>
          <a:p>
            <a:pPr marL="261937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Teknisk løsning</a:t>
            </a:r>
          </a:p>
          <a:p>
            <a:pPr marL="90487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90487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Q4 2023 – Q1 2024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18C7EC-86A4-1031-DFFD-E9CAAFC7F53F}"/>
              </a:ext>
            </a:extLst>
          </p:cNvPr>
          <p:cNvSpPr/>
          <p:nvPr/>
        </p:nvSpPr>
        <p:spPr>
          <a:xfrm>
            <a:off x="3065239" y="2747209"/>
            <a:ext cx="2220686" cy="18487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4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Forprosjektfase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5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Finansieringsmodell og styring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5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Kostnad og nytte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5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Kontrakter og anskaffelser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5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Q1 2024 – Q2 2024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1AB943-4273-797E-CBFA-F51365B7810A}"/>
              </a:ext>
            </a:extLst>
          </p:cNvPr>
          <p:cNvSpPr/>
          <p:nvPr/>
        </p:nvSpPr>
        <p:spPr>
          <a:xfrm>
            <a:off x="5547184" y="2747209"/>
            <a:ext cx="2220686" cy="18487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Proof of concept-fasen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Fungerende teknisk løsning i "beta"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Q3 2024 – Q4 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BD02F7-3643-3585-B2CB-3BD4D4056602}"/>
              </a:ext>
            </a:extLst>
          </p:cNvPr>
          <p:cNvSpPr/>
          <p:nvPr/>
        </p:nvSpPr>
        <p:spPr>
          <a:xfrm>
            <a:off x="8029129" y="2747209"/>
            <a:ext cx="2220686" cy="18487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" sz="1400" b="1" dirty="0">
                <a:solidFill>
                  <a:srgbClr val="E7E6E6">
                    <a:lumMod val="10000"/>
                  </a:srgbClr>
                </a:solidFill>
                <a:latin typeface="Arial" panose="020B0604020202020204"/>
              </a:rPr>
              <a:t>Implementering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Bygging og implementering av felles kompetansestyringsløsning for kontraktører på NCS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1. kvartal 2025 – første kvartal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4CA00FC-A6EA-DBCE-375D-9A03BF3BEC43}"/>
              </a:ext>
            </a:extLst>
          </p:cNvPr>
          <p:cNvSpPr/>
          <p:nvPr/>
        </p:nvSpPr>
        <p:spPr>
          <a:xfrm>
            <a:off x="2833115" y="3513221"/>
            <a:ext cx="183999" cy="16363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B96D97F-CFD0-E9D3-5AE4-01778121965B}"/>
              </a:ext>
            </a:extLst>
          </p:cNvPr>
          <p:cNvSpPr/>
          <p:nvPr/>
        </p:nvSpPr>
        <p:spPr>
          <a:xfrm>
            <a:off x="5334050" y="3501991"/>
            <a:ext cx="183999" cy="16363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08FB450-4D24-C46F-21D4-48774DA456E0}"/>
              </a:ext>
            </a:extLst>
          </p:cNvPr>
          <p:cNvSpPr/>
          <p:nvPr/>
        </p:nvSpPr>
        <p:spPr>
          <a:xfrm>
            <a:off x="7818310" y="3501991"/>
            <a:ext cx="183999" cy="16363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53EEC42-73B3-5EC7-BBD4-2D674F1FB6DF}"/>
              </a:ext>
            </a:extLst>
          </p:cNvPr>
          <p:cNvGrpSpPr/>
          <p:nvPr/>
        </p:nvGrpSpPr>
        <p:grpSpPr>
          <a:xfrm>
            <a:off x="2833115" y="2195478"/>
            <a:ext cx="5299087" cy="215362"/>
            <a:chOff x="6572475" y="6354305"/>
            <a:chExt cx="5299087" cy="215362"/>
          </a:xfrm>
        </p:grpSpPr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FB15C94B-2F84-D6E4-638C-F595A69113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8" t="29014" r="3203" b="30000"/>
            <a:stretch/>
          </p:blipFill>
          <p:spPr bwMode="auto">
            <a:xfrm>
              <a:off x="8526324" y="6354305"/>
              <a:ext cx="551805" cy="2153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>
              <a:extLst>
                <a:ext uri="{FF2B5EF4-FFF2-40B4-BE49-F238E27FC236}">
                  <a16:creationId xmlns:a16="http://schemas.microsoft.com/office/drawing/2014/main" id="{06ACCDC4-1CA3-0B68-DE4E-59A8A358A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487389" y="6416659"/>
              <a:ext cx="326868" cy="90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1671C07-03B0-00A7-7298-BD7CB0FF8C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3" t="39102" r="4782" b="40041"/>
            <a:stretch/>
          </p:blipFill>
          <p:spPr bwMode="auto">
            <a:xfrm>
              <a:off x="7511888" y="6396400"/>
              <a:ext cx="645934" cy="131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4">
              <a:extLst>
                <a:ext uri="{FF2B5EF4-FFF2-40B4-BE49-F238E27FC236}">
                  <a16:creationId xmlns:a16="http://schemas.microsoft.com/office/drawing/2014/main" id="{48B1810B-7914-53CC-C65C-EC2BABCD0E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5" t="38620" r="9310" b="37597"/>
            <a:stretch/>
          </p:blipFill>
          <p:spPr bwMode="auto">
            <a:xfrm>
              <a:off x="6572475" y="6389230"/>
              <a:ext cx="570911" cy="145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Partnere NCS2030 | Universitetet i Stavanger">
              <a:extLst>
                <a:ext uri="{FF2B5EF4-FFF2-40B4-BE49-F238E27FC236}">
                  <a16:creationId xmlns:a16="http://schemas.microsoft.com/office/drawing/2014/main" id="{542F87A6-8B0D-914C-D007-C0874A27E0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9" t="33168" r="4309" b="33168"/>
            <a:stretch/>
          </p:blipFill>
          <p:spPr bwMode="auto">
            <a:xfrm>
              <a:off x="9446631" y="6395844"/>
              <a:ext cx="638490" cy="132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42457D05-5B72-B12F-2F0B-522C8442B9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16525" y="6380107"/>
              <a:ext cx="655037" cy="1637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Picture 4" descr="Sponsor">
            <a:extLst>
              <a:ext uri="{FF2B5EF4-FFF2-40B4-BE49-F238E27FC236}">
                <a16:creationId xmlns:a16="http://schemas.microsoft.com/office/drawing/2014/main" id="{5351012F-AEEB-0498-2DAE-4F5519FD47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8"/>
          <a:stretch>
            <a:fillRect/>
          </a:stretch>
        </p:blipFill>
        <p:spPr bwMode="auto">
          <a:xfrm>
            <a:off x="10616490" y="1667337"/>
            <a:ext cx="1372019" cy="80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AD27814-061D-04DC-1E8E-BEDB96D0DE2D}"/>
              </a:ext>
            </a:extLst>
          </p:cNvPr>
          <p:cNvSpPr/>
          <p:nvPr/>
        </p:nvSpPr>
        <p:spPr>
          <a:xfrm>
            <a:off x="10413001" y="1545895"/>
            <a:ext cx="1778998" cy="3050070"/>
          </a:xfrm>
          <a:custGeom>
            <a:avLst/>
            <a:gdLst>
              <a:gd name="csX0" fmla="*/ 0 w 1778998"/>
              <a:gd name="csY0" fmla="*/ 0 h 3050070"/>
              <a:gd name="csX1" fmla="*/ 557419 w 1778998"/>
              <a:gd name="csY1" fmla="*/ 0 h 3050070"/>
              <a:gd name="csX2" fmla="*/ 1114839 w 1778998"/>
              <a:gd name="csY2" fmla="*/ 0 h 3050070"/>
              <a:gd name="csX3" fmla="*/ 1778998 w 1778998"/>
              <a:gd name="csY3" fmla="*/ 0 h 3050070"/>
              <a:gd name="csX4" fmla="*/ 1778998 w 1778998"/>
              <a:gd name="csY4" fmla="*/ 579513 h 3050070"/>
              <a:gd name="csX5" fmla="*/ 1778998 w 1778998"/>
              <a:gd name="csY5" fmla="*/ 1098025 h 3050070"/>
              <a:gd name="csX6" fmla="*/ 1778998 w 1778998"/>
              <a:gd name="csY6" fmla="*/ 1677539 h 3050070"/>
              <a:gd name="csX7" fmla="*/ 1778998 w 1778998"/>
              <a:gd name="csY7" fmla="*/ 2196050 h 3050070"/>
              <a:gd name="csX8" fmla="*/ 1778998 w 1778998"/>
              <a:gd name="csY8" fmla="*/ 3050070 h 3050070"/>
              <a:gd name="csX9" fmla="*/ 1168209 w 1778998"/>
              <a:gd name="csY9" fmla="*/ 3050070 h 3050070"/>
              <a:gd name="csX10" fmla="*/ 557419 w 1778998"/>
              <a:gd name="csY10" fmla="*/ 3050070 h 3050070"/>
              <a:gd name="csX11" fmla="*/ 0 w 1778998"/>
              <a:gd name="csY11" fmla="*/ 3050070 h 3050070"/>
              <a:gd name="csX12" fmla="*/ 0 w 1778998"/>
              <a:gd name="csY12" fmla="*/ 2501057 h 3050070"/>
              <a:gd name="csX13" fmla="*/ 0 w 1778998"/>
              <a:gd name="csY13" fmla="*/ 1921544 h 3050070"/>
              <a:gd name="csX14" fmla="*/ 0 w 1778998"/>
              <a:gd name="csY14" fmla="*/ 1342031 h 3050070"/>
              <a:gd name="csX15" fmla="*/ 0 w 1778998"/>
              <a:gd name="csY15" fmla="*/ 823519 h 3050070"/>
              <a:gd name="csX16" fmla="*/ 0 w 1778998"/>
              <a:gd name="csY16" fmla="*/ 0 h 30500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778998" h="3050070" extrusionOk="0">
                <a:moveTo>
                  <a:pt x="0" y="0"/>
                </a:moveTo>
                <a:cubicBezTo>
                  <a:pt x="204100" y="25094"/>
                  <a:pt x="417045" y="-26773"/>
                  <a:pt x="557419" y="0"/>
                </a:cubicBezTo>
                <a:cubicBezTo>
                  <a:pt x="697793" y="26773"/>
                  <a:pt x="870961" y="-16325"/>
                  <a:pt x="1114839" y="0"/>
                </a:cubicBezTo>
                <a:cubicBezTo>
                  <a:pt x="1358717" y="16325"/>
                  <a:pt x="1448181" y="-22376"/>
                  <a:pt x="1778998" y="0"/>
                </a:cubicBezTo>
                <a:cubicBezTo>
                  <a:pt x="1776574" y="207010"/>
                  <a:pt x="1772493" y="422394"/>
                  <a:pt x="1778998" y="579513"/>
                </a:cubicBezTo>
                <a:cubicBezTo>
                  <a:pt x="1785503" y="736632"/>
                  <a:pt x="1789059" y="975775"/>
                  <a:pt x="1778998" y="1098025"/>
                </a:cubicBezTo>
                <a:cubicBezTo>
                  <a:pt x="1768937" y="1220275"/>
                  <a:pt x="1782464" y="1424156"/>
                  <a:pt x="1778998" y="1677539"/>
                </a:cubicBezTo>
                <a:cubicBezTo>
                  <a:pt x="1775532" y="1930922"/>
                  <a:pt x="1762569" y="1962907"/>
                  <a:pt x="1778998" y="2196050"/>
                </a:cubicBezTo>
                <a:cubicBezTo>
                  <a:pt x="1795427" y="2429193"/>
                  <a:pt x="1803233" y="2682871"/>
                  <a:pt x="1778998" y="3050070"/>
                </a:cubicBezTo>
                <a:cubicBezTo>
                  <a:pt x="1475356" y="3042463"/>
                  <a:pt x="1404087" y="3021549"/>
                  <a:pt x="1168209" y="3050070"/>
                </a:cubicBezTo>
                <a:cubicBezTo>
                  <a:pt x="932331" y="3078591"/>
                  <a:pt x="851601" y="3044144"/>
                  <a:pt x="557419" y="3050070"/>
                </a:cubicBezTo>
                <a:cubicBezTo>
                  <a:pt x="263237" y="3055997"/>
                  <a:pt x="192203" y="3050437"/>
                  <a:pt x="0" y="3050070"/>
                </a:cubicBezTo>
                <a:cubicBezTo>
                  <a:pt x="9411" y="2842470"/>
                  <a:pt x="22399" y="2728684"/>
                  <a:pt x="0" y="2501057"/>
                </a:cubicBezTo>
                <a:cubicBezTo>
                  <a:pt x="-22399" y="2273430"/>
                  <a:pt x="-9277" y="2125067"/>
                  <a:pt x="0" y="1921544"/>
                </a:cubicBezTo>
                <a:cubicBezTo>
                  <a:pt x="9277" y="1718021"/>
                  <a:pt x="-27110" y="1495794"/>
                  <a:pt x="0" y="1342031"/>
                </a:cubicBezTo>
                <a:cubicBezTo>
                  <a:pt x="27110" y="1188268"/>
                  <a:pt x="-4564" y="962223"/>
                  <a:pt x="0" y="823519"/>
                </a:cubicBezTo>
                <a:cubicBezTo>
                  <a:pt x="4564" y="684815"/>
                  <a:pt x="7233" y="294767"/>
                  <a:pt x="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78075414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defRPr/>
            </a:pPr>
            <a:endParaRPr lang="nb-NO" sz="1400" b="1" dirty="0">
              <a:solidFill>
                <a:srgbClr val="E7E6E6">
                  <a:lumMod val="10000"/>
                </a:srgbClr>
              </a:solidFill>
            </a:endParaRPr>
          </a:p>
          <a:p>
            <a:pPr lvl="0">
              <a:defRPr/>
            </a:pPr>
            <a:endParaRPr lang="nb-NO" sz="1400" b="1" dirty="0">
              <a:solidFill>
                <a:srgbClr val="E7E6E6">
                  <a:lumMod val="10000"/>
                </a:srgbClr>
              </a:solidFill>
            </a:endParaRPr>
          </a:p>
          <a:p>
            <a:pPr lvl="0">
              <a:defRPr/>
            </a:pPr>
            <a:endParaRPr lang="nb-NO" sz="1400" b="1" dirty="0">
              <a:solidFill>
                <a:srgbClr val="E7E6E6">
                  <a:lumMod val="10000"/>
                </a:srgbClr>
              </a:solidFill>
            </a:endParaRPr>
          </a:p>
          <a:p>
            <a:pPr lvl="0">
              <a:defRPr/>
            </a:pPr>
            <a:endParaRPr lang="nb-NO" sz="1400" b="1" dirty="0">
              <a:solidFill>
                <a:srgbClr val="E7E6E6">
                  <a:lumMod val="10000"/>
                </a:srgbClr>
              </a:solidFill>
            </a:endParaRPr>
          </a:p>
          <a:p>
            <a:pPr lvl="0">
              <a:defRPr/>
            </a:pPr>
            <a:endParaRPr lang="nb-NO" sz="2400" b="1" dirty="0">
              <a:solidFill>
                <a:srgbClr val="E7E6E6">
                  <a:lumMod val="10000"/>
                </a:srgbClr>
              </a:solidFill>
            </a:endParaRPr>
          </a:p>
          <a:p>
            <a:pPr lvl="0">
              <a:defRPr/>
            </a:pPr>
            <a:r>
              <a:rPr lang="nb-NO" sz="1400" b="1" dirty="0">
                <a:solidFill>
                  <a:srgbClr val="E7E6E6">
                    <a:lumMod val="10000"/>
                  </a:srgbClr>
                </a:solidFill>
              </a:rPr>
              <a:t>Drift</a:t>
            </a:r>
            <a:endParaRPr lang="en-GB" sz="1400" dirty="0">
              <a:solidFill>
                <a:srgbClr val="E7E6E6">
                  <a:lumMod val="10000"/>
                </a:srgbClr>
              </a:solidFill>
              <a:latin typeface="DIN 2014" panose="020B0504020202020204"/>
            </a:endParaRPr>
          </a:p>
          <a:p>
            <a:pPr lvl="0">
              <a:defRPr/>
            </a:pPr>
            <a:endParaRPr lang="en-GB" sz="1400" dirty="0">
              <a:solidFill>
                <a:srgbClr val="E7E6E6">
                  <a:lumMod val="10000"/>
                </a:srgbClr>
              </a:solidFill>
              <a:latin typeface="DIN 2014" panose="020B0504020202020204"/>
            </a:endParaRPr>
          </a:p>
          <a:p>
            <a:pPr lvl="0">
              <a:defRPr/>
            </a:pPr>
            <a:endParaRPr lang="en-GB" sz="1400" dirty="0">
              <a:solidFill>
                <a:srgbClr val="E7E6E6">
                  <a:lumMod val="10000"/>
                </a:srgbClr>
              </a:solidFill>
              <a:latin typeface="DIN 2014" panose="020B0504020202020204"/>
            </a:endParaRPr>
          </a:p>
          <a:p>
            <a:pPr lvl="0">
              <a:defRPr/>
            </a:pPr>
            <a:endParaRPr lang="en-GB" sz="1400" dirty="0">
              <a:solidFill>
                <a:srgbClr val="E7E6E6">
                  <a:lumMod val="10000"/>
                </a:srgbClr>
              </a:solidFill>
              <a:latin typeface="DIN 2014" panose="020B0504020202020204"/>
            </a:endParaRPr>
          </a:p>
          <a:p>
            <a:pPr lvl="0">
              <a:defRPr/>
            </a:pPr>
            <a:endParaRPr lang="en-GB" sz="1400" dirty="0">
              <a:solidFill>
                <a:srgbClr val="E7E6E6">
                  <a:lumMod val="10000"/>
                </a:srgbClr>
              </a:solidFill>
              <a:latin typeface="DIN 2014" panose="020B0504020202020204"/>
            </a:endParaRPr>
          </a:p>
          <a:p>
            <a:pPr lvl="0">
              <a:defRPr/>
            </a:pPr>
            <a:endParaRPr lang="en-GB" sz="1600" dirty="0">
              <a:solidFill>
                <a:srgbClr val="E7E6E6">
                  <a:lumMod val="10000"/>
                </a:srgbClr>
              </a:solidFill>
              <a:latin typeface="DIN 2014" panose="020B0504020202020204"/>
            </a:endParaRPr>
          </a:p>
          <a:p>
            <a:pPr lvl="0">
              <a:defRPr/>
            </a:pPr>
            <a:r>
              <a:rPr lang="nb" sz="1050" dirty="0">
                <a:solidFill>
                  <a:srgbClr val="E7E6E6">
                    <a:lumMod val="10000"/>
                  </a:srgbClr>
                </a:solidFill>
                <a:latin typeface="DIN 2014" panose="020B0504020202020204"/>
              </a:rPr>
              <a:t>2. kvartal 2026</a:t>
            </a:r>
          </a:p>
        </p:txBody>
      </p:sp>
    </p:spTree>
    <p:extLst>
      <p:ext uri="{BB962C8B-B14F-4D97-AF65-F5344CB8AC3E}">
        <p14:creationId xmlns:p14="http://schemas.microsoft.com/office/powerpoint/2010/main" val="170035560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cell data - do not delete" hidden="1">
            <a:extLst>
              <a:ext uri="{FF2B5EF4-FFF2-40B4-BE49-F238E27FC236}">
                <a16:creationId xmlns:a16="http://schemas.microsoft.com/office/drawing/2014/main" id="{0D506ADA-9465-4690-C79C-48D8ED78AA1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2695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606" imgH="608" progId="TCLayout.ActiveDocument.1">
                  <p:embed/>
                </p:oleObj>
              </mc:Choice>
              <mc:Fallback>
                <p:oleObj name="thinkcell Slide" r:id="rId4" imgW="606" imgH="60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8" name="Picture 77">
            <a:extLst>
              <a:ext uri="{FF2B5EF4-FFF2-40B4-BE49-F238E27FC236}">
                <a16:creationId xmlns:a16="http://schemas.microsoft.com/office/drawing/2014/main" id="{B9D4AF12-832B-140D-A39E-2BB31544D55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75819"/>
          <a:stretch>
            <a:fillRect/>
          </a:stretch>
        </p:blipFill>
        <p:spPr>
          <a:xfrm>
            <a:off x="1157444" y="2207822"/>
            <a:ext cx="9766638" cy="875667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7A371AD-30CE-6991-A237-6A85AFE2F32A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3002031" y="3632815"/>
            <a:ext cx="2140202" cy="0"/>
          </a:xfrm>
          <a:prstGeom prst="straightConnector1">
            <a:avLst/>
          </a:prstGeom>
          <a:ln>
            <a:solidFill>
              <a:srgbClr val="44546A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6B83466-3C9E-431D-314C-8D143336F82E}"/>
              </a:ext>
            </a:extLst>
          </p:cNvPr>
          <p:cNvSpPr txBox="1"/>
          <p:nvPr/>
        </p:nvSpPr>
        <p:spPr>
          <a:xfrm>
            <a:off x="3131321" y="3413653"/>
            <a:ext cx="1894265" cy="600164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Calibri" panose="020F0502020204030204"/>
                <a:cs typeface="Calibri"/>
              </a:rPr>
              <a:t>"Se kompetansekrav og kontraktørstatus basert på rolle"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Calibri" panose="020F0502020204030204"/>
              <a:cs typeface="Calibri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7BDDE22-4EA2-B61A-4E7E-2BB418970376}"/>
              </a:ext>
            </a:extLst>
          </p:cNvPr>
          <p:cNvCxnSpPr>
            <a:cxnSpLocks/>
            <a:stCxn id="83" idx="0"/>
            <a:endCxn id="27" idx="2"/>
          </p:cNvCxnSpPr>
          <p:nvPr/>
        </p:nvCxnSpPr>
        <p:spPr>
          <a:xfrm flipV="1">
            <a:off x="4617027" y="4442815"/>
            <a:ext cx="1437849" cy="1267500"/>
          </a:xfrm>
          <a:prstGeom prst="straightConnector1">
            <a:avLst/>
          </a:prstGeom>
          <a:ln>
            <a:solidFill>
              <a:srgbClr val="44546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75DF30E-EAFB-CCDD-6A0A-60552FD634A4}"/>
              </a:ext>
            </a:extLst>
          </p:cNvPr>
          <p:cNvCxnSpPr>
            <a:cxnSpLocks/>
            <a:stCxn id="27" idx="2"/>
            <a:endCxn id="23" idx="0"/>
          </p:cNvCxnSpPr>
          <p:nvPr/>
        </p:nvCxnSpPr>
        <p:spPr>
          <a:xfrm>
            <a:off x="6054876" y="4442815"/>
            <a:ext cx="2383816" cy="1255716"/>
          </a:xfrm>
          <a:prstGeom prst="straightConnector1">
            <a:avLst/>
          </a:prstGeom>
          <a:ln>
            <a:solidFill>
              <a:srgbClr val="44546A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9D8620-53D3-5F70-2530-22AAB37B54CD}"/>
              </a:ext>
            </a:extLst>
          </p:cNvPr>
          <p:cNvSpPr/>
          <p:nvPr/>
        </p:nvSpPr>
        <p:spPr>
          <a:xfrm>
            <a:off x="5007276" y="773227"/>
            <a:ext cx="2095200" cy="780758"/>
          </a:xfrm>
          <a:prstGeom prst="roundRect">
            <a:avLst/>
          </a:prstGeom>
          <a:solidFill>
            <a:srgbClr val="E4EFF2"/>
          </a:solidFill>
          <a:ln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LØSNINGSADMINISTRATOR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Identitets- og tilgangsforvaltning, </a:t>
            </a:r>
            <a:r>
              <a:rPr kumimoji="0" lang="n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drift, støtte, økonomi og styring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617D1D1-7AFA-0BD3-994A-959414E1C55E}"/>
              </a:ext>
            </a:extLst>
          </p:cNvPr>
          <p:cNvCxnSpPr>
            <a:cxnSpLocks/>
          </p:cNvCxnSpPr>
          <p:nvPr/>
        </p:nvCxnSpPr>
        <p:spPr>
          <a:xfrm>
            <a:off x="6054876" y="1553985"/>
            <a:ext cx="0" cy="933182"/>
          </a:xfrm>
          <a:prstGeom prst="straightConnector1">
            <a:avLst/>
          </a:prstGeom>
          <a:ln>
            <a:solidFill>
              <a:srgbClr val="44546A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0C5F7B2-4D0B-9131-56D2-1C21BDCF85AA}"/>
              </a:ext>
            </a:extLst>
          </p:cNvPr>
          <p:cNvSpPr/>
          <p:nvPr/>
        </p:nvSpPr>
        <p:spPr>
          <a:xfrm>
            <a:off x="5154876" y="2487167"/>
            <a:ext cx="1800000" cy="1955648"/>
          </a:xfrm>
          <a:prstGeom prst="roundRect">
            <a:avLst>
              <a:gd name="adj" fmla="val 4519"/>
            </a:avLst>
          </a:prstGeom>
          <a:solidFill>
            <a:srgbClr val="E4EFF2"/>
          </a:solidFill>
          <a:ln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45720" rIns="36000" bIns="4572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VERIFIKASJONSDASHBORD (Kahuna)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BC50EB8-C319-E6A7-A67B-04642A0AD9BF}"/>
              </a:ext>
            </a:extLst>
          </p:cNvPr>
          <p:cNvSpPr/>
          <p:nvPr/>
        </p:nvSpPr>
        <p:spPr>
          <a:xfrm>
            <a:off x="9111691" y="3088713"/>
            <a:ext cx="2204259" cy="1088204"/>
          </a:xfrm>
          <a:prstGeom prst="roundRect">
            <a:avLst/>
          </a:prstGeom>
          <a:solidFill>
            <a:srgbClr val="E4EFF2"/>
          </a:solidFill>
          <a:ln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OPERATØRER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(</a:t>
            </a:r>
            <a:r>
              <a:rPr lang="nb" sz="1200" dirty="0">
                <a:solidFill>
                  <a:prstClr val="black"/>
                </a:solidFill>
                <a:latin typeface="DIN 2014" panose="020B0504020202020204"/>
              </a:rPr>
              <a:t>Top</a:t>
            </a:r>
            <a:r>
              <a:rPr kumimoji="0" lang="n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side på NCS)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6A77DB6-179B-1937-4671-8CAF22D5A105}"/>
              </a:ext>
            </a:extLst>
          </p:cNvPr>
          <p:cNvGrpSpPr/>
          <p:nvPr/>
        </p:nvGrpSpPr>
        <p:grpSpPr>
          <a:xfrm>
            <a:off x="9514467" y="3621894"/>
            <a:ext cx="1395775" cy="364987"/>
            <a:chOff x="9312260" y="3599034"/>
            <a:chExt cx="1395775" cy="364987"/>
          </a:xfrm>
        </p:grpSpPr>
        <p:pic>
          <p:nvPicPr>
            <p:cNvPr id="44" name="Picture 2" descr="Mediebibliotek - Vår Energi">
              <a:extLst>
                <a:ext uri="{FF2B5EF4-FFF2-40B4-BE49-F238E27FC236}">
                  <a16:creationId xmlns:a16="http://schemas.microsoft.com/office/drawing/2014/main" id="{26603EC0-FDB5-C80E-FBE4-E9F2184D6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6680" y="3788062"/>
              <a:ext cx="293535" cy="1688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Picture 4">
              <a:extLst>
                <a:ext uri="{FF2B5EF4-FFF2-40B4-BE49-F238E27FC236}">
                  <a16:creationId xmlns:a16="http://schemas.microsoft.com/office/drawing/2014/main" id="{1043096E-2715-6AE8-66EF-F2BBB1BE07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47" b="4176"/>
            <a:stretch/>
          </p:blipFill>
          <p:spPr bwMode="auto">
            <a:xfrm>
              <a:off x="9806680" y="3631518"/>
              <a:ext cx="402522" cy="909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Picture 4" descr="Aker BP – Store norske leksikon">
              <a:extLst>
                <a:ext uri="{FF2B5EF4-FFF2-40B4-BE49-F238E27FC236}">
                  <a16:creationId xmlns:a16="http://schemas.microsoft.com/office/drawing/2014/main" id="{9D810A0E-483F-52B5-3208-98E80C2C7B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2302" y="3628720"/>
              <a:ext cx="375889" cy="965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Picture 2" descr="equinor-logo - Norsk Akustikksenter">
              <a:extLst>
                <a:ext uri="{FF2B5EF4-FFF2-40B4-BE49-F238E27FC236}">
                  <a16:creationId xmlns:a16="http://schemas.microsoft.com/office/drawing/2014/main" id="{86B7BD45-AEBA-6F0C-F770-3263A40F29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330622" y="3599034"/>
              <a:ext cx="377413" cy="1558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Picture 2" descr="Okea forlenger samarbeidet med Moreld Ross Offshore | Vi har vært i dine sko">
              <a:extLst>
                <a:ext uri="{FF2B5EF4-FFF2-40B4-BE49-F238E27FC236}">
                  <a16:creationId xmlns:a16="http://schemas.microsoft.com/office/drawing/2014/main" id="{F13A7AC9-15A0-B000-599C-739E6D4D37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27691" y="3780933"/>
              <a:ext cx="178260" cy="183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4">
              <a:extLst>
                <a:ext uri="{FF2B5EF4-FFF2-40B4-BE49-F238E27FC236}">
                  <a16:creationId xmlns:a16="http://schemas.microsoft.com/office/drawing/2014/main" id="{DA1FE958-40F7-C3AE-0FE4-F14DCC042A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6" t="1" b="-1"/>
            <a:stretch/>
          </p:blipFill>
          <p:spPr bwMode="auto">
            <a:xfrm>
              <a:off x="9312260" y="3826104"/>
              <a:ext cx="375175" cy="96135"/>
            </a:xfrm>
            <a:prstGeom prst="rect">
              <a:avLst/>
            </a:prstGeom>
            <a:noFill/>
            <a:ln w="6350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62C167B-379B-1C33-4E9C-B2933B4F6F96}"/>
              </a:ext>
            </a:extLst>
          </p:cNvPr>
          <p:cNvCxnSpPr>
            <a:cxnSpLocks/>
            <a:stCxn id="21" idx="3"/>
            <a:endCxn id="83" idx="1"/>
          </p:cNvCxnSpPr>
          <p:nvPr/>
        </p:nvCxnSpPr>
        <p:spPr>
          <a:xfrm>
            <a:off x="2238831" y="6068381"/>
            <a:ext cx="1586196" cy="0"/>
          </a:xfrm>
          <a:prstGeom prst="straightConnector1">
            <a:avLst/>
          </a:prstGeom>
          <a:ln>
            <a:solidFill>
              <a:srgbClr val="44546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30D4D66A-198F-C058-2BF1-C9E1D6507C7E}"/>
              </a:ext>
            </a:extLst>
          </p:cNvPr>
          <p:cNvSpPr/>
          <p:nvPr/>
        </p:nvSpPr>
        <p:spPr>
          <a:xfrm>
            <a:off x="3825027" y="5710315"/>
            <a:ext cx="1584000" cy="716132"/>
          </a:xfrm>
          <a:prstGeom prst="roundRect">
            <a:avLst/>
          </a:prstGeom>
          <a:solidFill>
            <a:srgbClr val="E4EFF2"/>
          </a:solidFill>
          <a:ln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KURSDATABASE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(Sentralregisteret)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5930AF9-A70E-B67A-D092-AD7B026C4229}"/>
              </a:ext>
            </a:extLst>
          </p:cNvPr>
          <p:cNvSpPr/>
          <p:nvPr/>
        </p:nvSpPr>
        <p:spPr>
          <a:xfrm>
            <a:off x="798831" y="5710715"/>
            <a:ext cx="1440000" cy="715332"/>
          </a:xfrm>
          <a:prstGeom prst="roundRect">
            <a:avLst/>
          </a:prstGeom>
          <a:solidFill>
            <a:srgbClr val="E4EFF2"/>
          </a:solidFill>
          <a:ln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KURSLEVERANDØRER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" sz="1000" dirty="0">
                <a:solidFill>
                  <a:prstClr val="black"/>
                </a:solidFill>
                <a:latin typeface="DIN 2014" panose="020B0504020202020204"/>
              </a:rPr>
              <a:t>100+ selskaper</a:t>
            </a:r>
            <a:endParaRPr kumimoji="0" lang="n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5B1915A-120A-A00B-A273-F0FC8F77B8E0}"/>
              </a:ext>
            </a:extLst>
          </p:cNvPr>
          <p:cNvSpPr/>
          <p:nvPr/>
        </p:nvSpPr>
        <p:spPr>
          <a:xfrm>
            <a:off x="7718692" y="5698531"/>
            <a:ext cx="1440000" cy="715332"/>
          </a:xfrm>
          <a:prstGeom prst="roundRect">
            <a:avLst/>
          </a:prstGeom>
          <a:solidFill>
            <a:srgbClr val="E4EFF2"/>
          </a:solidFill>
          <a:ln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REISEDATA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(DaWinci)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979D04-0BCE-55D3-EB94-CE450A24BB5C}"/>
              </a:ext>
            </a:extLst>
          </p:cNvPr>
          <p:cNvSpPr txBox="1"/>
          <p:nvPr/>
        </p:nvSpPr>
        <p:spPr>
          <a:xfrm>
            <a:off x="6379696" y="4786266"/>
            <a:ext cx="1986055" cy="769441"/>
          </a:xfrm>
          <a:prstGeom prst="rect">
            <a:avLst/>
          </a:prstGeom>
          <a:solidFill>
            <a:schemeClr val="bg1">
              <a:alpha val="47000"/>
            </a:schemeClr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"Kartlegging av kontraktørpersonell, deres arbeidssteder og brukeropprettelse."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DD24EE0-9268-B27D-E420-F90AF27B2561}"/>
              </a:ext>
            </a:extLst>
          </p:cNvPr>
          <p:cNvCxnSpPr>
            <a:cxnSpLocks/>
            <a:stCxn id="43" idx="0"/>
            <a:endCxn id="25" idx="3"/>
          </p:cNvCxnSpPr>
          <p:nvPr/>
        </p:nvCxnSpPr>
        <p:spPr>
          <a:xfrm flipH="1" flipV="1">
            <a:off x="7102476" y="1163606"/>
            <a:ext cx="3111345" cy="1925107"/>
          </a:xfrm>
          <a:prstGeom prst="straightConnector1">
            <a:avLst/>
          </a:prstGeom>
          <a:ln>
            <a:solidFill>
              <a:srgbClr val="44546A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9EA5BE-80C4-171B-719F-867CAE160C70}"/>
              </a:ext>
            </a:extLst>
          </p:cNvPr>
          <p:cNvGrpSpPr/>
          <p:nvPr/>
        </p:nvGrpSpPr>
        <p:grpSpPr>
          <a:xfrm>
            <a:off x="5407424" y="3137881"/>
            <a:ext cx="1294905" cy="1024152"/>
            <a:chOff x="5183856" y="3303281"/>
            <a:chExt cx="1294905" cy="1024152"/>
          </a:xfrm>
        </p:grpSpPr>
        <p:pic>
          <p:nvPicPr>
            <p:cNvPr id="29" name="Image" descr="Bilde">
              <a:extLst>
                <a:ext uri="{FF2B5EF4-FFF2-40B4-BE49-F238E27FC236}">
                  <a16:creationId xmlns:a16="http://schemas.microsoft.com/office/drawing/2014/main" id="{3F585035-B62D-C200-799E-6B2D724A4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183856" y="3303281"/>
              <a:ext cx="1294905" cy="1024152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465C1EC-C448-0C8B-D591-46425A885034}"/>
                </a:ext>
              </a:extLst>
            </p:cNvPr>
            <p:cNvSpPr/>
            <p:nvPr/>
          </p:nvSpPr>
          <p:spPr bwMode="gray">
            <a:xfrm>
              <a:off x="5216326" y="3390894"/>
              <a:ext cx="1229963" cy="890921"/>
            </a:xfrm>
            <a:prstGeom prst="rect">
              <a:avLst/>
            </a:prstGeom>
            <a:solidFill>
              <a:srgbClr val="F2F2F2"/>
            </a:solidFill>
            <a:ln w="19050" algn="ctr">
              <a:noFill/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endParaRPr kumimoji="0" lang="en-GB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A1FF9C1-C009-88B1-C284-1CB43126CF7C}"/>
                </a:ext>
              </a:extLst>
            </p:cNvPr>
            <p:cNvSpPr/>
            <p:nvPr/>
          </p:nvSpPr>
          <p:spPr>
            <a:xfrm>
              <a:off x="5366368" y="3738603"/>
              <a:ext cx="1030450" cy="192259"/>
            </a:xfrm>
            <a:prstGeom prst="roundRect">
              <a:avLst/>
            </a:prstGeom>
            <a:solidFill>
              <a:srgbClr val="CFE7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endParaRP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4EC89276-4829-030C-788D-1D2FCE2903D3}"/>
                </a:ext>
              </a:extLst>
            </p:cNvPr>
            <p:cNvSpPr/>
            <p:nvPr/>
          </p:nvSpPr>
          <p:spPr>
            <a:xfrm>
              <a:off x="5366368" y="3740226"/>
              <a:ext cx="1030450" cy="192259"/>
            </a:xfrm>
            <a:prstGeom prst="roundRect">
              <a:avLst/>
            </a:prstGeom>
            <a:solidFill>
              <a:srgbClr val="CFE7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endParaRP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D8A085F4-D5AE-7A74-994C-5CC283287A7E}"/>
                </a:ext>
              </a:extLst>
            </p:cNvPr>
            <p:cNvSpPr/>
            <p:nvPr/>
          </p:nvSpPr>
          <p:spPr>
            <a:xfrm>
              <a:off x="5366368" y="3459710"/>
              <a:ext cx="1030450" cy="192259"/>
            </a:xfrm>
            <a:prstGeom prst="roundRect">
              <a:avLst/>
            </a:prstGeom>
            <a:solidFill>
              <a:srgbClr val="CFE7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9B613082-941B-AA50-2A10-FCDD6F8BB6AB}"/>
                </a:ext>
              </a:extLst>
            </p:cNvPr>
            <p:cNvSpPr/>
            <p:nvPr/>
          </p:nvSpPr>
          <p:spPr bwMode="gray">
            <a:xfrm>
              <a:off x="5460209" y="3459710"/>
              <a:ext cx="986080" cy="192258"/>
            </a:xfrm>
            <a:prstGeom prst="roundRect">
              <a:avLst>
                <a:gd name="adj" fmla="val 0"/>
              </a:avLst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r>
                <a:rPr kumimoji="0" lang="nb" sz="300" b="0" i="0" u="none" strike="noStrike" kern="1200" cap="none" spc="0" normalizeH="0" baseline="0" noProof="0">
                  <a:ln>
                    <a:noFill/>
                  </a:ln>
                  <a:solidFill>
                    <a:srgbClr val="26890D"/>
                  </a:solidFill>
                  <a:effectLst/>
                  <a:uLnTx/>
                  <a:uFillTx/>
                  <a:latin typeface="DIN 2014" panose="020B0504020202020204"/>
                  <a:ea typeface="+mn-ea"/>
                  <a:cs typeface="+mn-cs"/>
                </a:rPr>
                <a:t>Sindre Larsen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r>
                <a:rPr kumimoji="0" lang="nb" sz="300" b="0" i="0" u="none" strike="noStrike" kern="1200" cap="none" spc="0" normalizeH="0" baseline="0" noProof="0">
                  <a:ln>
                    <a:noFill/>
                  </a:ln>
                  <a:solidFill>
                    <a:srgbClr val="26890D"/>
                  </a:solidFill>
                  <a:effectLst/>
                  <a:uLnTx/>
                  <a:uFillTx/>
                  <a:latin typeface="DIN 2014" panose="020B0504020202020204"/>
                  <a:ea typeface="+mn-ea"/>
                  <a:cs typeface="+mn-cs"/>
                </a:rPr>
                <a:t>Rig-sveiser </a:t>
              </a:r>
              <a:endParaRPr kumimoji="0" lang="en-GB" sz="100" b="0" i="0" u="none" strike="noStrike" kern="1200" cap="none" spc="0" normalizeH="0" baseline="0" noProof="0">
                <a:ln>
                  <a:noFill/>
                </a:ln>
                <a:solidFill>
                  <a:srgbClr val="26890D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BAEA3ED-4376-CE33-0271-0743DBCD3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435" b="96196" l="9901" r="92079">
                          <a14:foregroundMark x1="50990" y1="5435" x2="50990" y2="5435"/>
                          <a14:foregroundMark x1="92574" y1="42391" x2="92574" y2="42391"/>
                          <a14:foregroundMark x1="59406" y1="88587" x2="59406" y2="88587"/>
                          <a14:foregroundMark x1="60396" y1="96196" x2="60396" y2="96196"/>
                          <a14:foregroundMark x1="69307" y1="84783" x2="78713" y2="79891"/>
                          <a14:foregroundMark x1="64851" y1="90217" x2="64851" y2="90217"/>
                          <a14:foregroundMark x1="62871" y1="93478" x2="60891" y2="9402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60305" y="3462245"/>
              <a:ext cx="205499" cy="187187"/>
            </a:xfrm>
            <a:prstGeom prst="rect">
              <a:avLst/>
            </a:prstGeom>
          </p:spPr>
        </p:pic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061A4DF6-4E40-F7A3-B8D5-40C280C221ED}"/>
                </a:ext>
              </a:extLst>
            </p:cNvPr>
            <p:cNvSpPr/>
            <p:nvPr/>
          </p:nvSpPr>
          <p:spPr bwMode="gray">
            <a:xfrm>
              <a:off x="5460209" y="3738603"/>
              <a:ext cx="986080" cy="192258"/>
            </a:xfrm>
            <a:prstGeom prst="roundRect">
              <a:avLst>
                <a:gd name="adj" fmla="val 0"/>
              </a:avLst>
            </a:prstGeom>
            <a:noFill/>
            <a:ln w="19050" algn="ctr">
              <a:noFill/>
              <a:miter lim="800000"/>
              <a:headEnd/>
              <a:tailEnd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square" lIns="88900" tIns="88900" rIns="88900" bIns="889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r>
                <a:rPr kumimoji="0" lang="nb" sz="300" b="0" i="0" u="none" strike="noStrike" kern="1200" cap="none" spc="0" normalizeH="0" baseline="0" noProof="0">
                  <a:ln>
                    <a:noFill/>
                  </a:ln>
                  <a:solidFill>
                    <a:srgbClr val="26890D"/>
                  </a:solidFill>
                  <a:effectLst/>
                  <a:uLnTx/>
                  <a:uFillTx/>
                  <a:latin typeface="DIN 2014" panose="020B0504020202020204"/>
                  <a:ea typeface="+mn-ea"/>
                  <a:cs typeface="+mn-cs"/>
                </a:rPr>
                <a:t>Knut Lindheim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r>
                <a:rPr kumimoji="0" lang="nb" sz="300" b="0" i="0" u="none" strike="noStrike" kern="1200" cap="none" spc="0" normalizeH="0" baseline="0" noProof="0">
                  <a:ln>
                    <a:noFill/>
                  </a:ln>
                  <a:solidFill>
                    <a:srgbClr val="26890D"/>
                  </a:solidFill>
                  <a:effectLst/>
                  <a:uLnTx/>
                  <a:uFillTx/>
                  <a:latin typeface="DIN 2014" panose="020B0504020202020204"/>
                  <a:ea typeface="+mn-ea"/>
                  <a:cs typeface="+mn-cs"/>
                </a:rPr>
                <a:t>Elektriker  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179C415C-E4E2-D55A-91D7-B07BA8467CA4}"/>
                </a:ext>
              </a:extLst>
            </p:cNvPr>
            <p:cNvSpPr/>
            <p:nvPr/>
          </p:nvSpPr>
          <p:spPr>
            <a:xfrm>
              <a:off x="5366368" y="4051781"/>
              <a:ext cx="1030450" cy="185413"/>
            </a:xfrm>
            <a:prstGeom prst="roundRect">
              <a:avLst/>
            </a:prstGeom>
            <a:solidFill>
              <a:srgbClr val="CFE7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92F0F818-C75F-7C4C-33B2-2CE1607C3A00}"/>
                </a:ext>
              </a:extLst>
            </p:cNvPr>
            <p:cNvSpPr/>
            <p:nvPr/>
          </p:nvSpPr>
          <p:spPr bwMode="gray">
            <a:xfrm>
              <a:off x="5460209" y="4044935"/>
              <a:ext cx="986080" cy="192258"/>
            </a:xfrm>
            <a:prstGeom prst="roundRect">
              <a:avLst>
                <a:gd name="adj" fmla="val 0"/>
              </a:avLst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r>
                <a:rPr kumimoji="0" lang="nb" sz="300" b="0" i="0" u="none" strike="noStrike" kern="1200" cap="none" spc="0" normalizeH="0" baseline="0" noProof="0">
                  <a:ln>
                    <a:noFill/>
                  </a:ln>
                  <a:solidFill>
                    <a:srgbClr val="26890D"/>
                  </a:solidFill>
                  <a:effectLst/>
                  <a:uLnTx/>
                  <a:uFillTx/>
                  <a:latin typeface="DIN 2014" panose="020B0504020202020204"/>
                  <a:ea typeface="+mn-ea"/>
                  <a:cs typeface="+mn-cs"/>
                </a:rPr>
                <a:t>Anders Hansen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r>
                <a:rPr kumimoji="0" lang="nb" sz="300" b="0" i="0" u="none" strike="noStrike" kern="1200" cap="none" spc="0" normalizeH="0" baseline="0" noProof="0">
                  <a:ln>
                    <a:noFill/>
                  </a:ln>
                  <a:solidFill>
                    <a:srgbClr val="26890D"/>
                  </a:solidFill>
                  <a:effectLst/>
                  <a:uLnTx/>
                  <a:uFillTx/>
                  <a:latin typeface="DIN 2014" panose="020B0504020202020204"/>
                  <a:ea typeface="+mn-ea"/>
                  <a:cs typeface="+mn-cs"/>
                </a:rPr>
                <a:t>Bormaskinoperatør  </a:t>
              </a: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84547B0E-B43A-5E7F-0E79-92F9855FF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6701" b="94330" l="1571" r="95288">
                          <a14:foregroundMark x1="76440" y1="85052" x2="76440" y2="85052"/>
                          <a14:foregroundMark x1="76440" y1="81959" x2="76440" y2="81959"/>
                          <a14:foregroundMark x1="64398" y1="85052" x2="64398" y2="85052"/>
                          <a14:foregroundMark x1="48691" y1="86598" x2="48691" y2="86598"/>
                          <a14:foregroundMark x1="47120" y1="88144" x2="47120" y2="88144"/>
                          <a14:foregroundMark x1="39267" y1="83505" x2="39267" y2="83505"/>
                          <a14:foregroundMark x1="31414" y1="83505" x2="31414" y2="83505"/>
                          <a14:foregroundMark x1="28272" y1="83505" x2="28272" y2="83505"/>
                          <a14:foregroundMark x1="31414" y1="88144" x2="37696" y2="89691"/>
                          <a14:foregroundMark x1="74869" y1="83505" x2="59686" y2="94330"/>
                          <a14:foregroundMark x1="78010" y1="43814" x2="79581" y2="59278"/>
                          <a14:foregroundMark x1="73298" y1="43814" x2="65969" y2="73196"/>
                          <a14:foregroundMark x1="26702" y1="45361" x2="26702" y2="78866"/>
                          <a14:foregroundMark x1="25131" y1="43814" x2="1571" y2="75773"/>
                          <a14:foregroundMark x1="89005" y1="50000" x2="89005" y2="50000"/>
                          <a14:foregroundMark x1="95288" y1="48454" x2="95288" y2="48454"/>
                          <a14:foregroundMark x1="54974" y1="6701" x2="54974" y2="6701"/>
                          <a14:foregroundMark x1="28272" y1="85052" x2="40838" y2="86598"/>
                          <a14:foregroundMark x1="54974" y1="80412" x2="43979" y2="86598"/>
                          <a14:foregroundMark x1="50262" y1="92784" x2="50262" y2="9278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65900" y="3737675"/>
              <a:ext cx="194308" cy="197359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DE5BF33-4D96-6B11-9315-EB7E78CA0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6989" b="94624" l="9596" r="91919">
                          <a14:foregroundMark x1="83333" y1="46774" x2="83333" y2="46774"/>
                          <a14:foregroundMark x1="80303" y1="54839" x2="69697" y2="70968"/>
                          <a14:foregroundMark x1="50000" y1="54839" x2="37879" y2="74194"/>
                          <a14:foregroundMark x1="30808" y1="53226" x2="33838" y2="74194"/>
                          <a14:foregroundMark x1="34848" y1="50000" x2="59091" y2="37097"/>
                          <a14:foregroundMark x1="74242" y1="38710" x2="77273" y2="64516"/>
                          <a14:foregroundMark x1="80303" y1="58065" x2="62121" y2="90323"/>
                          <a14:foregroundMark x1="56061" y1="82258" x2="29293" y2="95161"/>
                          <a14:foregroundMark x1="92424" y1="58065" x2="92424" y2="58065"/>
                          <a14:foregroundMark x1="46970" y1="6989" x2="46970" y2="69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62341" y="4046453"/>
              <a:ext cx="201429" cy="189221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4A580FA-BB4A-FC11-2ACA-10C3F81448CE}"/>
              </a:ext>
            </a:extLst>
          </p:cNvPr>
          <p:cNvSpPr txBox="1"/>
          <p:nvPr/>
        </p:nvSpPr>
        <p:spPr>
          <a:xfrm>
            <a:off x="7687427" y="1634672"/>
            <a:ext cx="1598219" cy="600164"/>
          </a:xfrm>
          <a:prstGeom prst="rect">
            <a:avLst/>
          </a:prstGeom>
          <a:solidFill>
            <a:schemeClr val="bg1">
              <a:alpha val="79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«Bestille implementering av nye krav»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CE731EF-6828-C862-2C97-D77D96DCF0C3}"/>
              </a:ext>
            </a:extLst>
          </p:cNvPr>
          <p:cNvSpPr txBox="1"/>
          <p:nvPr/>
        </p:nvSpPr>
        <p:spPr>
          <a:xfrm>
            <a:off x="4116161" y="4955543"/>
            <a:ext cx="2178000" cy="430887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"Opplasting av kursfullføring for relevante </a:t>
            </a:r>
            <a:r>
              <a:rPr lang="nb" sz="1100" dirty="0">
                <a:solidFill>
                  <a:prstClr val="black"/>
                </a:solidFill>
                <a:latin typeface="DIN 2014" panose="020B0504020202020204"/>
              </a:rPr>
              <a:t>kontrakt</a:t>
            </a:r>
            <a:r>
              <a:rPr kumimoji="0" lang="n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ører"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50908167-C503-6309-CE33-7590C4CE2D9D}"/>
              </a:ext>
            </a:extLst>
          </p:cNvPr>
          <p:cNvCxnSpPr>
            <a:cxnSpLocks/>
            <a:endCxn id="43" idx="1"/>
          </p:cNvCxnSpPr>
          <p:nvPr/>
        </p:nvCxnSpPr>
        <p:spPr>
          <a:xfrm>
            <a:off x="6954876" y="3632815"/>
            <a:ext cx="2156815" cy="0"/>
          </a:xfrm>
          <a:prstGeom prst="straightConnector1">
            <a:avLst/>
          </a:prstGeom>
          <a:ln>
            <a:solidFill>
              <a:srgbClr val="44546A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EAC99FC9-BC9E-C92C-942C-997453FD568C}"/>
              </a:ext>
            </a:extLst>
          </p:cNvPr>
          <p:cNvSpPr/>
          <p:nvPr/>
        </p:nvSpPr>
        <p:spPr>
          <a:xfrm>
            <a:off x="3051229" y="2221269"/>
            <a:ext cx="1203648" cy="382385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" sz="1100" dirty="0">
                <a:solidFill>
                  <a:schemeClr val="tx1"/>
                </a:solidFill>
              </a:rPr>
              <a:t>"Håndhever bruk gjennom kontrakter"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C5E8DA-0F9B-9E57-954A-614491B695E7}"/>
              </a:ext>
            </a:extLst>
          </p:cNvPr>
          <p:cNvSpPr txBox="1"/>
          <p:nvPr/>
        </p:nvSpPr>
        <p:spPr>
          <a:xfrm>
            <a:off x="7345758" y="3416768"/>
            <a:ext cx="1375051" cy="600164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"Se kompetansekrav og offshore arbeidere"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95AB5B-6373-717A-DAAE-EF7E32AA7B81}"/>
              </a:ext>
            </a:extLst>
          </p:cNvPr>
          <p:cNvSpPr txBox="1"/>
          <p:nvPr/>
        </p:nvSpPr>
        <p:spPr>
          <a:xfrm>
            <a:off x="2457450" y="5847431"/>
            <a:ext cx="1108710" cy="600164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"Integrasjon/ Opplastinger av kurs-status"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5EEFF6-7CE9-9AB6-F324-F25CD8415B8D}"/>
              </a:ext>
            </a:extLst>
          </p:cNvPr>
          <p:cNvSpPr txBox="1"/>
          <p:nvPr/>
        </p:nvSpPr>
        <p:spPr>
          <a:xfrm>
            <a:off x="4798776" y="1717976"/>
            <a:ext cx="2573947" cy="430887"/>
          </a:xfrm>
          <a:prstGeom prst="rect">
            <a:avLst/>
          </a:prstGeom>
          <a:solidFill>
            <a:schemeClr val="bg1">
              <a:alpha val="56000"/>
            </a:schemeClr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"Sett, valider og oppdater kompetansekrav for operatører"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329B732-B6A3-9414-DE24-B0D0352BA26E}"/>
              </a:ext>
            </a:extLst>
          </p:cNvPr>
          <p:cNvSpPr/>
          <p:nvPr/>
        </p:nvSpPr>
        <p:spPr>
          <a:xfrm rot="14188579">
            <a:off x="1842812" y="2993160"/>
            <a:ext cx="91440" cy="12573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1F65773-CF07-246B-3622-43B1EA615BB1}"/>
              </a:ext>
            </a:extLst>
          </p:cNvPr>
          <p:cNvSpPr/>
          <p:nvPr/>
        </p:nvSpPr>
        <p:spPr>
          <a:xfrm>
            <a:off x="798831" y="3088713"/>
            <a:ext cx="2203200" cy="1088204"/>
          </a:xfrm>
          <a:prstGeom prst="roundRect">
            <a:avLst/>
          </a:prstGeom>
          <a:solidFill>
            <a:srgbClr val="E4EFF2"/>
          </a:solidFill>
          <a:ln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KONTRAKTØRER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500+ selskaper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(Leverer personell offshore)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D6D9EEF-5C51-C269-3CB4-5CEA99CB7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51" y="317500"/>
            <a:ext cx="11162349" cy="698501"/>
          </a:xfrm>
        </p:spPr>
        <p:txBody>
          <a:bodyPr vert="horz" rIns="0"/>
          <a:lstStyle/>
          <a:p>
            <a:pPr lvl="0">
              <a:defRPr/>
            </a:pPr>
            <a:r>
              <a:rPr lang="nb" sz="2400" dirty="0">
                <a:solidFill>
                  <a:srgbClr val="547687"/>
                </a:solidFill>
                <a:latin typeface="DIN 2014" panose="020B0504020202020204"/>
              </a:rPr>
              <a:t>FUNKSJONELL OVERSIKT OVER KOMPETANSEHUBEN </a:t>
            </a:r>
            <a:endParaRPr lang="en-GB" sz="2400" dirty="0">
              <a:solidFill>
                <a:srgbClr val="547687"/>
              </a:solidFill>
              <a:latin typeface="DIN 2014" panose="020B05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8499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5" name="Connector 124"/>
          <p:cNvCxnSpPr/>
          <p:nvPr/>
        </p:nvCxnSpPr>
        <p:spPr>
          <a:xfrm flipH="1" flipV="1">
            <a:off x="7500938" y="3867055"/>
            <a:ext cx="2166937" cy="0"/>
          </a:xfrm>
          <a:prstGeom prst="line">
            <a:avLst/>
          </a:prstGeom>
          <a:ln w="8255">
            <a:solidFill>
              <a:srgbClr val="657687"/>
            </a:solidFill>
            <a:prstDash val="soli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 flipH="1">
            <a:off x="10644188" y="1521524"/>
            <a:ext cx="0" cy="309562"/>
          </a:xfrm>
          <a:prstGeom prst="line">
            <a:avLst/>
          </a:prstGeom>
          <a:ln w="8255">
            <a:solidFill>
              <a:srgbClr val="657687"/>
            </a:solidFill>
            <a:prstDash val="soli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 flipV="1">
            <a:off x="1619250" y="1521524"/>
            <a:ext cx="9024938" cy="0"/>
          </a:xfrm>
          <a:prstGeom prst="line">
            <a:avLst/>
          </a:prstGeom>
          <a:ln w="8255">
            <a:solidFill>
              <a:srgbClr val="657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V="1">
            <a:off x="1619250" y="1521524"/>
            <a:ext cx="0" cy="309562"/>
          </a:xfrm>
          <a:prstGeom prst="line">
            <a:avLst/>
          </a:prstGeom>
          <a:ln w="8255">
            <a:solidFill>
              <a:srgbClr val="657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hinkcell data - do not delete" hidden="1">
            <a:extLst>
              <a:ext uri="{FF2B5EF4-FFF2-40B4-BE49-F238E27FC236}">
                <a16:creationId xmlns:a16="http://schemas.microsoft.com/office/drawing/2014/main" id="{BCFAF4F4-4131-932A-0EC9-3E77B78AAB5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404" imgH="405" progId="TCLayout.ActiveDocument.1">
                  <p:embed/>
                </p:oleObj>
              </mc:Choice>
              <mc:Fallback>
                <p:oleObj name="thinkcell Slide" r:id="rId3" imgW="404" imgH="405" progId="TCLayout.ActiveDocument.1">
                  <p:embed/>
                  <p:pic>
                    <p:nvPicPr>
                      <p:cNvPr id="4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BCFAF4F4-4131-932A-0EC9-3E77B78AAB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9D8620-53D3-5F70-2530-22AAB37B54CD}"/>
              </a:ext>
            </a:extLst>
          </p:cNvPr>
          <p:cNvSpPr/>
          <p:nvPr/>
        </p:nvSpPr>
        <p:spPr>
          <a:xfrm>
            <a:off x="4512469" y="1831086"/>
            <a:ext cx="2833688" cy="428625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4454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9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LØSNINGSADMINISTRATOR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BC50EB8-C319-E6A7-A67B-04642A0AD9BF}"/>
              </a:ext>
            </a:extLst>
          </p:cNvPr>
          <p:cNvSpPr/>
          <p:nvPr/>
        </p:nvSpPr>
        <p:spPr>
          <a:xfrm>
            <a:off x="9667875" y="1831086"/>
            <a:ext cx="1952625" cy="428625"/>
          </a:xfrm>
          <a:prstGeom prst="roundRect">
            <a:avLst>
              <a:gd name="adj" fmla="val 0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4454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9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OPERATØRER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7FA061D3-4612-B69E-F678-AE420BF355CD}"/>
              </a:ext>
            </a:extLst>
          </p:cNvPr>
          <p:cNvSpPr/>
          <p:nvPr/>
        </p:nvSpPr>
        <p:spPr>
          <a:xfrm>
            <a:off x="1952625" y="5069554"/>
            <a:ext cx="2238375" cy="523875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4454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9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KAHUNA</a:t>
            </a: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348BF11E-69D4-032C-8A06-CB3D1FDFB2CE}"/>
              </a:ext>
            </a:extLst>
          </p:cNvPr>
          <p:cNvSpPr/>
          <p:nvPr/>
        </p:nvSpPr>
        <p:spPr>
          <a:xfrm>
            <a:off x="381000" y="5831586"/>
            <a:ext cx="2476500" cy="428625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4454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9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KURSLEVERANDØRER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30D4D66A-198F-C058-2BF1-C9E1D6507C7E}"/>
              </a:ext>
            </a:extLst>
          </p:cNvPr>
          <p:cNvSpPr/>
          <p:nvPr/>
        </p:nvSpPr>
        <p:spPr>
          <a:xfrm>
            <a:off x="7119938" y="5831586"/>
            <a:ext cx="3071812" cy="428625"/>
          </a:xfrm>
          <a:prstGeom prst="roundRect">
            <a:avLst>
              <a:gd name="adj" fmla="val 0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4454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9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SENTRALREGISTERET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Nasjonal database over fullførte kurs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0C5F7B2-4D0B-9131-56D2-1C21BDCF85AA}"/>
              </a:ext>
            </a:extLst>
          </p:cNvPr>
          <p:cNvSpPr/>
          <p:nvPr/>
        </p:nvSpPr>
        <p:spPr>
          <a:xfrm>
            <a:off x="4357687" y="3331242"/>
            <a:ext cx="3143250" cy="107156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solidFill>
              <a:srgbClr val="4454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9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KOMPETANSEHUBEN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Kahuna SaaS-løsning driftet på Microsoft Azure (EU)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8DBF4A-8467-6C74-3865-6DB99A93654D}"/>
              </a:ext>
            </a:extLst>
          </p:cNvPr>
          <p:cNvCxnSpPr>
            <a:cxnSpLocks/>
          </p:cNvCxnSpPr>
          <p:nvPr/>
        </p:nvCxnSpPr>
        <p:spPr>
          <a:xfrm>
            <a:off x="5929312" y="2259711"/>
            <a:ext cx="0" cy="1071563"/>
          </a:xfrm>
          <a:prstGeom prst="straightConnector1">
            <a:avLst/>
          </a:prstGeom>
          <a:ln>
            <a:solidFill>
              <a:srgbClr val="44546A"/>
            </a:solidFill>
            <a:prstDash val="soli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F2F14E0-7294-E16A-559F-015473D5B4D8}"/>
              </a:ext>
            </a:extLst>
          </p:cNvPr>
          <p:cNvCxnSpPr>
            <a:cxnSpLocks/>
          </p:cNvCxnSpPr>
          <p:nvPr/>
        </p:nvCxnSpPr>
        <p:spPr>
          <a:xfrm>
            <a:off x="1619250" y="2259711"/>
            <a:ext cx="2738438" cy="1607344"/>
          </a:xfrm>
          <a:prstGeom prst="straightConnector1">
            <a:avLst/>
          </a:prstGeom>
          <a:ln>
            <a:solidFill>
              <a:srgbClr val="44546A"/>
            </a:solidFill>
            <a:prstDash val="soli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5E17F79-2DCF-9BC8-BD96-B84EC605A86C}"/>
              </a:ext>
            </a:extLst>
          </p:cNvPr>
          <p:cNvCxnSpPr>
            <a:cxnSpLocks/>
          </p:cNvCxnSpPr>
          <p:nvPr/>
        </p:nvCxnSpPr>
        <p:spPr>
          <a:xfrm flipV="1">
            <a:off x="4191000" y="4402804"/>
            <a:ext cx="1738312" cy="928688"/>
          </a:xfrm>
          <a:prstGeom prst="straightConnector1">
            <a:avLst/>
          </a:prstGeom>
          <a:ln>
            <a:solidFill>
              <a:srgbClr val="44546A"/>
            </a:solidFill>
            <a:prstDash val="soli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3ACF113-5B4F-B6A1-F176-E4DCD1FBC422}"/>
              </a:ext>
            </a:extLst>
          </p:cNvPr>
          <p:cNvCxnSpPr>
            <a:cxnSpLocks/>
          </p:cNvCxnSpPr>
          <p:nvPr/>
        </p:nvCxnSpPr>
        <p:spPr>
          <a:xfrm flipH="1">
            <a:off x="7500938" y="2259711"/>
            <a:ext cx="3143250" cy="1607344"/>
          </a:xfrm>
          <a:prstGeom prst="straightConnector1">
            <a:avLst/>
          </a:prstGeom>
          <a:ln>
            <a:solidFill>
              <a:srgbClr val="44546A"/>
            </a:solidFill>
            <a:prstDash val="solid"/>
            <a:headEnd type="triangl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8101F5B-433E-D867-E3F2-B5FEE338A784}"/>
              </a:ext>
            </a:extLst>
          </p:cNvPr>
          <p:cNvCxnSpPr>
            <a:cxnSpLocks/>
          </p:cNvCxnSpPr>
          <p:nvPr/>
        </p:nvCxnSpPr>
        <p:spPr>
          <a:xfrm flipV="1">
            <a:off x="2857500" y="6045898"/>
            <a:ext cx="4262438" cy="0"/>
          </a:xfrm>
          <a:prstGeom prst="straightConnector1">
            <a:avLst/>
          </a:prstGeom>
          <a:ln>
            <a:solidFill>
              <a:srgbClr val="44546A"/>
            </a:solidFill>
            <a:prstDash val="soli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F3AF5D7-EAA8-2727-16C6-C71511A5BC94}"/>
              </a:ext>
            </a:extLst>
          </p:cNvPr>
          <p:cNvSpPr txBox="1"/>
          <p:nvPr/>
        </p:nvSpPr>
        <p:spPr>
          <a:xfrm>
            <a:off x="4012406" y="5867305"/>
            <a:ext cx="1952625" cy="357188"/>
          </a:xfrm>
          <a:prstGeom prst="rect">
            <a:avLst/>
          </a:prstGeom>
          <a:solidFill>
            <a:srgbClr val="F2F2F2"/>
          </a:solidFill>
          <a:ln w="6350">
            <a:solidFill>
              <a:schemeClr val="tx1"/>
            </a:solidFill>
          </a:ln>
          <a:effectLst/>
        </p:spPr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«Kursleverandører overfører kursfullføringer via integrasjon eller manuell opplasting»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3F1E5F9D-E005-0545-47A5-7D4708620DDB}"/>
              </a:ext>
            </a:extLst>
          </p:cNvPr>
          <p:cNvCxnSpPr>
            <a:cxnSpLocks/>
          </p:cNvCxnSpPr>
          <p:nvPr/>
        </p:nvCxnSpPr>
        <p:spPr>
          <a:xfrm flipH="1" flipV="1">
            <a:off x="5929312" y="4402836"/>
            <a:ext cx="2726532" cy="1428750"/>
          </a:xfrm>
          <a:prstGeom prst="straightConnector1">
            <a:avLst/>
          </a:prstGeom>
          <a:ln>
            <a:solidFill>
              <a:srgbClr val="44546A"/>
            </a:solidFill>
            <a:prstDash val="soli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A9C8E4F5-46C1-F593-34E3-CCC2B6D2212B}"/>
              </a:ext>
            </a:extLst>
          </p:cNvPr>
          <p:cNvSpPr txBox="1"/>
          <p:nvPr/>
        </p:nvSpPr>
        <p:spPr>
          <a:xfrm>
            <a:off x="6477000" y="4640961"/>
            <a:ext cx="1643062" cy="476250"/>
          </a:xfrm>
          <a:prstGeom prst="rect">
            <a:avLst/>
          </a:prstGeom>
          <a:solidFill>
            <a:srgbClr val="F2F2F2"/>
          </a:solidFill>
          <a:ln w="6350">
            <a:solidFill>
              <a:schemeClr val="tx1"/>
            </a:solidFill>
          </a:ln>
          <a:effectLst/>
        </p:spPr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«Integrasjon – overfør kun relevante kursfullføringer for kontraktører»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3C7E54-C486-DEEE-DE44-FD776109CDD6}"/>
              </a:ext>
            </a:extLst>
          </p:cNvPr>
          <p:cNvSpPr txBox="1"/>
          <p:nvPr/>
        </p:nvSpPr>
        <p:spPr>
          <a:xfrm>
            <a:off x="4238625" y="4640961"/>
            <a:ext cx="1762125" cy="476250"/>
          </a:xfrm>
          <a:prstGeom prst="rect">
            <a:avLst/>
          </a:prstGeom>
          <a:solidFill>
            <a:srgbClr val="F2F2F2"/>
          </a:solidFill>
          <a:ln w="6350">
            <a:solidFill>
              <a:schemeClr val="tx1"/>
            </a:solidFill>
          </a:ln>
          <a:effectLst/>
        </p:spPr>
        <p:txBody>
          <a:bodyPr wrap="square" lIns="25400" tIns="12700" rIns="25400" bIns="127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Calibri"/>
                <a:cs typeface="Calibri"/>
              </a:rPr>
              <a:t>«Plattformdrift, innføringsstøtte, systemvedlikehold og teknisk støtte på vegne av løsningseier»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860C439-520F-5752-3340-744F7B316D97}"/>
              </a:ext>
            </a:extLst>
          </p:cNvPr>
          <p:cNvSpPr txBox="1"/>
          <p:nvPr/>
        </p:nvSpPr>
        <p:spPr>
          <a:xfrm>
            <a:off x="2286000" y="2700242"/>
            <a:ext cx="1785938" cy="357188"/>
          </a:xfrm>
          <a:prstGeom prst="rect">
            <a:avLst/>
          </a:prstGeom>
          <a:solidFill>
            <a:srgbClr val="F2F2F2"/>
          </a:solidFill>
          <a:ln w="6350">
            <a:solidFill>
              <a:schemeClr val="tx1"/>
            </a:solidFill>
          </a:ln>
          <a:effectLst/>
        </p:spPr>
        <p:txBody>
          <a:bodyPr wrap="square" lIns="25400" tIns="12700" rIns="25400" bIns="127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Calibri"/>
                <a:cs typeface="Calibri"/>
              </a:rPr>
              <a:t>«Se krav og definer kompetanseroller»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A3BA13-470E-7539-46C3-00AE66054FDF}"/>
              </a:ext>
            </a:extLst>
          </p:cNvPr>
          <p:cNvSpPr txBox="1"/>
          <p:nvPr/>
        </p:nvSpPr>
        <p:spPr>
          <a:xfrm>
            <a:off x="4929188" y="2597848"/>
            <a:ext cx="2000250" cy="4286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«Administrer, valider og oppdater kompetansekrav på vegne av operatørene i Kompetansehuben»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A7FAE88-61A2-5DCB-42DE-0D83712B6105}"/>
              </a:ext>
            </a:extLst>
          </p:cNvPr>
          <p:cNvSpPr txBox="1"/>
          <p:nvPr/>
        </p:nvSpPr>
        <p:spPr>
          <a:xfrm>
            <a:off x="7667625" y="3617024"/>
            <a:ext cx="1833562" cy="500062"/>
          </a:xfrm>
          <a:prstGeom prst="rect">
            <a:avLst/>
          </a:prstGeom>
          <a:solidFill>
            <a:srgbClr val="F2F2F2"/>
          </a:solidFill>
          <a:ln w="6350">
            <a:solidFill>
              <a:schemeClr val="tx1"/>
            </a:solidFill>
          </a:ln>
          <a:effectLst/>
        </p:spPr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«Reisedata fra operatører muliggjør adgangskontroll og verifisering av kontraktørpersonell»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B6776A4-10C8-03DF-D65D-2FC57FB12A7E}"/>
              </a:ext>
            </a:extLst>
          </p:cNvPr>
          <p:cNvSpPr txBox="1"/>
          <p:nvPr/>
        </p:nvSpPr>
        <p:spPr>
          <a:xfrm>
            <a:off x="4988719" y="1402461"/>
            <a:ext cx="1881188" cy="2381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  <a:effectLst/>
        </p:spPr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«Kontraktører sender inn personopplysninger»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4E7F272-4925-618C-9551-57B1BE2266FF}"/>
              </a:ext>
            </a:extLst>
          </p:cNvPr>
          <p:cNvCxnSpPr>
            <a:cxnSpLocks/>
          </p:cNvCxnSpPr>
          <p:nvPr/>
        </p:nvCxnSpPr>
        <p:spPr>
          <a:xfrm>
            <a:off x="1619250" y="2259711"/>
            <a:ext cx="0" cy="3571875"/>
          </a:xfrm>
          <a:prstGeom prst="straightConnector1">
            <a:avLst/>
          </a:prstGeom>
          <a:ln>
            <a:solidFill>
              <a:srgbClr val="44546A"/>
            </a:solidFill>
            <a:prstDash val="soli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2B0DA5B-F497-A890-6FE2-71A828655EA6}"/>
              </a:ext>
            </a:extLst>
          </p:cNvPr>
          <p:cNvSpPr txBox="1"/>
          <p:nvPr/>
        </p:nvSpPr>
        <p:spPr>
          <a:xfrm>
            <a:off x="726281" y="3688461"/>
            <a:ext cx="1785938" cy="357188"/>
          </a:xfrm>
          <a:prstGeom prst="rect">
            <a:avLst/>
          </a:prstGeom>
          <a:solidFill>
            <a:srgbClr val="F2F2F2"/>
          </a:solidFill>
          <a:ln w="6350">
            <a:solidFill>
              <a:schemeClr val="tx1"/>
            </a:solidFill>
          </a:ln>
          <a:effectLst/>
        </p:spPr>
        <p:txBody>
          <a:bodyPr wrap="square" lIns="25400" tIns="12700" rIns="25400" bIns="127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Calibri"/>
                <a:cs typeface="Calibri"/>
              </a:rPr>
              <a:t>«Registrerer seg på kurs (oppgir personopplysninger)»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0C72A2D-BF21-8320-94A8-7BD1E29CC944}"/>
              </a:ext>
            </a:extLst>
          </p:cNvPr>
          <p:cNvCxnSpPr>
            <a:cxnSpLocks/>
          </p:cNvCxnSpPr>
          <p:nvPr/>
        </p:nvCxnSpPr>
        <p:spPr>
          <a:xfrm flipV="1">
            <a:off x="7346156" y="2045398"/>
            <a:ext cx="2321719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8398F98-865C-3548-890D-0C57D493FB51}"/>
              </a:ext>
            </a:extLst>
          </p:cNvPr>
          <p:cNvSpPr/>
          <p:nvPr/>
        </p:nvSpPr>
        <p:spPr>
          <a:xfrm>
            <a:off x="7864078" y="1831086"/>
            <a:ext cx="1285875" cy="42862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4454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«Delegerer daglige oppgaver til administrator»</a:t>
            </a: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E2F0AB34-8660-964F-DAE0-DAFDB3CFDF60}"/>
              </a:ext>
            </a:extLst>
          </p:cNvPr>
          <p:cNvSpPr/>
          <p:nvPr/>
        </p:nvSpPr>
        <p:spPr>
          <a:xfrm>
            <a:off x="381000" y="1831086"/>
            <a:ext cx="2476500" cy="428625"/>
          </a:xfrm>
          <a:prstGeom prst="roundRect">
            <a:avLst>
              <a:gd name="adj" fmla="val 0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4454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9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KONTRAKTØRER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AFE8A94-43C3-BB6B-7205-8E71D36A51CE}"/>
              </a:ext>
            </a:extLst>
          </p:cNvPr>
          <p:cNvSpPr/>
          <p:nvPr/>
        </p:nvSpPr>
        <p:spPr>
          <a:xfrm>
            <a:off x="214312" y="354679"/>
            <a:ext cx="9525000" cy="285750"/>
          </a:xfrm>
          <a:prstGeom prst="rect">
            <a:avLst/>
          </a:prstGeom>
          <a:noFill/>
          <a:ln/>
          <a:effectLst/>
        </p:spPr>
        <p:txBody>
          <a:bodyPr wrap="square" lIns="508" tIns="508" rIns="508" bIns="508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E54DC768-72A4-479D-73E9-5E97462F1EBE}"/>
              </a:ext>
            </a:extLst>
          </p:cNvPr>
          <p:cNvSpPr/>
          <p:nvPr/>
        </p:nvSpPr>
        <p:spPr>
          <a:xfrm>
            <a:off x="534352" y="664242"/>
            <a:ext cx="1524000" cy="166687"/>
          </a:xfrm>
          <a:prstGeom prst="rect">
            <a:avLst/>
          </a:prstGeom>
          <a:noFill/>
          <a:ln/>
          <a:effectLst/>
        </p:spPr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00" b="0" i="0" u="none" strike="noStrike" kern="1200" cap="none" spc="0" normalizeH="0" baseline="0" noProof="0" dirty="0">
                <a:ln>
                  <a:noFill/>
                </a:ln>
                <a:solidFill>
                  <a:srgbClr val="55798B"/>
                </a:solidFill>
                <a:effectLst/>
                <a:uLnTx/>
                <a:uFillTx/>
                <a:latin typeface="DIN 2014" panose="020B0504020202020204"/>
                <a:ea typeface="Arial" pitchFamily="34" charset="-122"/>
                <a:cs typeface="Arial" pitchFamily="34" charset="-120"/>
              </a:rPr>
              <a:t>BEHANDLINGSANSVARLIG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E962A04A-8067-21B3-C25D-88A6B02E752A}"/>
              </a:ext>
            </a:extLst>
          </p:cNvPr>
          <p:cNvSpPr/>
          <p:nvPr/>
        </p:nvSpPr>
        <p:spPr>
          <a:xfrm>
            <a:off x="1946587" y="699992"/>
            <a:ext cx="95250" cy="952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4454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>
            <a:noAutofit/>
          </a:bodyPr>
          <a:lstStyle/>
          <a:p>
            <a:pPr algn="ctr"/>
            <a:endParaRPr lang="en-US" sz="900" b="1">
              <a:solidFill>
                <a:srgbClr val="44546A"/>
              </a:solidFill>
              <a:latin typeface="DIN 2014" panose="020B0504020202020204"/>
            </a:endParaRPr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EB89BD8D-C277-95A9-F5C0-4F64624305FB}"/>
              </a:ext>
            </a:extLst>
          </p:cNvPr>
          <p:cNvSpPr/>
          <p:nvPr/>
        </p:nvSpPr>
        <p:spPr>
          <a:xfrm>
            <a:off x="2272665" y="664242"/>
            <a:ext cx="1262062" cy="166687"/>
          </a:xfrm>
          <a:prstGeom prst="rect">
            <a:avLst/>
          </a:prstGeom>
          <a:noFill/>
          <a:ln/>
          <a:effectLst/>
        </p:spPr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1000" b="0" i="0" u="none" strike="noStrike" kern="1200" cap="none" spc="0" normalizeH="0" baseline="0" noProof="0">
                <a:ln>
                  <a:noFill/>
                </a:ln>
                <a:solidFill>
                  <a:srgbClr val="55798B"/>
                </a:solidFill>
                <a:effectLst/>
                <a:uLnTx/>
                <a:uFillTx/>
                <a:latin typeface="DIN 2014" panose="020B0504020202020204"/>
                <a:ea typeface="Arial" pitchFamily="34" charset="-122"/>
                <a:cs typeface="Arial" pitchFamily="34" charset="-120"/>
              </a:rPr>
              <a:t>DATABEHANDLER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45C0413D-AE2A-64CD-ABAE-250F8CE22862}"/>
              </a:ext>
            </a:extLst>
          </p:cNvPr>
          <p:cNvSpPr/>
          <p:nvPr/>
        </p:nvSpPr>
        <p:spPr>
          <a:xfrm>
            <a:off x="3263570" y="699992"/>
            <a:ext cx="95250" cy="95250"/>
          </a:xfrm>
          <a:prstGeom prst="rect">
            <a:avLst/>
          </a:prstGeom>
          <a:solidFill>
            <a:srgbClr val="AEE8F1"/>
          </a:solidFill>
          <a:ln w="10160">
            <a:solidFill>
              <a:srgbClr val="617589"/>
            </a:solidFill>
            <a:prstDash val="soli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sp>
        <p:nvSpPr>
          <p:cNvPr id="120" name="Rectangle: Rounded Corners 103">
            <a:extLst>
              <a:ext uri="{FF2B5EF4-FFF2-40B4-BE49-F238E27FC236}">
                <a16:creationId xmlns:a16="http://schemas.microsoft.com/office/drawing/2014/main" id="{7FA061D3-4612-B69E-F678-AE420BF355CD}"/>
              </a:ext>
            </a:extLst>
          </p:cNvPr>
          <p:cNvSpPr/>
          <p:nvPr/>
        </p:nvSpPr>
        <p:spPr>
          <a:xfrm>
            <a:off x="9667875" y="3676555"/>
            <a:ext cx="1952625" cy="381000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44546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9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DAWINCI</a:t>
            </a:r>
          </a:p>
        </p:txBody>
      </p:sp>
      <p:sp>
        <p:nvSpPr>
          <p:cNvPr id="121" name="TextBox 50">
            <a:extLst>
              <a:ext uri="{FF2B5EF4-FFF2-40B4-BE49-F238E27FC236}">
                <a16:creationId xmlns:a16="http://schemas.microsoft.com/office/drawing/2014/main" id="{CA7FAE88-61A2-5DCB-42DE-0D83712B6105}"/>
              </a:ext>
            </a:extLst>
          </p:cNvPr>
          <p:cNvSpPr txBox="1"/>
          <p:nvPr/>
        </p:nvSpPr>
        <p:spPr>
          <a:xfrm>
            <a:off x="8501062" y="2700242"/>
            <a:ext cx="1714500" cy="357188"/>
          </a:xfrm>
          <a:prstGeom prst="rect">
            <a:avLst/>
          </a:prstGeom>
          <a:solidFill>
            <a:srgbClr val="F2F2F2"/>
          </a:solidFill>
          <a:ln w="6350">
            <a:solidFill>
              <a:schemeClr val="tx1"/>
            </a:solidFill>
          </a:ln>
          <a:effectLst/>
        </p:spPr>
        <p:txBody>
          <a:bodyPr wrap="square" lIns="25400" tIns="12700" rIns="25400" bIns="127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2014" panose="020B0504020202020204"/>
                <a:ea typeface="+mn-ea"/>
                <a:cs typeface="+mn-cs"/>
              </a:rPr>
              <a:t>«Se krav og kontraktørstatus basert på rolle»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2014" panose="020B0504020202020204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9EB05A6-1BA6-5573-21B2-94693E716DFB}"/>
              </a:ext>
            </a:extLst>
          </p:cNvPr>
          <p:cNvCxnSpPr>
            <a:cxnSpLocks/>
            <a:stCxn id="43" idx="2"/>
            <a:endCxn id="120" idx="0"/>
          </p:cNvCxnSpPr>
          <p:nvPr/>
        </p:nvCxnSpPr>
        <p:spPr>
          <a:xfrm>
            <a:off x="10644188" y="2259711"/>
            <a:ext cx="0" cy="1416844"/>
          </a:xfrm>
          <a:prstGeom prst="straightConnector1">
            <a:avLst/>
          </a:prstGeom>
          <a:ln>
            <a:solidFill>
              <a:schemeClr val="tx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>
            <a:extLst>
              <a:ext uri="{FF2B5EF4-FFF2-40B4-BE49-F238E27FC236}">
                <a16:creationId xmlns:a16="http://schemas.microsoft.com/office/drawing/2014/main" id="{0CE578C8-09B1-0839-9C0E-AF8036487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51" y="317500"/>
            <a:ext cx="11162349" cy="698501"/>
          </a:xfrm>
        </p:spPr>
        <p:txBody>
          <a:bodyPr vert="horz" rIns="0"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nb" sz="2400" dirty="0">
                <a:solidFill>
                  <a:srgbClr val="55798B"/>
                </a:solidFill>
                <a:latin typeface="DIN 2014" panose="020B0504020202020204"/>
                <a:ea typeface="Arial" pitchFamily="34" charset="-122"/>
                <a:cs typeface="Arial" pitchFamily="34" charset="-120"/>
              </a:rPr>
              <a:t>DATAFLYT OG ANSVAR - DRIFT:</a:t>
            </a:r>
            <a:endParaRPr lang="en-US" sz="2400" dirty="0">
              <a:solidFill>
                <a:prstClr val="black"/>
              </a:solidFill>
              <a:latin typeface="DIN 2014" panose="020B05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1653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A87E60C-9277-CA36-9290-B899DC06C60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752641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404" imgH="405" progId="TCLayout.ActiveDocument.1">
                  <p:embed/>
                </p:oleObj>
              </mc:Choice>
              <mc:Fallback>
                <p:oleObj name="thinkcell Slide" r:id="rId3" imgW="404" imgH="40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A87E60C-9277-CA36-9290-B899DC06C6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2">
            <a:extLst>
              <a:ext uri="{FF2B5EF4-FFF2-40B4-BE49-F238E27FC236}">
                <a16:creationId xmlns:a16="http://schemas.microsoft.com/office/drawing/2014/main" id="{F87066DD-9D24-8CB2-D546-75EE1BD1761A}"/>
              </a:ext>
            </a:extLst>
          </p:cNvPr>
          <p:cNvSpPr txBox="1">
            <a:spLocks/>
          </p:cNvSpPr>
          <p:nvPr/>
        </p:nvSpPr>
        <p:spPr>
          <a:xfrm>
            <a:off x="494269" y="358088"/>
            <a:ext cx="9535908" cy="7977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kern="1200" cap="all" spc="200" baseline="0">
                <a:solidFill>
                  <a:schemeClr val="tx1"/>
                </a:solidFill>
                <a:latin typeface="DIN 2014 Bold" panose="020B0504020202020204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" cap="none" spc="0" dirty="0">
                <a:solidFill>
                  <a:srgbClr val="55798B"/>
                </a:solidFill>
                <a:latin typeface="DIN 2014" panose="020B0504020202020204"/>
                <a:cs typeface="Arial" pitchFamily="34" charset="-120"/>
              </a:rPr>
              <a:t>MÅLET MED ALT – GRØNT LYS TIL KVALIFISERT PERSONELL</a:t>
            </a:r>
            <a:endParaRPr lang="nb-NO" cap="none" spc="0" dirty="0">
              <a:solidFill>
                <a:srgbClr val="55798B"/>
              </a:solidFill>
              <a:latin typeface="DIN 2014" panose="020B0504020202020204"/>
              <a:cs typeface="Arial" pitchFamily="34" charset="-120"/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4C00E656-A34F-44FE-A663-9141E57F91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5"/>
          <a:stretch>
            <a:fillRect/>
          </a:stretch>
        </p:blipFill>
        <p:spPr bwMode="auto">
          <a:xfrm>
            <a:off x="3554697" y="1567505"/>
            <a:ext cx="4834923" cy="41097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5CA4F4A-A9AD-872A-B50D-4BE397535AD4}"/>
              </a:ext>
            </a:extLst>
          </p:cNvPr>
          <p:cNvSpPr/>
          <p:nvPr/>
        </p:nvSpPr>
        <p:spPr>
          <a:xfrm>
            <a:off x="3554697" y="756948"/>
            <a:ext cx="3995805" cy="6664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endParaRPr lang="nb" dirty="0">
              <a:solidFill>
                <a:srgbClr val="2437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6405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B214F-3E9A-FEBA-FEAB-4FFB62082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85A836F-2453-58C2-4629-568020E2B76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404" imgH="405" progId="TCLayout.ActiveDocument.1">
                  <p:embed/>
                </p:oleObj>
              </mc:Choice>
              <mc:Fallback>
                <p:oleObj name="thinkcell Slide" r:id="rId3" imgW="404" imgH="40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A87E60C-9277-CA36-9290-B899DC06C6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2">
            <a:extLst>
              <a:ext uri="{FF2B5EF4-FFF2-40B4-BE49-F238E27FC236}">
                <a16:creationId xmlns:a16="http://schemas.microsoft.com/office/drawing/2014/main" id="{471BFBB4-CC27-3FCB-9AC3-77043B3C0BDA}"/>
              </a:ext>
            </a:extLst>
          </p:cNvPr>
          <p:cNvSpPr txBox="1">
            <a:spLocks/>
          </p:cNvSpPr>
          <p:nvPr/>
        </p:nvSpPr>
        <p:spPr>
          <a:xfrm>
            <a:off x="494269" y="358088"/>
            <a:ext cx="9535908" cy="7977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kern="1200" cap="all" spc="200" baseline="0">
                <a:solidFill>
                  <a:schemeClr val="tx1"/>
                </a:solidFill>
                <a:latin typeface="DIN 2014 Bold" panose="020B0504020202020204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" cap="none" spc="0" dirty="0">
                <a:solidFill>
                  <a:srgbClr val="55798B"/>
                </a:solidFill>
                <a:latin typeface="DIN 2014" panose="020B0504020202020204"/>
                <a:cs typeface="Arial" pitchFamily="34" charset="-120"/>
              </a:rPr>
              <a:t>GDPR - ERFARINGER FRA INNFØRINGEN AV KOMPETANSEHUB</a:t>
            </a:r>
            <a:endParaRPr lang="nb-NO" cap="none" spc="0" dirty="0">
              <a:solidFill>
                <a:srgbClr val="55798B"/>
              </a:solidFill>
              <a:latin typeface="DIN 2014" panose="020B0504020202020204"/>
              <a:cs typeface="Arial" pitchFamily="34" charset="-12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C4626B-A40A-963B-B6ED-E790FDC2E93C}"/>
              </a:ext>
            </a:extLst>
          </p:cNvPr>
          <p:cNvSpPr/>
          <p:nvPr/>
        </p:nvSpPr>
        <p:spPr>
          <a:xfrm>
            <a:off x="3554697" y="756948"/>
            <a:ext cx="3995805" cy="6664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endParaRPr lang="nb" dirty="0">
              <a:solidFill>
                <a:srgbClr val="24374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FC681C-AEC4-C845-C5D1-A346FD548748}"/>
              </a:ext>
            </a:extLst>
          </p:cNvPr>
          <p:cNvSpPr txBox="1"/>
          <p:nvPr/>
        </p:nvSpPr>
        <p:spPr>
          <a:xfrm>
            <a:off x="791449" y="1423423"/>
            <a:ext cx="85811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dirty="0"/>
              <a:t>GDPR praktiseres ofte mer komplekst enn nødvendig.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Tenk </a:t>
            </a:r>
            <a:r>
              <a:rPr lang="en-GB" dirty="0" err="1"/>
              <a:t>personvern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start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err="1"/>
              <a:t>Avklar</a:t>
            </a:r>
            <a:r>
              <a:rPr lang="en-GB" dirty="0"/>
              <a:t> </a:t>
            </a:r>
            <a:r>
              <a:rPr lang="en-GB" dirty="0" err="1"/>
              <a:t>hjemmel</a:t>
            </a:r>
            <a:r>
              <a:rPr lang="en-GB" dirty="0"/>
              <a:t> </a:t>
            </a:r>
            <a:r>
              <a:rPr lang="en-GB" dirty="0" err="1"/>
              <a:t>tidlig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err="1"/>
              <a:t>Vær</a:t>
            </a:r>
            <a:r>
              <a:rPr lang="en-GB" dirty="0"/>
              <a:t> </a:t>
            </a:r>
            <a:r>
              <a:rPr lang="en-GB" dirty="0" err="1"/>
              <a:t>forberedt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å </a:t>
            </a:r>
            <a:r>
              <a:rPr lang="en-GB" dirty="0" err="1"/>
              <a:t>gå</a:t>
            </a:r>
            <a:r>
              <a:rPr lang="en-GB" dirty="0"/>
              <a:t> </a:t>
            </a:r>
            <a:r>
              <a:rPr lang="en-GB" dirty="0" err="1"/>
              <a:t>flere</a:t>
            </a:r>
            <a:r>
              <a:rPr lang="en-GB" dirty="0"/>
              <a:t> </a:t>
            </a:r>
            <a:r>
              <a:rPr lang="en-GB" dirty="0" err="1"/>
              <a:t>runder</a:t>
            </a:r>
            <a:r>
              <a:rPr lang="en-GB" dirty="0"/>
              <a:t> </a:t>
            </a:r>
            <a:r>
              <a:rPr lang="en-GB" dirty="0" err="1"/>
              <a:t>etterhvert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innsikt</a:t>
            </a:r>
            <a:r>
              <a:rPr lang="en-GB" dirty="0"/>
              <a:t> </a:t>
            </a:r>
            <a:r>
              <a:rPr lang="en-GB" dirty="0" err="1"/>
              <a:t>modnes</a:t>
            </a:r>
            <a:r>
              <a:rPr lang="en-GB" dirty="0"/>
              <a:t> </a:t>
            </a:r>
            <a:r>
              <a:rPr lang="en-GB" dirty="0" err="1"/>
              <a:t>fram</a:t>
            </a:r>
            <a:r>
              <a:rPr lang="en-GB" dirty="0"/>
              <a:t> </a:t>
            </a:r>
          </a:p>
          <a:p>
            <a:pPr lvl="0"/>
            <a:endParaRPr lang="nb-NO" dirty="0"/>
          </a:p>
          <a:p>
            <a:pPr lvl="0"/>
            <a:r>
              <a:rPr lang="nb-NO" dirty="0"/>
              <a:t>Et etablert GDPR-rammeverk eliminerer ikke behovet for juridisk </a:t>
            </a:r>
            <a:r>
              <a:rPr lang="nb-NO" dirty="0" err="1"/>
              <a:t>onboarding</a:t>
            </a:r>
            <a:r>
              <a:rPr lang="nb-NO" dirty="0"/>
              <a:t>.</a:t>
            </a:r>
          </a:p>
          <a:p>
            <a:pPr lvl="0"/>
            <a:endParaRPr lang="nb-NO" dirty="0"/>
          </a:p>
          <a:p>
            <a:r>
              <a:rPr lang="en-GB" dirty="0"/>
              <a:t>Bruk </a:t>
            </a:r>
            <a:r>
              <a:rPr lang="en-GB" dirty="0" err="1"/>
              <a:t>kompetanse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vurderinger</a:t>
            </a:r>
            <a:r>
              <a:rPr lang="en-GB" dirty="0"/>
              <a:t> og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søken</a:t>
            </a:r>
            <a:r>
              <a:rPr lang="en-GB" dirty="0"/>
              <a:t> </a:t>
            </a:r>
            <a:r>
              <a:rPr lang="en-GB" dirty="0" err="1"/>
              <a:t>etter</a:t>
            </a:r>
            <a:r>
              <a:rPr lang="en-GB" dirty="0"/>
              <a:t> </a:t>
            </a:r>
            <a:r>
              <a:rPr lang="en-GB" dirty="0" err="1"/>
              <a:t>løsning</a:t>
            </a:r>
            <a:r>
              <a:rPr lang="en-GB" dirty="0"/>
              <a:t> – </a:t>
            </a:r>
            <a:r>
              <a:rPr lang="en-GB" dirty="0" err="1"/>
              <a:t>både</a:t>
            </a:r>
            <a:r>
              <a:rPr lang="en-GB" dirty="0"/>
              <a:t> </a:t>
            </a:r>
            <a:r>
              <a:rPr lang="en-GB" dirty="0" err="1"/>
              <a:t>internt</a:t>
            </a:r>
            <a:r>
              <a:rPr lang="en-GB" dirty="0"/>
              <a:t> og </a:t>
            </a:r>
            <a:r>
              <a:rPr lang="en-GB" dirty="0" err="1"/>
              <a:t>hos</a:t>
            </a:r>
            <a:r>
              <a:rPr lang="en-GB" dirty="0"/>
              <a:t> parter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vil</a:t>
            </a:r>
            <a:r>
              <a:rPr lang="en-GB" dirty="0"/>
              <a:t> </a:t>
            </a:r>
            <a:r>
              <a:rPr lang="en-GB" dirty="0" err="1"/>
              <a:t>beskytte</a:t>
            </a:r>
            <a:r>
              <a:rPr lang="en-GB" dirty="0"/>
              <a:t> data.</a:t>
            </a:r>
          </a:p>
          <a:p>
            <a:pPr lvl="0"/>
            <a:endParaRPr lang="nb-NO" dirty="0"/>
          </a:p>
          <a:p>
            <a:pPr lvl="0"/>
            <a:r>
              <a:rPr lang="nb-NO" dirty="0"/>
              <a:t>Gode referanser bygget tillit raskere enn dokumentasjon alene.</a:t>
            </a:r>
          </a:p>
          <a:p>
            <a:endParaRPr lang="en-GB" dirty="0"/>
          </a:p>
          <a:p>
            <a:r>
              <a:rPr lang="en-GB" dirty="0" err="1"/>
              <a:t>Velg</a:t>
            </a:r>
            <a:r>
              <a:rPr lang="en-GB" dirty="0"/>
              <a:t> </a:t>
            </a:r>
            <a:r>
              <a:rPr lang="en-GB" dirty="0" err="1"/>
              <a:t>minste</a:t>
            </a:r>
            <a:r>
              <a:rPr lang="en-GB" dirty="0"/>
              <a:t> </a:t>
            </a:r>
            <a:r>
              <a:rPr lang="en-GB" dirty="0" err="1"/>
              <a:t>motstands</a:t>
            </a:r>
            <a:r>
              <a:rPr lang="en-GB" dirty="0"/>
              <a:t> </a:t>
            </a:r>
            <a:r>
              <a:rPr lang="en-GB" dirty="0" err="1"/>
              <a:t>vei</a:t>
            </a:r>
            <a:r>
              <a:rPr lang="en-GB" dirty="0"/>
              <a:t>.</a:t>
            </a: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5F257B94-EB39-87B6-ED27-C8BF36EC16F4}"/>
              </a:ext>
            </a:extLst>
          </p:cNvPr>
          <p:cNvGrpSpPr>
            <a:grpSpLocks noChangeAspect="1"/>
          </p:cNvGrpSpPr>
          <p:nvPr/>
        </p:nvGrpSpPr>
        <p:grpSpPr>
          <a:xfrm>
            <a:off x="429779" y="2813995"/>
            <a:ext cx="361670" cy="361333"/>
            <a:chOff x="1952764" y="1885352"/>
            <a:chExt cx="361670" cy="36133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" name="Graphic 4">
              <a:extLst>
                <a:ext uri="{FF2B5EF4-FFF2-40B4-BE49-F238E27FC236}">
                  <a16:creationId xmlns:a16="http://schemas.microsoft.com/office/drawing/2014/main" id="{0830BE3C-4DAB-A0B7-AC50-B723356EFE05}"/>
                </a:ext>
              </a:extLst>
            </p:cNvPr>
            <p:cNvSpPr/>
            <p:nvPr/>
          </p:nvSpPr>
          <p:spPr>
            <a:xfrm>
              <a:off x="2044140" y="1990688"/>
              <a:ext cx="96488" cy="74054"/>
            </a:xfrm>
            <a:custGeom>
              <a:avLst/>
              <a:gdLst>
                <a:gd name="connsiteX0" fmla="*/ 0 w 96488"/>
                <a:gd name="connsiteY0" fmla="*/ 55541 h 74054"/>
                <a:gd name="connsiteX1" fmla="*/ 14058 w 96488"/>
                <a:gd name="connsiteY1" fmla="*/ 55541 h 74054"/>
                <a:gd name="connsiteX2" fmla="*/ 20448 w 96488"/>
                <a:gd name="connsiteY2" fmla="*/ 61925 h 74054"/>
                <a:gd name="connsiteX3" fmla="*/ 20448 w 96488"/>
                <a:gd name="connsiteY3" fmla="*/ 74054 h 74054"/>
                <a:gd name="connsiteX4" fmla="*/ 37062 w 96488"/>
                <a:gd name="connsiteY4" fmla="*/ 57456 h 74054"/>
                <a:gd name="connsiteX5" fmla="*/ 41535 w 96488"/>
                <a:gd name="connsiteY5" fmla="*/ 55541 h 74054"/>
                <a:gd name="connsiteX6" fmla="*/ 96488 w 96488"/>
                <a:gd name="connsiteY6" fmla="*/ 55541 h 74054"/>
                <a:gd name="connsiteX7" fmla="*/ 96488 w 96488"/>
                <a:gd name="connsiteY7" fmla="*/ 0 h 74054"/>
                <a:gd name="connsiteX8" fmla="*/ 0 w 96488"/>
                <a:gd name="connsiteY8" fmla="*/ 0 h 74054"/>
                <a:gd name="connsiteX9" fmla="*/ 0 w 96488"/>
                <a:gd name="connsiteY9" fmla="*/ 55541 h 7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488" h="74054">
                  <a:moveTo>
                    <a:pt x="0" y="55541"/>
                  </a:moveTo>
                  <a:lnTo>
                    <a:pt x="14058" y="55541"/>
                  </a:lnTo>
                  <a:cubicBezTo>
                    <a:pt x="17892" y="55541"/>
                    <a:pt x="20448" y="58094"/>
                    <a:pt x="20448" y="61925"/>
                  </a:cubicBezTo>
                  <a:lnTo>
                    <a:pt x="20448" y="74054"/>
                  </a:lnTo>
                  <a:lnTo>
                    <a:pt x="37062" y="57456"/>
                  </a:lnTo>
                  <a:cubicBezTo>
                    <a:pt x="38340" y="56179"/>
                    <a:pt x="39618" y="55541"/>
                    <a:pt x="41535" y="55541"/>
                  </a:cubicBezTo>
                  <a:lnTo>
                    <a:pt x="96488" y="55541"/>
                  </a:lnTo>
                  <a:lnTo>
                    <a:pt x="96488" y="0"/>
                  </a:lnTo>
                  <a:lnTo>
                    <a:pt x="0" y="0"/>
                  </a:lnTo>
                  <a:lnTo>
                    <a:pt x="0" y="55541"/>
                  </a:ln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Graphic 4">
              <a:extLst>
                <a:ext uri="{FF2B5EF4-FFF2-40B4-BE49-F238E27FC236}">
                  <a16:creationId xmlns:a16="http://schemas.microsoft.com/office/drawing/2014/main" id="{730D382D-501A-C664-AD49-0909E2629919}"/>
                </a:ext>
              </a:extLst>
            </p:cNvPr>
            <p:cNvSpPr/>
            <p:nvPr/>
          </p:nvSpPr>
          <p:spPr>
            <a:xfrm>
              <a:off x="1952764" y="1885352"/>
              <a:ext cx="361670" cy="361333"/>
            </a:xfrm>
            <a:custGeom>
              <a:avLst/>
              <a:gdLst>
                <a:gd name="connsiteX0" fmla="*/ 180835 w 361670"/>
                <a:gd name="connsiteY0" fmla="*/ 0 h 361333"/>
                <a:gd name="connsiteX1" fmla="*/ 0 w 361670"/>
                <a:gd name="connsiteY1" fmla="*/ 180667 h 361333"/>
                <a:gd name="connsiteX2" fmla="*/ 180835 w 361670"/>
                <a:gd name="connsiteY2" fmla="*/ 361333 h 361333"/>
                <a:gd name="connsiteX3" fmla="*/ 361670 w 361670"/>
                <a:gd name="connsiteY3" fmla="*/ 180667 h 361333"/>
                <a:gd name="connsiteX4" fmla="*/ 180835 w 361670"/>
                <a:gd name="connsiteY4" fmla="*/ 0 h 361333"/>
                <a:gd name="connsiteX5" fmla="*/ 110546 w 361670"/>
                <a:gd name="connsiteY5" fmla="*/ 199180 h 361333"/>
                <a:gd name="connsiteX6" fmla="*/ 106073 w 361670"/>
                <a:gd name="connsiteY6" fmla="*/ 201095 h 361333"/>
                <a:gd name="connsiteX7" fmla="*/ 103517 w 361670"/>
                <a:gd name="connsiteY7" fmla="*/ 200457 h 361333"/>
                <a:gd name="connsiteX8" fmla="*/ 99683 w 361670"/>
                <a:gd name="connsiteY8" fmla="*/ 194711 h 361333"/>
                <a:gd name="connsiteX9" fmla="*/ 99683 w 361670"/>
                <a:gd name="connsiteY9" fmla="*/ 173644 h 361333"/>
                <a:gd name="connsiteX10" fmla="*/ 85625 w 361670"/>
                <a:gd name="connsiteY10" fmla="*/ 173644 h 361333"/>
                <a:gd name="connsiteX11" fmla="*/ 79235 w 361670"/>
                <a:gd name="connsiteY11" fmla="*/ 167260 h 361333"/>
                <a:gd name="connsiteX12" fmla="*/ 79235 w 361670"/>
                <a:gd name="connsiteY12" fmla="*/ 98952 h 361333"/>
                <a:gd name="connsiteX13" fmla="*/ 85625 w 361670"/>
                <a:gd name="connsiteY13" fmla="*/ 92568 h 361333"/>
                <a:gd name="connsiteX14" fmla="*/ 194893 w 361670"/>
                <a:gd name="connsiteY14" fmla="*/ 92568 h 361333"/>
                <a:gd name="connsiteX15" fmla="*/ 201283 w 361670"/>
                <a:gd name="connsiteY15" fmla="*/ 98952 h 361333"/>
                <a:gd name="connsiteX16" fmla="*/ 201283 w 361670"/>
                <a:gd name="connsiteY16" fmla="*/ 167260 h 361333"/>
                <a:gd name="connsiteX17" fmla="*/ 194893 w 361670"/>
                <a:gd name="connsiteY17" fmla="*/ 173644 h 361333"/>
                <a:gd name="connsiteX18" fmla="*/ 136106 w 361670"/>
                <a:gd name="connsiteY18" fmla="*/ 173644 h 361333"/>
                <a:gd name="connsiteX19" fmla="*/ 110546 w 361670"/>
                <a:gd name="connsiteY19" fmla="*/ 199180 h 361333"/>
                <a:gd name="connsiteX20" fmla="*/ 283074 w 361670"/>
                <a:gd name="connsiteY20" fmla="*/ 236207 h 361333"/>
                <a:gd name="connsiteX21" fmla="*/ 276684 w 361670"/>
                <a:gd name="connsiteY21" fmla="*/ 242591 h 361333"/>
                <a:gd name="connsiteX22" fmla="*/ 255597 w 361670"/>
                <a:gd name="connsiteY22" fmla="*/ 242591 h 361333"/>
                <a:gd name="connsiteX23" fmla="*/ 255597 w 361670"/>
                <a:gd name="connsiteY23" fmla="*/ 263658 h 361333"/>
                <a:gd name="connsiteX24" fmla="*/ 251763 w 361670"/>
                <a:gd name="connsiteY24" fmla="*/ 269404 h 361333"/>
                <a:gd name="connsiteX25" fmla="*/ 249208 w 361670"/>
                <a:gd name="connsiteY25" fmla="*/ 270042 h 361333"/>
                <a:gd name="connsiteX26" fmla="*/ 244735 w 361670"/>
                <a:gd name="connsiteY26" fmla="*/ 268127 h 361333"/>
                <a:gd name="connsiteX27" fmla="*/ 219175 w 361670"/>
                <a:gd name="connsiteY27" fmla="*/ 242591 h 361333"/>
                <a:gd name="connsiteX28" fmla="*/ 166777 w 361670"/>
                <a:gd name="connsiteY28" fmla="*/ 242591 h 361333"/>
                <a:gd name="connsiteX29" fmla="*/ 160387 w 361670"/>
                <a:gd name="connsiteY29" fmla="*/ 236207 h 361333"/>
                <a:gd name="connsiteX30" fmla="*/ 160387 w 361670"/>
                <a:gd name="connsiteY30" fmla="*/ 195350 h 361333"/>
                <a:gd name="connsiteX31" fmla="*/ 166777 w 361670"/>
                <a:gd name="connsiteY31" fmla="*/ 188966 h 361333"/>
                <a:gd name="connsiteX32" fmla="*/ 173167 w 361670"/>
                <a:gd name="connsiteY32" fmla="*/ 195350 h 361333"/>
                <a:gd name="connsiteX33" fmla="*/ 173167 w 361670"/>
                <a:gd name="connsiteY33" fmla="*/ 229823 h 361333"/>
                <a:gd name="connsiteX34" fmla="*/ 221731 w 361670"/>
                <a:gd name="connsiteY34" fmla="*/ 229823 h 361333"/>
                <a:gd name="connsiteX35" fmla="*/ 226204 w 361670"/>
                <a:gd name="connsiteY35" fmla="*/ 231738 h 361333"/>
                <a:gd name="connsiteX36" fmla="*/ 242818 w 361670"/>
                <a:gd name="connsiteY36" fmla="*/ 248337 h 361333"/>
                <a:gd name="connsiteX37" fmla="*/ 242818 w 361670"/>
                <a:gd name="connsiteY37" fmla="*/ 236207 h 361333"/>
                <a:gd name="connsiteX38" fmla="*/ 249208 w 361670"/>
                <a:gd name="connsiteY38" fmla="*/ 229823 h 361333"/>
                <a:gd name="connsiteX39" fmla="*/ 270294 w 361670"/>
                <a:gd name="connsiteY39" fmla="*/ 229823 h 361333"/>
                <a:gd name="connsiteX40" fmla="*/ 270294 w 361670"/>
                <a:gd name="connsiteY40" fmla="*/ 160238 h 361333"/>
                <a:gd name="connsiteX41" fmla="*/ 221731 w 361670"/>
                <a:gd name="connsiteY41" fmla="*/ 160238 h 361333"/>
                <a:gd name="connsiteX42" fmla="*/ 215341 w 361670"/>
                <a:gd name="connsiteY42" fmla="*/ 153854 h 361333"/>
                <a:gd name="connsiteX43" fmla="*/ 221731 w 361670"/>
                <a:gd name="connsiteY43" fmla="*/ 147470 h 361333"/>
                <a:gd name="connsiteX44" fmla="*/ 276684 w 361670"/>
                <a:gd name="connsiteY44" fmla="*/ 147470 h 361333"/>
                <a:gd name="connsiteX45" fmla="*/ 283074 w 361670"/>
                <a:gd name="connsiteY45" fmla="*/ 153854 h 361333"/>
                <a:gd name="connsiteX46" fmla="*/ 283074 w 361670"/>
                <a:gd name="connsiteY46" fmla="*/ 236207 h 36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61670" h="361333">
                  <a:moveTo>
                    <a:pt x="180835" y="0"/>
                  </a:moveTo>
                  <a:cubicBezTo>
                    <a:pt x="80513" y="0"/>
                    <a:pt x="0" y="81076"/>
                    <a:pt x="0" y="180667"/>
                  </a:cubicBezTo>
                  <a:cubicBezTo>
                    <a:pt x="0" y="280257"/>
                    <a:pt x="81152" y="361333"/>
                    <a:pt x="180835" y="361333"/>
                  </a:cubicBezTo>
                  <a:cubicBezTo>
                    <a:pt x="281157" y="361333"/>
                    <a:pt x="361670" y="280257"/>
                    <a:pt x="361670" y="180667"/>
                  </a:cubicBezTo>
                  <a:cubicBezTo>
                    <a:pt x="361670" y="81076"/>
                    <a:pt x="281157" y="0"/>
                    <a:pt x="180835" y="0"/>
                  </a:cubicBezTo>
                  <a:close/>
                  <a:moveTo>
                    <a:pt x="110546" y="199180"/>
                  </a:moveTo>
                  <a:cubicBezTo>
                    <a:pt x="109268" y="200457"/>
                    <a:pt x="107990" y="201095"/>
                    <a:pt x="106073" y="201095"/>
                  </a:cubicBezTo>
                  <a:cubicBezTo>
                    <a:pt x="105434" y="201095"/>
                    <a:pt x="104156" y="201095"/>
                    <a:pt x="103517" y="200457"/>
                  </a:cubicBezTo>
                  <a:cubicBezTo>
                    <a:pt x="100961" y="199180"/>
                    <a:pt x="99683" y="197265"/>
                    <a:pt x="99683" y="194711"/>
                  </a:cubicBezTo>
                  <a:lnTo>
                    <a:pt x="99683" y="173644"/>
                  </a:lnTo>
                  <a:lnTo>
                    <a:pt x="85625" y="173644"/>
                  </a:lnTo>
                  <a:cubicBezTo>
                    <a:pt x="81791" y="173644"/>
                    <a:pt x="79235" y="171091"/>
                    <a:pt x="79235" y="167260"/>
                  </a:cubicBezTo>
                  <a:lnTo>
                    <a:pt x="79235" y="98952"/>
                  </a:lnTo>
                  <a:cubicBezTo>
                    <a:pt x="79235" y="95121"/>
                    <a:pt x="81791" y="92568"/>
                    <a:pt x="85625" y="92568"/>
                  </a:cubicBezTo>
                  <a:lnTo>
                    <a:pt x="194893" y="92568"/>
                  </a:lnTo>
                  <a:cubicBezTo>
                    <a:pt x="198727" y="92568"/>
                    <a:pt x="201283" y="95121"/>
                    <a:pt x="201283" y="98952"/>
                  </a:cubicBezTo>
                  <a:lnTo>
                    <a:pt x="201283" y="167260"/>
                  </a:lnTo>
                  <a:cubicBezTo>
                    <a:pt x="201283" y="171091"/>
                    <a:pt x="198727" y="173644"/>
                    <a:pt x="194893" y="173644"/>
                  </a:cubicBezTo>
                  <a:lnTo>
                    <a:pt x="136106" y="173644"/>
                  </a:lnTo>
                  <a:lnTo>
                    <a:pt x="110546" y="199180"/>
                  </a:lnTo>
                  <a:close/>
                  <a:moveTo>
                    <a:pt x="283074" y="236207"/>
                  </a:moveTo>
                  <a:cubicBezTo>
                    <a:pt x="283074" y="240038"/>
                    <a:pt x="280518" y="242591"/>
                    <a:pt x="276684" y="242591"/>
                  </a:cubicBezTo>
                  <a:lnTo>
                    <a:pt x="255597" y="242591"/>
                  </a:lnTo>
                  <a:lnTo>
                    <a:pt x="255597" y="263658"/>
                  </a:lnTo>
                  <a:cubicBezTo>
                    <a:pt x="255597" y="266212"/>
                    <a:pt x="254319" y="268766"/>
                    <a:pt x="251763" y="269404"/>
                  </a:cubicBezTo>
                  <a:cubicBezTo>
                    <a:pt x="251124" y="270042"/>
                    <a:pt x="249847" y="270042"/>
                    <a:pt x="249208" y="270042"/>
                  </a:cubicBezTo>
                  <a:cubicBezTo>
                    <a:pt x="247290" y="270042"/>
                    <a:pt x="246013" y="269404"/>
                    <a:pt x="244735" y="268127"/>
                  </a:cubicBezTo>
                  <a:lnTo>
                    <a:pt x="219175" y="242591"/>
                  </a:lnTo>
                  <a:lnTo>
                    <a:pt x="166777" y="242591"/>
                  </a:lnTo>
                  <a:cubicBezTo>
                    <a:pt x="162943" y="242591"/>
                    <a:pt x="160387" y="240038"/>
                    <a:pt x="160387" y="236207"/>
                  </a:cubicBezTo>
                  <a:lnTo>
                    <a:pt x="160387" y="195350"/>
                  </a:lnTo>
                  <a:cubicBezTo>
                    <a:pt x="160387" y="191519"/>
                    <a:pt x="162943" y="188966"/>
                    <a:pt x="166777" y="188966"/>
                  </a:cubicBezTo>
                  <a:cubicBezTo>
                    <a:pt x="170611" y="188966"/>
                    <a:pt x="173167" y="191519"/>
                    <a:pt x="173167" y="195350"/>
                  </a:cubicBezTo>
                  <a:lnTo>
                    <a:pt x="173167" y="229823"/>
                  </a:lnTo>
                  <a:lnTo>
                    <a:pt x="221731" y="229823"/>
                  </a:lnTo>
                  <a:cubicBezTo>
                    <a:pt x="223648" y="229823"/>
                    <a:pt x="224926" y="230462"/>
                    <a:pt x="226204" y="231738"/>
                  </a:cubicBezTo>
                  <a:lnTo>
                    <a:pt x="242818" y="248337"/>
                  </a:lnTo>
                  <a:lnTo>
                    <a:pt x="242818" y="236207"/>
                  </a:lnTo>
                  <a:cubicBezTo>
                    <a:pt x="242818" y="232377"/>
                    <a:pt x="245374" y="229823"/>
                    <a:pt x="249208" y="229823"/>
                  </a:cubicBezTo>
                  <a:lnTo>
                    <a:pt x="270294" y="229823"/>
                  </a:lnTo>
                  <a:lnTo>
                    <a:pt x="270294" y="160238"/>
                  </a:lnTo>
                  <a:lnTo>
                    <a:pt x="221731" y="160238"/>
                  </a:lnTo>
                  <a:cubicBezTo>
                    <a:pt x="217897" y="160238"/>
                    <a:pt x="215341" y="157684"/>
                    <a:pt x="215341" y="153854"/>
                  </a:cubicBezTo>
                  <a:cubicBezTo>
                    <a:pt x="215341" y="150024"/>
                    <a:pt x="217897" y="147470"/>
                    <a:pt x="221731" y="147470"/>
                  </a:cubicBezTo>
                  <a:lnTo>
                    <a:pt x="276684" y="147470"/>
                  </a:lnTo>
                  <a:cubicBezTo>
                    <a:pt x="280518" y="147470"/>
                    <a:pt x="283074" y="150024"/>
                    <a:pt x="283074" y="153854"/>
                  </a:cubicBezTo>
                  <a:lnTo>
                    <a:pt x="283074" y="236207"/>
                  </a:ln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Graphic 4">
            <a:extLst>
              <a:ext uri="{FF2B5EF4-FFF2-40B4-BE49-F238E27FC236}">
                <a16:creationId xmlns:a16="http://schemas.microsoft.com/office/drawing/2014/main" id="{820B75DF-8F00-0CC1-A2EE-C35CFA0F92A6}"/>
              </a:ext>
            </a:extLst>
          </p:cNvPr>
          <p:cNvGrpSpPr>
            <a:grpSpLocks noChangeAspect="1"/>
          </p:cNvGrpSpPr>
          <p:nvPr/>
        </p:nvGrpSpPr>
        <p:grpSpPr>
          <a:xfrm>
            <a:off x="402358" y="3366414"/>
            <a:ext cx="361670" cy="361333"/>
            <a:chOff x="10324860" y="2855717"/>
            <a:chExt cx="361670" cy="361333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95F36604-5042-48BF-6BE7-CE59F4F7D557}"/>
                </a:ext>
              </a:extLst>
            </p:cNvPr>
            <p:cNvSpPr/>
            <p:nvPr/>
          </p:nvSpPr>
          <p:spPr>
            <a:xfrm>
              <a:off x="10466078" y="2951477"/>
              <a:ext cx="136450" cy="171729"/>
            </a:xfrm>
            <a:custGeom>
              <a:avLst/>
              <a:gdLst>
                <a:gd name="connsiteX0" fmla="*/ 102239 w 136450"/>
                <a:gd name="connsiteY0" fmla="*/ 67670 h 171729"/>
                <a:gd name="connsiteX1" fmla="*/ 63261 w 136450"/>
                <a:gd name="connsiteY1" fmla="*/ 67670 h 171729"/>
                <a:gd name="connsiteX2" fmla="*/ 61982 w 136450"/>
                <a:gd name="connsiteY2" fmla="*/ 67670 h 171729"/>
                <a:gd name="connsiteX3" fmla="*/ 60704 w 136450"/>
                <a:gd name="connsiteY3" fmla="*/ 67670 h 171729"/>
                <a:gd name="connsiteX4" fmla="*/ 60704 w 136450"/>
                <a:gd name="connsiteY4" fmla="*/ 67670 h 171729"/>
                <a:gd name="connsiteX5" fmla="*/ 59426 w 136450"/>
                <a:gd name="connsiteY5" fmla="*/ 67032 h 171729"/>
                <a:gd name="connsiteX6" fmla="*/ 58787 w 136450"/>
                <a:gd name="connsiteY6" fmla="*/ 66393 h 171729"/>
                <a:gd name="connsiteX7" fmla="*/ 58148 w 136450"/>
                <a:gd name="connsiteY7" fmla="*/ 65117 h 171729"/>
                <a:gd name="connsiteX8" fmla="*/ 57509 w 136450"/>
                <a:gd name="connsiteY8" fmla="*/ 63840 h 171729"/>
                <a:gd name="connsiteX9" fmla="*/ 57509 w 136450"/>
                <a:gd name="connsiteY9" fmla="*/ 62563 h 171729"/>
                <a:gd name="connsiteX10" fmla="*/ 57509 w 136450"/>
                <a:gd name="connsiteY10" fmla="*/ 61286 h 171729"/>
                <a:gd name="connsiteX11" fmla="*/ 57509 w 136450"/>
                <a:gd name="connsiteY11" fmla="*/ 61286 h 171729"/>
                <a:gd name="connsiteX12" fmla="*/ 57509 w 136450"/>
                <a:gd name="connsiteY12" fmla="*/ 60009 h 171729"/>
                <a:gd name="connsiteX13" fmla="*/ 57509 w 136450"/>
                <a:gd name="connsiteY13" fmla="*/ 58733 h 171729"/>
                <a:gd name="connsiteX14" fmla="*/ 73484 w 136450"/>
                <a:gd name="connsiteY14" fmla="*/ 11491 h 171729"/>
                <a:gd name="connsiteX15" fmla="*/ 71567 w 136450"/>
                <a:gd name="connsiteY15" fmla="*/ 0 h 171729"/>
                <a:gd name="connsiteX16" fmla="*/ 7029 w 136450"/>
                <a:gd name="connsiteY16" fmla="*/ 74054 h 171729"/>
                <a:gd name="connsiteX17" fmla="*/ 7029 w 136450"/>
                <a:gd name="connsiteY17" fmla="*/ 74054 h 171729"/>
                <a:gd name="connsiteX18" fmla="*/ 6390 w 136450"/>
                <a:gd name="connsiteY18" fmla="*/ 74692 h 171729"/>
                <a:gd name="connsiteX19" fmla="*/ 0 w 136450"/>
                <a:gd name="connsiteY19" fmla="*/ 91929 h 171729"/>
                <a:gd name="connsiteX20" fmla="*/ 0 w 136450"/>
                <a:gd name="connsiteY20" fmla="*/ 146832 h 171729"/>
                <a:gd name="connsiteX21" fmla="*/ 24921 w 136450"/>
                <a:gd name="connsiteY21" fmla="*/ 171729 h 171729"/>
                <a:gd name="connsiteX22" fmla="*/ 95849 w 136450"/>
                <a:gd name="connsiteY22" fmla="*/ 171729 h 171729"/>
                <a:gd name="connsiteX23" fmla="*/ 122048 w 136450"/>
                <a:gd name="connsiteY23" fmla="*/ 160876 h 171729"/>
                <a:gd name="connsiteX24" fmla="*/ 136105 w 136450"/>
                <a:gd name="connsiteY24" fmla="*/ 100228 h 171729"/>
                <a:gd name="connsiteX25" fmla="*/ 102239 w 136450"/>
                <a:gd name="connsiteY25" fmla="*/ 67670 h 17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6450" h="171729">
                  <a:moveTo>
                    <a:pt x="102239" y="67670"/>
                  </a:moveTo>
                  <a:lnTo>
                    <a:pt x="63261" y="67670"/>
                  </a:lnTo>
                  <a:cubicBezTo>
                    <a:pt x="62621" y="67670"/>
                    <a:pt x="62621" y="67670"/>
                    <a:pt x="61982" y="67670"/>
                  </a:cubicBezTo>
                  <a:cubicBezTo>
                    <a:pt x="61343" y="67670"/>
                    <a:pt x="61343" y="67670"/>
                    <a:pt x="60704" y="67670"/>
                  </a:cubicBezTo>
                  <a:cubicBezTo>
                    <a:pt x="60704" y="67670"/>
                    <a:pt x="60704" y="67670"/>
                    <a:pt x="60704" y="67670"/>
                  </a:cubicBezTo>
                  <a:cubicBezTo>
                    <a:pt x="60066" y="67670"/>
                    <a:pt x="60066" y="67032"/>
                    <a:pt x="59426" y="67032"/>
                  </a:cubicBezTo>
                  <a:cubicBezTo>
                    <a:pt x="59426" y="67032"/>
                    <a:pt x="58787" y="66393"/>
                    <a:pt x="58787" y="66393"/>
                  </a:cubicBezTo>
                  <a:cubicBezTo>
                    <a:pt x="58787" y="66393"/>
                    <a:pt x="58148" y="65755"/>
                    <a:pt x="58148" y="65117"/>
                  </a:cubicBezTo>
                  <a:cubicBezTo>
                    <a:pt x="58148" y="64478"/>
                    <a:pt x="57509" y="64478"/>
                    <a:pt x="57509" y="63840"/>
                  </a:cubicBezTo>
                  <a:cubicBezTo>
                    <a:pt x="57509" y="63201"/>
                    <a:pt x="57509" y="63201"/>
                    <a:pt x="57509" y="62563"/>
                  </a:cubicBezTo>
                  <a:cubicBezTo>
                    <a:pt x="57509" y="61925"/>
                    <a:pt x="57509" y="61925"/>
                    <a:pt x="57509" y="61286"/>
                  </a:cubicBezTo>
                  <a:cubicBezTo>
                    <a:pt x="57509" y="61286"/>
                    <a:pt x="57509" y="61286"/>
                    <a:pt x="57509" y="61286"/>
                  </a:cubicBezTo>
                  <a:cubicBezTo>
                    <a:pt x="57509" y="60648"/>
                    <a:pt x="57509" y="60648"/>
                    <a:pt x="57509" y="60009"/>
                  </a:cubicBezTo>
                  <a:cubicBezTo>
                    <a:pt x="57509" y="59371"/>
                    <a:pt x="57509" y="59371"/>
                    <a:pt x="57509" y="58733"/>
                  </a:cubicBezTo>
                  <a:lnTo>
                    <a:pt x="73484" y="11491"/>
                  </a:lnTo>
                  <a:cubicBezTo>
                    <a:pt x="74762" y="7661"/>
                    <a:pt x="72845" y="3192"/>
                    <a:pt x="71567" y="0"/>
                  </a:cubicBezTo>
                  <a:lnTo>
                    <a:pt x="7029" y="74054"/>
                  </a:lnTo>
                  <a:cubicBezTo>
                    <a:pt x="7029" y="74054"/>
                    <a:pt x="7029" y="74054"/>
                    <a:pt x="7029" y="74054"/>
                  </a:cubicBezTo>
                  <a:cubicBezTo>
                    <a:pt x="7029" y="74054"/>
                    <a:pt x="7029" y="74692"/>
                    <a:pt x="6390" y="74692"/>
                  </a:cubicBezTo>
                  <a:cubicBezTo>
                    <a:pt x="1917" y="79800"/>
                    <a:pt x="0" y="85545"/>
                    <a:pt x="0" y="91929"/>
                  </a:cubicBezTo>
                  <a:lnTo>
                    <a:pt x="0" y="146832"/>
                  </a:lnTo>
                  <a:cubicBezTo>
                    <a:pt x="0" y="161515"/>
                    <a:pt x="10224" y="171729"/>
                    <a:pt x="24921" y="171729"/>
                  </a:cubicBezTo>
                  <a:lnTo>
                    <a:pt x="95849" y="171729"/>
                  </a:lnTo>
                  <a:cubicBezTo>
                    <a:pt x="106712" y="171729"/>
                    <a:pt x="115658" y="167899"/>
                    <a:pt x="122048" y="160876"/>
                  </a:cubicBezTo>
                  <a:cubicBezTo>
                    <a:pt x="139940" y="141086"/>
                    <a:pt x="136105" y="100867"/>
                    <a:pt x="136105" y="100228"/>
                  </a:cubicBezTo>
                  <a:cubicBezTo>
                    <a:pt x="135466" y="86184"/>
                    <a:pt x="116935" y="67670"/>
                    <a:pt x="102239" y="67670"/>
                  </a:cubicBez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Graphic 4">
              <a:extLst>
                <a:ext uri="{FF2B5EF4-FFF2-40B4-BE49-F238E27FC236}">
                  <a16:creationId xmlns:a16="http://schemas.microsoft.com/office/drawing/2014/main" id="{B61AEE16-1538-4879-CD6D-736EC465F285}"/>
                </a:ext>
              </a:extLst>
            </p:cNvPr>
            <p:cNvSpPr/>
            <p:nvPr/>
          </p:nvSpPr>
          <p:spPr>
            <a:xfrm>
              <a:off x="10409846" y="3042130"/>
              <a:ext cx="46008" cy="73415"/>
            </a:xfrm>
            <a:custGeom>
              <a:avLst/>
              <a:gdLst>
                <a:gd name="connsiteX0" fmla="*/ 42173 w 46008"/>
                <a:gd name="connsiteY0" fmla="*/ 56817 h 73415"/>
                <a:gd name="connsiteX1" fmla="*/ 42173 w 46008"/>
                <a:gd name="connsiteY1" fmla="*/ 1915 h 73415"/>
                <a:gd name="connsiteX2" fmla="*/ 42173 w 46008"/>
                <a:gd name="connsiteY2" fmla="*/ 0 h 73415"/>
                <a:gd name="connsiteX3" fmla="*/ 0 w 46008"/>
                <a:gd name="connsiteY3" fmla="*/ 0 h 73415"/>
                <a:gd name="connsiteX4" fmla="*/ 0 w 46008"/>
                <a:gd name="connsiteY4" fmla="*/ 73416 h 73415"/>
                <a:gd name="connsiteX5" fmla="*/ 46008 w 46008"/>
                <a:gd name="connsiteY5" fmla="*/ 73416 h 73415"/>
                <a:gd name="connsiteX6" fmla="*/ 42173 w 46008"/>
                <a:gd name="connsiteY6" fmla="*/ 56817 h 73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08" h="73415">
                  <a:moveTo>
                    <a:pt x="42173" y="56817"/>
                  </a:moveTo>
                  <a:lnTo>
                    <a:pt x="42173" y="1915"/>
                  </a:lnTo>
                  <a:cubicBezTo>
                    <a:pt x="42173" y="1277"/>
                    <a:pt x="42173" y="638"/>
                    <a:pt x="42173" y="0"/>
                  </a:cubicBezTo>
                  <a:lnTo>
                    <a:pt x="0" y="0"/>
                  </a:lnTo>
                  <a:lnTo>
                    <a:pt x="0" y="73416"/>
                  </a:lnTo>
                  <a:lnTo>
                    <a:pt x="46008" y="73416"/>
                  </a:lnTo>
                  <a:cubicBezTo>
                    <a:pt x="44091" y="68947"/>
                    <a:pt x="42173" y="63201"/>
                    <a:pt x="42173" y="56817"/>
                  </a:cubicBez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Graphic 4">
              <a:extLst>
                <a:ext uri="{FF2B5EF4-FFF2-40B4-BE49-F238E27FC236}">
                  <a16:creationId xmlns:a16="http://schemas.microsoft.com/office/drawing/2014/main" id="{4D45090A-7800-D934-266F-7500C72CA13F}"/>
                </a:ext>
              </a:extLst>
            </p:cNvPr>
            <p:cNvSpPr/>
            <p:nvPr/>
          </p:nvSpPr>
          <p:spPr>
            <a:xfrm>
              <a:off x="10324860" y="2855717"/>
              <a:ext cx="361670" cy="361333"/>
            </a:xfrm>
            <a:custGeom>
              <a:avLst/>
              <a:gdLst>
                <a:gd name="connsiteX0" fmla="*/ 180835 w 361670"/>
                <a:gd name="connsiteY0" fmla="*/ 0 h 361333"/>
                <a:gd name="connsiteX1" fmla="*/ 0 w 361670"/>
                <a:gd name="connsiteY1" fmla="*/ 180667 h 361333"/>
                <a:gd name="connsiteX2" fmla="*/ 180835 w 361670"/>
                <a:gd name="connsiteY2" fmla="*/ 361333 h 361333"/>
                <a:gd name="connsiteX3" fmla="*/ 361670 w 361670"/>
                <a:gd name="connsiteY3" fmla="*/ 180667 h 361333"/>
                <a:gd name="connsiteX4" fmla="*/ 180835 w 361670"/>
                <a:gd name="connsiteY4" fmla="*/ 0 h 361333"/>
                <a:gd name="connsiteX5" fmla="*/ 271572 w 361670"/>
                <a:gd name="connsiteY5" fmla="*/ 266212 h 361333"/>
                <a:gd name="connsiteX6" fmla="*/ 235788 w 361670"/>
                <a:gd name="connsiteY6" fmla="*/ 281533 h 361333"/>
                <a:gd name="connsiteX7" fmla="*/ 164860 w 361670"/>
                <a:gd name="connsiteY7" fmla="*/ 281533 h 361333"/>
                <a:gd name="connsiteX8" fmla="*/ 141217 w 361670"/>
                <a:gd name="connsiteY8" fmla="*/ 273873 h 361333"/>
                <a:gd name="connsiteX9" fmla="*/ 78596 w 361670"/>
                <a:gd name="connsiteY9" fmla="*/ 273873 h 361333"/>
                <a:gd name="connsiteX10" fmla="*/ 72206 w 361670"/>
                <a:gd name="connsiteY10" fmla="*/ 267489 h 361333"/>
                <a:gd name="connsiteX11" fmla="*/ 72206 w 361670"/>
                <a:gd name="connsiteY11" fmla="*/ 180667 h 361333"/>
                <a:gd name="connsiteX12" fmla="*/ 78596 w 361670"/>
                <a:gd name="connsiteY12" fmla="*/ 174283 h 361333"/>
                <a:gd name="connsiteX13" fmla="*/ 129715 w 361670"/>
                <a:gd name="connsiteY13" fmla="*/ 174283 h 361333"/>
                <a:gd name="connsiteX14" fmla="*/ 136744 w 361670"/>
                <a:gd name="connsiteY14" fmla="*/ 162792 h 361333"/>
                <a:gd name="connsiteX15" fmla="*/ 136744 w 361670"/>
                <a:gd name="connsiteY15" fmla="*/ 162792 h 361333"/>
                <a:gd name="connsiteX16" fmla="*/ 137384 w 361670"/>
                <a:gd name="connsiteY16" fmla="*/ 162153 h 361333"/>
                <a:gd name="connsiteX17" fmla="*/ 207033 w 361670"/>
                <a:gd name="connsiteY17" fmla="*/ 82353 h 361333"/>
                <a:gd name="connsiteX18" fmla="*/ 211507 w 361670"/>
                <a:gd name="connsiteY18" fmla="*/ 80438 h 361333"/>
                <a:gd name="connsiteX19" fmla="*/ 215979 w 361670"/>
                <a:gd name="connsiteY19" fmla="*/ 82353 h 361333"/>
                <a:gd name="connsiteX20" fmla="*/ 225564 w 361670"/>
                <a:gd name="connsiteY20" fmla="*/ 112358 h 361333"/>
                <a:gd name="connsiteX21" fmla="*/ 212784 w 361670"/>
                <a:gd name="connsiteY21" fmla="*/ 151300 h 361333"/>
                <a:gd name="connsiteX22" fmla="*/ 243456 w 361670"/>
                <a:gd name="connsiteY22" fmla="*/ 151300 h 361333"/>
                <a:gd name="connsiteX23" fmla="*/ 288825 w 361670"/>
                <a:gd name="connsiteY23" fmla="*/ 196627 h 361333"/>
                <a:gd name="connsiteX24" fmla="*/ 271572 w 361670"/>
                <a:gd name="connsiteY24" fmla="*/ 266212 h 36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61670" h="361333">
                  <a:moveTo>
                    <a:pt x="180835" y="0"/>
                  </a:moveTo>
                  <a:cubicBezTo>
                    <a:pt x="80513" y="0"/>
                    <a:pt x="0" y="81076"/>
                    <a:pt x="0" y="180667"/>
                  </a:cubicBezTo>
                  <a:cubicBezTo>
                    <a:pt x="0" y="280257"/>
                    <a:pt x="81152" y="361333"/>
                    <a:pt x="180835" y="361333"/>
                  </a:cubicBezTo>
                  <a:cubicBezTo>
                    <a:pt x="281157" y="361333"/>
                    <a:pt x="361670" y="280257"/>
                    <a:pt x="361670" y="180667"/>
                  </a:cubicBezTo>
                  <a:cubicBezTo>
                    <a:pt x="361670" y="81076"/>
                    <a:pt x="281157" y="0"/>
                    <a:pt x="180835" y="0"/>
                  </a:cubicBezTo>
                  <a:close/>
                  <a:moveTo>
                    <a:pt x="271572" y="266212"/>
                  </a:moveTo>
                  <a:cubicBezTo>
                    <a:pt x="262626" y="276426"/>
                    <a:pt x="250485" y="281533"/>
                    <a:pt x="235788" y="281533"/>
                  </a:cubicBezTo>
                  <a:lnTo>
                    <a:pt x="164860" y="281533"/>
                  </a:lnTo>
                  <a:cubicBezTo>
                    <a:pt x="155275" y="281533"/>
                    <a:pt x="147607" y="278341"/>
                    <a:pt x="141217" y="273873"/>
                  </a:cubicBezTo>
                  <a:lnTo>
                    <a:pt x="78596" y="273873"/>
                  </a:lnTo>
                  <a:cubicBezTo>
                    <a:pt x="74762" y="273873"/>
                    <a:pt x="72206" y="271319"/>
                    <a:pt x="72206" y="267489"/>
                  </a:cubicBezTo>
                  <a:lnTo>
                    <a:pt x="72206" y="180667"/>
                  </a:lnTo>
                  <a:cubicBezTo>
                    <a:pt x="72206" y="176836"/>
                    <a:pt x="74762" y="174283"/>
                    <a:pt x="78596" y="174283"/>
                  </a:cubicBezTo>
                  <a:lnTo>
                    <a:pt x="129715" y="174283"/>
                  </a:lnTo>
                  <a:cubicBezTo>
                    <a:pt x="131633" y="170452"/>
                    <a:pt x="133549" y="166622"/>
                    <a:pt x="136744" y="162792"/>
                  </a:cubicBezTo>
                  <a:cubicBezTo>
                    <a:pt x="136744" y="162792"/>
                    <a:pt x="136744" y="162792"/>
                    <a:pt x="136744" y="162792"/>
                  </a:cubicBezTo>
                  <a:cubicBezTo>
                    <a:pt x="136744" y="162792"/>
                    <a:pt x="136744" y="162153"/>
                    <a:pt x="137384" y="162153"/>
                  </a:cubicBezTo>
                  <a:lnTo>
                    <a:pt x="207033" y="82353"/>
                  </a:lnTo>
                  <a:cubicBezTo>
                    <a:pt x="208312" y="81076"/>
                    <a:pt x="209589" y="80438"/>
                    <a:pt x="211507" y="80438"/>
                  </a:cubicBezTo>
                  <a:cubicBezTo>
                    <a:pt x="213423" y="80438"/>
                    <a:pt x="214702" y="81076"/>
                    <a:pt x="215979" y="82353"/>
                  </a:cubicBezTo>
                  <a:cubicBezTo>
                    <a:pt x="216618" y="82992"/>
                    <a:pt x="230038" y="96398"/>
                    <a:pt x="225564" y="112358"/>
                  </a:cubicBezTo>
                  <a:lnTo>
                    <a:pt x="212784" y="151300"/>
                  </a:lnTo>
                  <a:lnTo>
                    <a:pt x="243456" y="151300"/>
                  </a:lnTo>
                  <a:cubicBezTo>
                    <a:pt x="265182" y="151300"/>
                    <a:pt x="288825" y="174921"/>
                    <a:pt x="288825" y="196627"/>
                  </a:cubicBezTo>
                  <a:cubicBezTo>
                    <a:pt x="289464" y="197903"/>
                    <a:pt x="293937" y="241953"/>
                    <a:pt x="271572" y="266212"/>
                  </a:cubicBez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4">
            <a:extLst>
              <a:ext uri="{FF2B5EF4-FFF2-40B4-BE49-F238E27FC236}">
                <a16:creationId xmlns:a16="http://schemas.microsoft.com/office/drawing/2014/main" id="{1C5020CF-1B01-0EC8-9EE9-02B1D81DE743}"/>
              </a:ext>
            </a:extLst>
          </p:cNvPr>
          <p:cNvGrpSpPr>
            <a:grpSpLocks noChangeAspect="1"/>
          </p:cNvGrpSpPr>
          <p:nvPr/>
        </p:nvGrpSpPr>
        <p:grpSpPr>
          <a:xfrm>
            <a:off x="429460" y="1441945"/>
            <a:ext cx="362309" cy="361971"/>
            <a:chOff x="905454" y="1403361"/>
            <a:chExt cx="362309" cy="36197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3" name="Graphic 4">
              <a:extLst>
                <a:ext uri="{FF2B5EF4-FFF2-40B4-BE49-F238E27FC236}">
                  <a16:creationId xmlns:a16="http://schemas.microsoft.com/office/drawing/2014/main" id="{A6798AE3-BA55-F927-61D4-161C6191A403}"/>
                </a:ext>
              </a:extLst>
            </p:cNvPr>
            <p:cNvSpPr/>
            <p:nvPr/>
          </p:nvSpPr>
          <p:spPr>
            <a:xfrm>
              <a:off x="1077343" y="1665743"/>
              <a:ext cx="17891" cy="17875"/>
            </a:xfrm>
            <a:custGeom>
              <a:avLst/>
              <a:gdLst>
                <a:gd name="connsiteX0" fmla="*/ 17892 w 17891"/>
                <a:gd name="connsiteY0" fmla="*/ 8938 h 17875"/>
                <a:gd name="connsiteX1" fmla="*/ 8946 w 17891"/>
                <a:gd name="connsiteY1" fmla="*/ 17875 h 17875"/>
                <a:gd name="connsiteX2" fmla="*/ 0 w 17891"/>
                <a:gd name="connsiteY2" fmla="*/ 8938 h 17875"/>
                <a:gd name="connsiteX3" fmla="*/ 8946 w 17891"/>
                <a:gd name="connsiteY3" fmla="*/ 0 h 17875"/>
                <a:gd name="connsiteX4" fmla="*/ 17892 w 17891"/>
                <a:gd name="connsiteY4" fmla="*/ 8938 h 17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91" h="17875">
                  <a:moveTo>
                    <a:pt x="17892" y="8938"/>
                  </a:moveTo>
                  <a:cubicBezTo>
                    <a:pt x="17892" y="13874"/>
                    <a:pt x="13887" y="17875"/>
                    <a:pt x="8946" y="17875"/>
                  </a:cubicBezTo>
                  <a:cubicBezTo>
                    <a:pt x="4005" y="17875"/>
                    <a:pt x="0" y="13874"/>
                    <a:pt x="0" y="8938"/>
                  </a:cubicBezTo>
                  <a:cubicBezTo>
                    <a:pt x="0" y="4002"/>
                    <a:pt x="4005" y="0"/>
                    <a:pt x="8946" y="0"/>
                  </a:cubicBezTo>
                  <a:cubicBezTo>
                    <a:pt x="13887" y="0"/>
                    <a:pt x="17892" y="4002"/>
                    <a:pt x="17892" y="8938"/>
                  </a:cubicBez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4">
              <a:extLst>
                <a:ext uri="{FF2B5EF4-FFF2-40B4-BE49-F238E27FC236}">
                  <a16:creationId xmlns:a16="http://schemas.microsoft.com/office/drawing/2014/main" id="{DDEB88D6-9F23-2CFE-CCAF-B258FA38E6AE}"/>
                </a:ext>
              </a:extLst>
            </p:cNvPr>
            <p:cNvSpPr/>
            <p:nvPr/>
          </p:nvSpPr>
          <p:spPr>
            <a:xfrm>
              <a:off x="1077343" y="1484438"/>
              <a:ext cx="17891" cy="17875"/>
            </a:xfrm>
            <a:custGeom>
              <a:avLst/>
              <a:gdLst>
                <a:gd name="connsiteX0" fmla="*/ 17892 w 17891"/>
                <a:gd name="connsiteY0" fmla="*/ 8938 h 17875"/>
                <a:gd name="connsiteX1" fmla="*/ 8946 w 17891"/>
                <a:gd name="connsiteY1" fmla="*/ 0 h 17875"/>
                <a:gd name="connsiteX2" fmla="*/ 0 w 17891"/>
                <a:gd name="connsiteY2" fmla="*/ 8938 h 17875"/>
                <a:gd name="connsiteX3" fmla="*/ 8946 w 17891"/>
                <a:gd name="connsiteY3" fmla="*/ 17875 h 17875"/>
                <a:gd name="connsiteX4" fmla="*/ 8946 w 17891"/>
                <a:gd name="connsiteY4" fmla="*/ 17875 h 17875"/>
                <a:gd name="connsiteX5" fmla="*/ 17892 w 17891"/>
                <a:gd name="connsiteY5" fmla="*/ 8938 h 17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91" h="17875">
                  <a:moveTo>
                    <a:pt x="17892" y="8938"/>
                  </a:moveTo>
                  <a:cubicBezTo>
                    <a:pt x="17892" y="3830"/>
                    <a:pt x="14058" y="0"/>
                    <a:pt x="8946" y="0"/>
                  </a:cubicBezTo>
                  <a:cubicBezTo>
                    <a:pt x="3834" y="0"/>
                    <a:pt x="0" y="3830"/>
                    <a:pt x="0" y="8938"/>
                  </a:cubicBezTo>
                  <a:cubicBezTo>
                    <a:pt x="0" y="14045"/>
                    <a:pt x="3834" y="17875"/>
                    <a:pt x="8946" y="17875"/>
                  </a:cubicBezTo>
                  <a:cubicBezTo>
                    <a:pt x="8946" y="17875"/>
                    <a:pt x="8946" y="17875"/>
                    <a:pt x="8946" y="17875"/>
                  </a:cubicBezTo>
                  <a:cubicBezTo>
                    <a:pt x="14058" y="17875"/>
                    <a:pt x="17892" y="14045"/>
                    <a:pt x="17892" y="8938"/>
                  </a:cubicBez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4">
              <a:extLst>
                <a:ext uri="{FF2B5EF4-FFF2-40B4-BE49-F238E27FC236}">
                  <a16:creationId xmlns:a16="http://schemas.microsoft.com/office/drawing/2014/main" id="{2B7EBEA1-E18F-C042-1A12-277F18A3829B}"/>
                </a:ext>
              </a:extLst>
            </p:cNvPr>
            <p:cNvSpPr/>
            <p:nvPr/>
          </p:nvSpPr>
          <p:spPr>
            <a:xfrm>
              <a:off x="1017277" y="1484438"/>
              <a:ext cx="17891" cy="17875"/>
            </a:xfrm>
            <a:custGeom>
              <a:avLst/>
              <a:gdLst>
                <a:gd name="connsiteX0" fmla="*/ 8946 w 17891"/>
                <a:gd name="connsiteY0" fmla="*/ 17875 h 17875"/>
                <a:gd name="connsiteX1" fmla="*/ 17892 w 17891"/>
                <a:gd name="connsiteY1" fmla="*/ 8938 h 17875"/>
                <a:gd name="connsiteX2" fmla="*/ 8946 w 17891"/>
                <a:gd name="connsiteY2" fmla="*/ 0 h 17875"/>
                <a:gd name="connsiteX3" fmla="*/ 0 w 17891"/>
                <a:gd name="connsiteY3" fmla="*/ 8938 h 17875"/>
                <a:gd name="connsiteX4" fmla="*/ 0 w 17891"/>
                <a:gd name="connsiteY4" fmla="*/ 8938 h 17875"/>
                <a:gd name="connsiteX5" fmla="*/ 8946 w 17891"/>
                <a:gd name="connsiteY5" fmla="*/ 17875 h 17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91" h="17875">
                  <a:moveTo>
                    <a:pt x="8946" y="17875"/>
                  </a:moveTo>
                  <a:cubicBezTo>
                    <a:pt x="14058" y="17875"/>
                    <a:pt x="17892" y="14045"/>
                    <a:pt x="17892" y="8938"/>
                  </a:cubicBezTo>
                  <a:cubicBezTo>
                    <a:pt x="17892" y="3830"/>
                    <a:pt x="14058" y="0"/>
                    <a:pt x="8946" y="0"/>
                  </a:cubicBezTo>
                  <a:cubicBezTo>
                    <a:pt x="3834" y="0"/>
                    <a:pt x="0" y="3830"/>
                    <a:pt x="0" y="8938"/>
                  </a:cubicBezTo>
                  <a:cubicBezTo>
                    <a:pt x="0" y="8938"/>
                    <a:pt x="0" y="8938"/>
                    <a:pt x="0" y="8938"/>
                  </a:cubicBezTo>
                  <a:cubicBezTo>
                    <a:pt x="0" y="14045"/>
                    <a:pt x="3834" y="17875"/>
                    <a:pt x="8946" y="17875"/>
                  </a:cubicBez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4">
              <a:extLst>
                <a:ext uri="{FF2B5EF4-FFF2-40B4-BE49-F238E27FC236}">
                  <a16:creationId xmlns:a16="http://schemas.microsoft.com/office/drawing/2014/main" id="{061E7269-8259-5310-8AFF-44930E1673B5}"/>
                </a:ext>
              </a:extLst>
            </p:cNvPr>
            <p:cNvSpPr/>
            <p:nvPr/>
          </p:nvSpPr>
          <p:spPr>
            <a:xfrm>
              <a:off x="905454" y="1403361"/>
              <a:ext cx="362309" cy="361971"/>
            </a:xfrm>
            <a:custGeom>
              <a:avLst/>
              <a:gdLst>
                <a:gd name="connsiteX0" fmla="*/ 180835 w 362309"/>
                <a:gd name="connsiteY0" fmla="*/ 0 h 361971"/>
                <a:gd name="connsiteX1" fmla="*/ 0 w 362309"/>
                <a:gd name="connsiteY1" fmla="*/ 181305 h 361971"/>
                <a:gd name="connsiteX2" fmla="*/ 180835 w 362309"/>
                <a:gd name="connsiteY2" fmla="*/ 361972 h 361971"/>
                <a:gd name="connsiteX3" fmla="*/ 362309 w 362309"/>
                <a:gd name="connsiteY3" fmla="*/ 181305 h 361971"/>
                <a:gd name="connsiteX4" fmla="*/ 180835 w 362309"/>
                <a:gd name="connsiteY4" fmla="*/ 0 h 361971"/>
                <a:gd name="connsiteX5" fmla="*/ 180835 w 362309"/>
                <a:gd name="connsiteY5" fmla="*/ 0 h 361971"/>
                <a:gd name="connsiteX6" fmla="*/ 241540 w 362309"/>
                <a:gd name="connsiteY6" fmla="*/ 293025 h 361971"/>
                <a:gd name="connsiteX7" fmla="*/ 219814 w 362309"/>
                <a:gd name="connsiteY7" fmla="*/ 271319 h 361971"/>
                <a:gd name="connsiteX8" fmla="*/ 235150 w 362309"/>
                <a:gd name="connsiteY8" fmla="*/ 250891 h 361971"/>
                <a:gd name="connsiteX9" fmla="*/ 235150 w 362309"/>
                <a:gd name="connsiteY9" fmla="*/ 203011 h 361971"/>
                <a:gd name="connsiteX10" fmla="*/ 220453 w 362309"/>
                <a:gd name="connsiteY10" fmla="*/ 186412 h 361971"/>
                <a:gd name="connsiteX11" fmla="*/ 218536 w 362309"/>
                <a:gd name="connsiteY11" fmla="*/ 186412 h 361971"/>
                <a:gd name="connsiteX12" fmla="*/ 187225 w 362309"/>
                <a:gd name="connsiteY12" fmla="*/ 186412 h 361971"/>
                <a:gd name="connsiteX13" fmla="*/ 187225 w 362309"/>
                <a:gd name="connsiteY13" fmla="*/ 250252 h 361971"/>
                <a:gd name="connsiteX14" fmla="*/ 201283 w 362309"/>
                <a:gd name="connsiteY14" fmla="*/ 277065 h 361971"/>
                <a:gd name="connsiteX15" fmla="*/ 174445 w 362309"/>
                <a:gd name="connsiteY15" fmla="*/ 291110 h 361971"/>
                <a:gd name="connsiteX16" fmla="*/ 160387 w 362309"/>
                <a:gd name="connsiteY16" fmla="*/ 264297 h 361971"/>
                <a:gd name="connsiteX17" fmla="*/ 174445 w 362309"/>
                <a:gd name="connsiteY17" fmla="*/ 250252 h 361971"/>
                <a:gd name="connsiteX18" fmla="*/ 174445 w 362309"/>
                <a:gd name="connsiteY18" fmla="*/ 186412 h 361971"/>
                <a:gd name="connsiteX19" fmla="*/ 143135 w 362309"/>
                <a:gd name="connsiteY19" fmla="*/ 186412 h 361971"/>
                <a:gd name="connsiteX20" fmla="*/ 113741 w 362309"/>
                <a:gd name="connsiteY20" fmla="*/ 158961 h 361971"/>
                <a:gd name="connsiteX21" fmla="*/ 113741 w 362309"/>
                <a:gd name="connsiteY21" fmla="*/ 157046 h 361971"/>
                <a:gd name="connsiteX22" fmla="*/ 113741 w 362309"/>
                <a:gd name="connsiteY22" fmla="*/ 109166 h 361971"/>
                <a:gd name="connsiteX23" fmla="*/ 99683 w 362309"/>
                <a:gd name="connsiteY23" fmla="*/ 82353 h 361971"/>
                <a:gd name="connsiteX24" fmla="*/ 126521 w 362309"/>
                <a:gd name="connsiteY24" fmla="*/ 68309 h 361971"/>
                <a:gd name="connsiteX25" fmla="*/ 140579 w 362309"/>
                <a:gd name="connsiteY25" fmla="*/ 95121 h 361971"/>
                <a:gd name="connsiteX26" fmla="*/ 126521 w 362309"/>
                <a:gd name="connsiteY26" fmla="*/ 109166 h 361971"/>
                <a:gd name="connsiteX27" fmla="*/ 126521 w 362309"/>
                <a:gd name="connsiteY27" fmla="*/ 157046 h 361971"/>
                <a:gd name="connsiteX28" fmla="*/ 141218 w 362309"/>
                <a:gd name="connsiteY28" fmla="*/ 173644 h 361971"/>
                <a:gd name="connsiteX29" fmla="*/ 142496 w 362309"/>
                <a:gd name="connsiteY29" fmla="*/ 173644 h 361971"/>
                <a:gd name="connsiteX30" fmla="*/ 173806 w 362309"/>
                <a:gd name="connsiteY30" fmla="*/ 173644 h 361971"/>
                <a:gd name="connsiteX31" fmla="*/ 173806 w 362309"/>
                <a:gd name="connsiteY31" fmla="*/ 111720 h 361971"/>
                <a:gd name="connsiteX32" fmla="*/ 174445 w 362309"/>
                <a:gd name="connsiteY32" fmla="*/ 109804 h 361971"/>
                <a:gd name="connsiteX33" fmla="*/ 159748 w 362309"/>
                <a:gd name="connsiteY33" fmla="*/ 82992 h 361971"/>
                <a:gd name="connsiteX34" fmla="*/ 186586 w 362309"/>
                <a:gd name="connsiteY34" fmla="*/ 68309 h 361971"/>
                <a:gd name="connsiteX35" fmla="*/ 201283 w 362309"/>
                <a:gd name="connsiteY35" fmla="*/ 95121 h 361971"/>
                <a:gd name="connsiteX36" fmla="*/ 186586 w 362309"/>
                <a:gd name="connsiteY36" fmla="*/ 109804 h 361971"/>
                <a:gd name="connsiteX37" fmla="*/ 187225 w 362309"/>
                <a:gd name="connsiteY37" fmla="*/ 111720 h 361971"/>
                <a:gd name="connsiteX38" fmla="*/ 187225 w 362309"/>
                <a:gd name="connsiteY38" fmla="*/ 173644 h 361971"/>
                <a:gd name="connsiteX39" fmla="*/ 219175 w 362309"/>
                <a:gd name="connsiteY39" fmla="*/ 173644 h 361971"/>
                <a:gd name="connsiteX40" fmla="*/ 248569 w 362309"/>
                <a:gd name="connsiteY40" fmla="*/ 201095 h 361971"/>
                <a:gd name="connsiteX41" fmla="*/ 248569 w 362309"/>
                <a:gd name="connsiteY41" fmla="*/ 203011 h 361971"/>
                <a:gd name="connsiteX42" fmla="*/ 248569 w 362309"/>
                <a:gd name="connsiteY42" fmla="*/ 250891 h 361971"/>
                <a:gd name="connsiteX43" fmla="*/ 262626 w 362309"/>
                <a:gd name="connsiteY43" fmla="*/ 277703 h 361971"/>
                <a:gd name="connsiteX44" fmla="*/ 241540 w 362309"/>
                <a:gd name="connsiteY44" fmla="*/ 293025 h 361971"/>
                <a:gd name="connsiteX45" fmla="*/ 241540 w 362309"/>
                <a:gd name="connsiteY45" fmla="*/ 293025 h 361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62309" h="361971">
                  <a:moveTo>
                    <a:pt x="180835" y="0"/>
                  </a:moveTo>
                  <a:cubicBezTo>
                    <a:pt x="80513" y="0"/>
                    <a:pt x="0" y="81077"/>
                    <a:pt x="0" y="181305"/>
                  </a:cubicBezTo>
                  <a:cubicBezTo>
                    <a:pt x="0" y="281534"/>
                    <a:pt x="81152" y="361972"/>
                    <a:pt x="180835" y="361972"/>
                  </a:cubicBezTo>
                  <a:cubicBezTo>
                    <a:pt x="280518" y="361972"/>
                    <a:pt x="362309" y="280895"/>
                    <a:pt x="362309" y="181305"/>
                  </a:cubicBezTo>
                  <a:cubicBezTo>
                    <a:pt x="362309" y="81715"/>
                    <a:pt x="281157" y="0"/>
                    <a:pt x="180835" y="0"/>
                  </a:cubicBezTo>
                  <a:cubicBezTo>
                    <a:pt x="180835" y="0"/>
                    <a:pt x="180835" y="0"/>
                    <a:pt x="180835" y="0"/>
                  </a:cubicBezTo>
                  <a:close/>
                  <a:moveTo>
                    <a:pt x="241540" y="293025"/>
                  </a:moveTo>
                  <a:cubicBezTo>
                    <a:pt x="229399" y="293025"/>
                    <a:pt x="219814" y="283449"/>
                    <a:pt x="219814" y="271319"/>
                  </a:cubicBezTo>
                  <a:cubicBezTo>
                    <a:pt x="219814" y="261743"/>
                    <a:pt x="226204" y="253444"/>
                    <a:pt x="235150" y="250891"/>
                  </a:cubicBezTo>
                  <a:lnTo>
                    <a:pt x="235150" y="203011"/>
                  </a:lnTo>
                  <a:cubicBezTo>
                    <a:pt x="235789" y="194711"/>
                    <a:pt x="228760" y="187051"/>
                    <a:pt x="220453" y="186412"/>
                  </a:cubicBezTo>
                  <a:cubicBezTo>
                    <a:pt x="219814" y="186412"/>
                    <a:pt x="219175" y="186412"/>
                    <a:pt x="218536" y="186412"/>
                  </a:cubicBezTo>
                  <a:lnTo>
                    <a:pt x="187225" y="186412"/>
                  </a:lnTo>
                  <a:lnTo>
                    <a:pt x="187225" y="250252"/>
                  </a:lnTo>
                  <a:cubicBezTo>
                    <a:pt x="198727" y="254083"/>
                    <a:pt x="205117" y="265574"/>
                    <a:pt x="201283" y="277065"/>
                  </a:cubicBezTo>
                  <a:cubicBezTo>
                    <a:pt x="197449" y="288556"/>
                    <a:pt x="185947" y="294940"/>
                    <a:pt x="174445" y="291110"/>
                  </a:cubicBezTo>
                  <a:cubicBezTo>
                    <a:pt x="162943" y="287279"/>
                    <a:pt x="156553" y="275788"/>
                    <a:pt x="160387" y="264297"/>
                  </a:cubicBezTo>
                  <a:cubicBezTo>
                    <a:pt x="162304" y="257275"/>
                    <a:pt x="168055" y="252167"/>
                    <a:pt x="174445" y="250252"/>
                  </a:cubicBezTo>
                  <a:lnTo>
                    <a:pt x="174445" y="186412"/>
                  </a:lnTo>
                  <a:lnTo>
                    <a:pt x="143135" y="186412"/>
                  </a:lnTo>
                  <a:cubicBezTo>
                    <a:pt x="127799" y="187051"/>
                    <a:pt x="114380" y="174283"/>
                    <a:pt x="113741" y="158961"/>
                  </a:cubicBezTo>
                  <a:cubicBezTo>
                    <a:pt x="113741" y="158323"/>
                    <a:pt x="113741" y="157684"/>
                    <a:pt x="113741" y="157046"/>
                  </a:cubicBezTo>
                  <a:lnTo>
                    <a:pt x="113741" y="109166"/>
                  </a:lnTo>
                  <a:cubicBezTo>
                    <a:pt x="102239" y="105336"/>
                    <a:pt x="95849" y="93845"/>
                    <a:pt x="99683" y="82353"/>
                  </a:cubicBezTo>
                  <a:cubicBezTo>
                    <a:pt x="103517" y="70862"/>
                    <a:pt x="115019" y="64478"/>
                    <a:pt x="126521" y="68309"/>
                  </a:cubicBezTo>
                  <a:cubicBezTo>
                    <a:pt x="138023" y="72139"/>
                    <a:pt x="144413" y="83630"/>
                    <a:pt x="140579" y="95121"/>
                  </a:cubicBezTo>
                  <a:cubicBezTo>
                    <a:pt x="138662" y="102144"/>
                    <a:pt x="132911" y="107251"/>
                    <a:pt x="126521" y="109166"/>
                  </a:cubicBezTo>
                  <a:lnTo>
                    <a:pt x="126521" y="157046"/>
                  </a:lnTo>
                  <a:cubicBezTo>
                    <a:pt x="125882" y="165345"/>
                    <a:pt x="132911" y="173006"/>
                    <a:pt x="141218" y="173644"/>
                  </a:cubicBezTo>
                  <a:cubicBezTo>
                    <a:pt x="141857" y="173644"/>
                    <a:pt x="142496" y="173644"/>
                    <a:pt x="142496" y="173644"/>
                  </a:cubicBezTo>
                  <a:lnTo>
                    <a:pt x="173806" y="173644"/>
                  </a:lnTo>
                  <a:lnTo>
                    <a:pt x="173806" y="111720"/>
                  </a:lnTo>
                  <a:cubicBezTo>
                    <a:pt x="173806" y="111081"/>
                    <a:pt x="173806" y="110443"/>
                    <a:pt x="174445" y="109804"/>
                  </a:cubicBezTo>
                  <a:cubicBezTo>
                    <a:pt x="162943" y="106612"/>
                    <a:pt x="156553" y="94483"/>
                    <a:pt x="159748" y="82992"/>
                  </a:cubicBezTo>
                  <a:cubicBezTo>
                    <a:pt x="162943" y="71501"/>
                    <a:pt x="175084" y="65117"/>
                    <a:pt x="186586" y="68309"/>
                  </a:cubicBezTo>
                  <a:cubicBezTo>
                    <a:pt x="198088" y="71501"/>
                    <a:pt x="204478" y="83630"/>
                    <a:pt x="201283" y="95121"/>
                  </a:cubicBezTo>
                  <a:cubicBezTo>
                    <a:pt x="199366" y="102144"/>
                    <a:pt x="193615" y="107889"/>
                    <a:pt x="186586" y="109804"/>
                  </a:cubicBezTo>
                  <a:cubicBezTo>
                    <a:pt x="186586" y="110443"/>
                    <a:pt x="187225" y="111081"/>
                    <a:pt x="187225" y="111720"/>
                  </a:cubicBezTo>
                  <a:lnTo>
                    <a:pt x="187225" y="173644"/>
                  </a:lnTo>
                  <a:lnTo>
                    <a:pt x="219175" y="173644"/>
                  </a:lnTo>
                  <a:cubicBezTo>
                    <a:pt x="234511" y="173006"/>
                    <a:pt x="247930" y="185135"/>
                    <a:pt x="248569" y="201095"/>
                  </a:cubicBezTo>
                  <a:cubicBezTo>
                    <a:pt x="248569" y="201734"/>
                    <a:pt x="248569" y="202372"/>
                    <a:pt x="248569" y="203011"/>
                  </a:cubicBezTo>
                  <a:lnTo>
                    <a:pt x="248569" y="250891"/>
                  </a:lnTo>
                  <a:cubicBezTo>
                    <a:pt x="260070" y="254083"/>
                    <a:pt x="266460" y="266212"/>
                    <a:pt x="262626" y="277703"/>
                  </a:cubicBezTo>
                  <a:cubicBezTo>
                    <a:pt x="259431" y="287279"/>
                    <a:pt x="251125" y="293663"/>
                    <a:pt x="241540" y="293025"/>
                  </a:cubicBezTo>
                  <a:lnTo>
                    <a:pt x="241540" y="293025"/>
                  </a:ln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4">
              <a:extLst>
                <a:ext uri="{FF2B5EF4-FFF2-40B4-BE49-F238E27FC236}">
                  <a16:creationId xmlns:a16="http://schemas.microsoft.com/office/drawing/2014/main" id="{DAE69283-6F3A-D44B-61F3-9FEF1057E539}"/>
                </a:ext>
              </a:extLst>
            </p:cNvPr>
            <p:cNvSpPr/>
            <p:nvPr/>
          </p:nvSpPr>
          <p:spPr>
            <a:xfrm>
              <a:off x="1138047" y="1665743"/>
              <a:ext cx="17891" cy="17875"/>
            </a:xfrm>
            <a:custGeom>
              <a:avLst/>
              <a:gdLst>
                <a:gd name="connsiteX0" fmla="*/ 17892 w 17891"/>
                <a:gd name="connsiteY0" fmla="*/ 8938 h 17875"/>
                <a:gd name="connsiteX1" fmla="*/ 8946 w 17891"/>
                <a:gd name="connsiteY1" fmla="*/ 17875 h 17875"/>
                <a:gd name="connsiteX2" fmla="*/ 0 w 17891"/>
                <a:gd name="connsiteY2" fmla="*/ 8938 h 17875"/>
                <a:gd name="connsiteX3" fmla="*/ 8946 w 17891"/>
                <a:gd name="connsiteY3" fmla="*/ 0 h 17875"/>
                <a:gd name="connsiteX4" fmla="*/ 17892 w 17891"/>
                <a:gd name="connsiteY4" fmla="*/ 8938 h 17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91" h="17875">
                  <a:moveTo>
                    <a:pt x="17892" y="8938"/>
                  </a:moveTo>
                  <a:cubicBezTo>
                    <a:pt x="17892" y="13874"/>
                    <a:pt x="13887" y="17875"/>
                    <a:pt x="8946" y="17875"/>
                  </a:cubicBezTo>
                  <a:cubicBezTo>
                    <a:pt x="4005" y="17875"/>
                    <a:pt x="0" y="13874"/>
                    <a:pt x="0" y="8938"/>
                  </a:cubicBezTo>
                  <a:cubicBezTo>
                    <a:pt x="0" y="4002"/>
                    <a:pt x="4005" y="0"/>
                    <a:pt x="8946" y="0"/>
                  </a:cubicBezTo>
                  <a:cubicBezTo>
                    <a:pt x="13887" y="0"/>
                    <a:pt x="17892" y="4002"/>
                    <a:pt x="17892" y="8938"/>
                  </a:cubicBez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4">
            <a:extLst>
              <a:ext uri="{FF2B5EF4-FFF2-40B4-BE49-F238E27FC236}">
                <a16:creationId xmlns:a16="http://schemas.microsoft.com/office/drawing/2014/main" id="{977FCD60-7788-6FDB-2EE7-96151AF94CB3}"/>
              </a:ext>
            </a:extLst>
          </p:cNvPr>
          <p:cNvGrpSpPr>
            <a:grpSpLocks noChangeAspect="1"/>
          </p:cNvGrpSpPr>
          <p:nvPr/>
        </p:nvGrpSpPr>
        <p:grpSpPr>
          <a:xfrm>
            <a:off x="415429" y="4184129"/>
            <a:ext cx="362309" cy="361971"/>
            <a:chOff x="4045469" y="4308712"/>
            <a:chExt cx="362309" cy="36197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9" name="Graphic 4">
              <a:extLst>
                <a:ext uri="{FF2B5EF4-FFF2-40B4-BE49-F238E27FC236}">
                  <a16:creationId xmlns:a16="http://schemas.microsoft.com/office/drawing/2014/main" id="{E97988E5-BB8E-01C7-DD5B-94B6C93FD0C5}"/>
                </a:ext>
              </a:extLst>
            </p:cNvPr>
            <p:cNvSpPr/>
            <p:nvPr/>
          </p:nvSpPr>
          <p:spPr>
            <a:xfrm>
              <a:off x="4133650" y="4419065"/>
              <a:ext cx="162399" cy="163519"/>
            </a:xfrm>
            <a:custGeom>
              <a:avLst/>
              <a:gdLst>
                <a:gd name="connsiteX0" fmla="*/ 54953 w 162399"/>
                <a:gd name="connsiteY0" fmla="*/ 47969 h 163519"/>
                <a:gd name="connsiteX1" fmla="*/ 47925 w 162399"/>
                <a:gd name="connsiteY1" fmla="*/ 49246 h 163519"/>
                <a:gd name="connsiteX2" fmla="*/ 0 w 162399"/>
                <a:gd name="connsiteY2" fmla="*/ 68398 h 163519"/>
                <a:gd name="connsiteX3" fmla="*/ 30032 w 162399"/>
                <a:gd name="connsiteY3" fmla="*/ 98403 h 163519"/>
                <a:gd name="connsiteX4" fmla="*/ 31950 w 162399"/>
                <a:gd name="connsiteY4" fmla="*/ 102872 h 163519"/>
                <a:gd name="connsiteX5" fmla="*/ 30032 w 162399"/>
                <a:gd name="connsiteY5" fmla="*/ 107341 h 163519"/>
                <a:gd name="connsiteX6" fmla="*/ 30032 w 162399"/>
                <a:gd name="connsiteY6" fmla="*/ 133515 h 163519"/>
                <a:gd name="connsiteX7" fmla="*/ 56231 w 162399"/>
                <a:gd name="connsiteY7" fmla="*/ 133515 h 163519"/>
                <a:gd name="connsiteX8" fmla="*/ 65177 w 162399"/>
                <a:gd name="connsiteY8" fmla="*/ 133515 h 163519"/>
                <a:gd name="connsiteX9" fmla="*/ 95210 w 162399"/>
                <a:gd name="connsiteY9" fmla="*/ 163520 h 163519"/>
                <a:gd name="connsiteX10" fmla="*/ 114380 w 162399"/>
                <a:gd name="connsiteY10" fmla="*/ 115640 h 163519"/>
                <a:gd name="connsiteX11" fmla="*/ 115658 w 162399"/>
                <a:gd name="connsiteY11" fmla="*/ 109256 h 163519"/>
                <a:gd name="connsiteX12" fmla="*/ 162304 w 162399"/>
                <a:gd name="connsiteY12" fmla="*/ 728 h 163519"/>
                <a:gd name="connsiteX13" fmla="*/ 54953 w 162399"/>
                <a:gd name="connsiteY13" fmla="*/ 47969 h 163519"/>
                <a:gd name="connsiteX14" fmla="*/ 102239 w 162399"/>
                <a:gd name="connsiteY14" fmla="*/ 102233 h 163519"/>
                <a:gd name="connsiteX15" fmla="*/ 60065 w 162399"/>
                <a:gd name="connsiteY15" fmla="*/ 102233 h 163519"/>
                <a:gd name="connsiteX16" fmla="*/ 60065 w 162399"/>
                <a:gd name="connsiteY16" fmla="*/ 60099 h 163519"/>
                <a:gd name="connsiteX17" fmla="*/ 102239 w 162399"/>
                <a:gd name="connsiteY17" fmla="*/ 60099 h 163519"/>
                <a:gd name="connsiteX18" fmla="*/ 102239 w 162399"/>
                <a:gd name="connsiteY18" fmla="*/ 102233 h 163519"/>
                <a:gd name="connsiteX19" fmla="*/ 102239 w 162399"/>
                <a:gd name="connsiteY19" fmla="*/ 102233 h 16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2399" h="163519">
                  <a:moveTo>
                    <a:pt x="54953" y="47969"/>
                  </a:moveTo>
                  <a:cubicBezTo>
                    <a:pt x="53036" y="49885"/>
                    <a:pt x="50480" y="50523"/>
                    <a:pt x="47925" y="49246"/>
                  </a:cubicBezTo>
                  <a:cubicBezTo>
                    <a:pt x="46646" y="48608"/>
                    <a:pt x="20447" y="39032"/>
                    <a:pt x="0" y="68398"/>
                  </a:cubicBezTo>
                  <a:lnTo>
                    <a:pt x="30032" y="98403"/>
                  </a:lnTo>
                  <a:cubicBezTo>
                    <a:pt x="31310" y="99680"/>
                    <a:pt x="31950" y="100957"/>
                    <a:pt x="31950" y="102872"/>
                  </a:cubicBezTo>
                  <a:cubicBezTo>
                    <a:pt x="31950" y="104787"/>
                    <a:pt x="31310" y="106064"/>
                    <a:pt x="30032" y="107341"/>
                  </a:cubicBezTo>
                  <a:cubicBezTo>
                    <a:pt x="26837" y="110533"/>
                    <a:pt x="23004" y="126493"/>
                    <a:pt x="30032" y="133515"/>
                  </a:cubicBezTo>
                  <a:cubicBezTo>
                    <a:pt x="37062" y="140537"/>
                    <a:pt x="53036" y="136707"/>
                    <a:pt x="56231" y="133515"/>
                  </a:cubicBezTo>
                  <a:cubicBezTo>
                    <a:pt x="58787" y="130961"/>
                    <a:pt x="62621" y="130961"/>
                    <a:pt x="65177" y="133515"/>
                  </a:cubicBezTo>
                  <a:lnTo>
                    <a:pt x="95210" y="163520"/>
                  </a:lnTo>
                  <a:cubicBezTo>
                    <a:pt x="122048" y="140537"/>
                    <a:pt x="115019" y="116917"/>
                    <a:pt x="114380" y="115640"/>
                  </a:cubicBezTo>
                  <a:cubicBezTo>
                    <a:pt x="113741" y="113086"/>
                    <a:pt x="114380" y="111171"/>
                    <a:pt x="115658" y="109256"/>
                  </a:cubicBezTo>
                  <a:cubicBezTo>
                    <a:pt x="161665" y="63291"/>
                    <a:pt x="162943" y="14773"/>
                    <a:pt x="162304" y="728"/>
                  </a:cubicBezTo>
                  <a:cubicBezTo>
                    <a:pt x="149524" y="-1187"/>
                    <a:pt x="106073" y="-3102"/>
                    <a:pt x="54953" y="47969"/>
                  </a:cubicBezTo>
                  <a:close/>
                  <a:moveTo>
                    <a:pt x="102239" y="102233"/>
                  </a:moveTo>
                  <a:cubicBezTo>
                    <a:pt x="90737" y="113725"/>
                    <a:pt x="71567" y="113725"/>
                    <a:pt x="60065" y="102233"/>
                  </a:cubicBezTo>
                  <a:cubicBezTo>
                    <a:pt x="48563" y="90742"/>
                    <a:pt x="48563" y="71590"/>
                    <a:pt x="60065" y="60099"/>
                  </a:cubicBezTo>
                  <a:cubicBezTo>
                    <a:pt x="71567" y="48608"/>
                    <a:pt x="90737" y="48608"/>
                    <a:pt x="102239" y="60099"/>
                  </a:cubicBezTo>
                  <a:cubicBezTo>
                    <a:pt x="112463" y="71590"/>
                    <a:pt x="111185" y="90104"/>
                    <a:pt x="102239" y="102233"/>
                  </a:cubicBezTo>
                  <a:lnTo>
                    <a:pt x="102239" y="102233"/>
                  </a:ln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Graphic 4">
              <a:extLst>
                <a:ext uri="{FF2B5EF4-FFF2-40B4-BE49-F238E27FC236}">
                  <a16:creationId xmlns:a16="http://schemas.microsoft.com/office/drawing/2014/main" id="{25EEFD21-B286-980D-E1C4-9640F5CE294A}"/>
                </a:ext>
              </a:extLst>
            </p:cNvPr>
            <p:cNvSpPr/>
            <p:nvPr/>
          </p:nvSpPr>
          <p:spPr>
            <a:xfrm>
              <a:off x="4197230" y="4482994"/>
              <a:ext cx="33866" cy="34154"/>
            </a:xfrm>
            <a:custGeom>
              <a:avLst/>
              <a:gdLst>
                <a:gd name="connsiteX0" fmla="*/ 16933 w 33866"/>
                <a:gd name="connsiteY0" fmla="*/ 0 h 34154"/>
                <a:gd name="connsiteX1" fmla="*/ 4792 w 33866"/>
                <a:gd name="connsiteY1" fmla="*/ 5107 h 34154"/>
                <a:gd name="connsiteX2" fmla="*/ 4792 w 33866"/>
                <a:gd name="connsiteY2" fmla="*/ 29367 h 34154"/>
                <a:gd name="connsiteX3" fmla="*/ 29075 w 33866"/>
                <a:gd name="connsiteY3" fmla="*/ 29367 h 34154"/>
                <a:gd name="connsiteX4" fmla="*/ 29075 w 33866"/>
                <a:gd name="connsiteY4" fmla="*/ 5107 h 34154"/>
                <a:gd name="connsiteX5" fmla="*/ 16933 w 33866"/>
                <a:gd name="connsiteY5" fmla="*/ 0 h 34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866" h="34154">
                  <a:moveTo>
                    <a:pt x="16933" y="0"/>
                  </a:moveTo>
                  <a:cubicBezTo>
                    <a:pt x="12460" y="0"/>
                    <a:pt x="7987" y="1916"/>
                    <a:pt x="4792" y="5107"/>
                  </a:cubicBezTo>
                  <a:cubicBezTo>
                    <a:pt x="-1597" y="11491"/>
                    <a:pt x="-1597" y="22344"/>
                    <a:pt x="4792" y="29367"/>
                  </a:cubicBezTo>
                  <a:cubicBezTo>
                    <a:pt x="11182" y="35751"/>
                    <a:pt x="22045" y="35751"/>
                    <a:pt x="29075" y="29367"/>
                  </a:cubicBezTo>
                  <a:cubicBezTo>
                    <a:pt x="35464" y="22983"/>
                    <a:pt x="35464" y="12130"/>
                    <a:pt x="29075" y="5107"/>
                  </a:cubicBezTo>
                  <a:cubicBezTo>
                    <a:pt x="25880" y="1916"/>
                    <a:pt x="22045" y="0"/>
                    <a:pt x="16933" y="0"/>
                  </a:cubicBez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Graphic 4">
              <a:extLst>
                <a:ext uri="{FF2B5EF4-FFF2-40B4-BE49-F238E27FC236}">
                  <a16:creationId xmlns:a16="http://schemas.microsoft.com/office/drawing/2014/main" id="{A7ADBCF5-E26D-825D-C98D-8FF52BA0EA79}"/>
                </a:ext>
              </a:extLst>
            </p:cNvPr>
            <p:cNvSpPr/>
            <p:nvPr/>
          </p:nvSpPr>
          <p:spPr>
            <a:xfrm>
              <a:off x="4045469" y="4308712"/>
              <a:ext cx="362309" cy="361971"/>
            </a:xfrm>
            <a:custGeom>
              <a:avLst/>
              <a:gdLst>
                <a:gd name="connsiteX0" fmla="*/ 181474 w 362309"/>
                <a:gd name="connsiteY0" fmla="*/ 0 h 361971"/>
                <a:gd name="connsiteX1" fmla="*/ 0 w 362309"/>
                <a:gd name="connsiteY1" fmla="*/ 180667 h 361971"/>
                <a:gd name="connsiteX2" fmla="*/ 180836 w 362309"/>
                <a:gd name="connsiteY2" fmla="*/ 361972 h 361971"/>
                <a:gd name="connsiteX3" fmla="*/ 362310 w 362309"/>
                <a:gd name="connsiteY3" fmla="*/ 181305 h 361971"/>
                <a:gd name="connsiteX4" fmla="*/ 362310 w 362309"/>
                <a:gd name="connsiteY4" fmla="*/ 181305 h 361971"/>
                <a:gd name="connsiteX5" fmla="*/ 181474 w 362309"/>
                <a:gd name="connsiteY5" fmla="*/ 0 h 361971"/>
                <a:gd name="connsiteX6" fmla="*/ 186586 w 362309"/>
                <a:gd name="connsiteY6" fmla="*/ 287918 h 361971"/>
                <a:gd name="connsiteX7" fmla="*/ 182752 w 362309"/>
                <a:gd name="connsiteY7" fmla="*/ 289194 h 361971"/>
                <a:gd name="connsiteX8" fmla="*/ 178279 w 362309"/>
                <a:gd name="connsiteY8" fmla="*/ 287279 h 361971"/>
                <a:gd name="connsiteX9" fmla="*/ 148247 w 362309"/>
                <a:gd name="connsiteY9" fmla="*/ 257274 h 361971"/>
                <a:gd name="connsiteX10" fmla="*/ 109268 w 362309"/>
                <a:gd name="connsiteY10" fmla="*/ 253444 h 361971"/>
                <a:gd name="connsiteX11" fmla="*/ 105434 w 362309"/>
                <a:gd name="connsiteY11" fmla="*/ 214502 h 361971"/>
                <a:gd name="connsiteX12" fmla="*/ 75402 w 362309"/>
                <a:gd name="connsiteY12" fmla="*/ 184497 h 361971"/>
                <a:gd name="connsiteX13" fmla="*/ 74124 w 362309"/>
                <a:gd name="connsiteY13" fmla="*/ 176836 h 361971"/>
                <a:gd name="connsiteX14" fmla="*/ 136745 w 362309"/>
                <a:gd name="connsiteY14" fmla="*/ 146832 h 361971"/>
                <a:gd name="connsiteX15" fmla="*/ 258154 w 362309"/>
                <a:gd name="connsiteY15" fmla="*/ 100229 h 361971"/>
                <a:gd name="connsiteX16" fmla="*/ 262627 w 362309"/>
                <a:gd name="connsiteY16" fmla="*/ 105336 h 361971"/>
                <a:gd name="connsiteX17" fmla="*/ 215341 w 362309"/>
                <a:gd name="connsiteY17" fmla="*/ 226631 h 361971"/>
                <a:gd name="connsiteX18" fmla="*/ 186586 w 362309"/>
                <a:gd name="connsiteY18" fmla="*/ 287918 h 361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2309" h="361971">
                  <a:moveTo>
                    <a:pt x="181474" y="0"/>
                  </a:moveTo>
                  <a:cubicBezTo>
                    <a:pt x="81152" y="0"/>
                    <a:pt x="0" y="81077"/>
                    <a:pt x="0" y="180667"/>
                  </a:cubicBezTo>
                  <a:cubicBezTo>
                    <a:pt x="0" y="280257"/>
                    <a:pt x="81152" y="361972"/>
                    <a:pt x="180836" y="361972"/>
                  </a:cubicBezTo>
                  <a:cubicBezTo>
                    <a:pt x="280518" y="361972"/>
                    <a:pt x="362310" y="280895"/>
                    <a:pt x="362310" y="181305"/>
                  </a:cubicBezTo>
                  <a:cubicBezTo>
                    <a:pt x="362310" y="181305"/>
                    <a:pt x="362310" y="181305"/>
                    <a:pt x="362310" y="181305"/>
                  </a:cubicBezTo>
                  <a:cubicBezTo>
                    <a:pt x="362310" y="81077"/>
                    <a:pt x="281796" y="0"/>
                    <a:pt x="181474" y="0"/>
                  </a:cubicBezTo>
                  <a:close/>
                  <a:moveTo>
                    <a:pt x="186586" y="287918"/>
                  </a:moveTo>
                  <a:cubicBezTo>
                    <a:pt x="185308" y="288556"/>
                    <a:pt x="184031" y="289194"/>
                    <a:pt x="182752" y="289194"/>
                  </a:cubicBezTo>
                  <a:cubicBezTo>
                    <a:pt x="180836" y="289194"/>
                    <a:pt x="179557" y="288556"/>
                    <a:pt x="178279" y="287279"/>
                  </a:cubicBezTo>
                  <a:lnTo>
                    <a:pt x="148247" y="257274"/>
                  </a:lnTo>
                  <a:cubicBezTo>
                    <a:pt x="138023" y="262382"/>
                    <a:pt x="119492" y="263658"/>
                    <a:pt x="109268" y="253444"/>
                  </a:cubicBezTo>
                  <a:cubicBezTo>
                    <a:pt x="99044" y="243230"/>
                    <a:pt x="100961" y="224716"/>
                    <a:pt x="105434" y="214502"/>
                  </a:cubicBezTo>
                  <a:lnTo>
                    <a:pt x="75402" y="184497"/>
                  </a:lnTo>
                  <a:cubicBezTo>
                    <a:pt x="73484" y="182582"/>
                    <a:pt x="72845" y="179390"/>
                    <a:pt x="74124" y="176836"/>
                  </a:cubicBezTo>
                  <a:cubicBezTo>
                    <a:pt x="95849" y="141086"/>
                    <a:pt x="125882" y="144278"/>
                    <a:pt x="136745" y="146832"/>
                  </a:cubicBezTo>
                  <a:cubicBezTo>
                    <a:pt x="201922" y="84269"/>
                    <a:pt x="256237" y="99590"/>
                    <a:pt x="258154" y="100229"/>
                  </a:cubicBezTo>
                  <a:cubicBezTo>
                    <a:pt x="260710" y="100867"/>
                    <a:pt x="261987" y="102782"/>
                    <a:pt x="262627" y="105336"/>
                  </a:cubicBezTo>
                  <a:cubicBezTo>
                    <a:pt x="263266" y="107889"/>
                    <a:pt x="272212" y="167260"/>
                    <a:pt x="215341" y="226631"/>
                  </a:cubicBezTo>
                  <a:cubicBezTo>
                    <a:pt x="217897" y="236207"/>
                    <a:pt x="218536" y="263658"/>
                    <a:pt x="186586" y="287918"/>
                  </a:cubicBezTo>
                  <a:close/>
                </a:path>
              </a:pathLst>
            </a:custGeom>
            <a:grpFill/>
            <a:ln w="6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Freeform 803">
            <a:extLst>
              <a:ext uri="{FF2B5EF4-FFF2-40B4-BE49-F238E27FC236}">
                <a16:creationId xmlns:a16="http://schemas.microsoft.com/office/drawing/2014/main" id="{AF82F74C-D99E-8EB2-5EF3-238A877CC838}"/>
              </a:ext>
            </a:extLst>
          </p:cNvPr>
          <p:cNvSpPr>
            <a:spLocks noChangeAspect="1" noEditPoints="1"/>
          </p:cNvSpPr>
          <p:nvPr/>
        </p:nvSpPr>
        <p:spPr bwMode="auto">
          <a:xfrm rot="10800000">
            <a:off x="415446" y="4737826"/>
            <a:ext cx="348582" cy="348582"/>
          </a:xfrm>
          <a:custGeom>
            <a:avLst/>
            <a:gdLst>
              <a:gd name="T0" fmla="*/ 256 w 512"/>
              <a:gd name="T1" fmla="*/ 0 h 512"/>
              <a:gd name="T2" fmla="*/ 0 w 512"/>
              <a:gd name="T3" fmla="*/ 256 h 512"/>
              <a:gd name="T4" fmla="*/ 256 w 512"/>
              <a:gd name="T5" fmla="*/ 512 h 512"/>
              <a:gd name="T6" fmla="*/ 512 w 512"/>
              <a:gd name="T7" fmla="*/ 256 h 512"/>
              <a:gd name="T8" fmla="*/ 256 w 512"/>
              <a:gd name="T9" fmla="*/ 0 h 512"/>
              <a:gd name="T10" fmla="*/ 290 w 512"/>
              <a:gd name="T11" fmla="*/ 412 h 512"/>
              <a:gd name="T12" fmla="*/ 288 w 512"/>
              <a:gd name="T13" fmla="*/ 412 h 512"/>
              <a:gd name="T14" fmla="*/ 277 w 512"/>
              <a:gd name="T15" fmla="*/ 404 h 512"/>
              <a:gd name="T16" fmla="*/ 285 w 512"/>
              <a:gd name="T17" fmla="*/ 391 h 512"/>
              <a:gd name="T18" fmla="*/ 346 w 512"/>
              <a:gd name="T19" fmla="*/ 361 h 512"/>
              <a:gd name="T20" fmla="*/ 316 w 512"/>
              <a:gd name="T21" fmla="*/ 331 h 512"/>
              <a:gd name="T22" fmla="*/ 256 w 512"/>
              <a:gd name="T23" fmla="*/ 352 h 512"/>
              <a:gd name="T24" fmla="*/ 167 w 512"/>
              <a:gd name="T25" fmla="*/ 292 h 512"/>
              <a:gd name="T26" fmla="*/ 173 w 512"/>
              <a:gd name="T27" fmla="*/ 278 h 512"/>
              <a:gd name="T28" fmla="*/ 186 w 512"/>
              <a:gd name="T29" fmla="*/ 284 h 512"/>
              <a:gd name="T30" fmla="*/ 256 w 512"/>
              <a:gd name="T31" fmla="*/ 330 h 512"/>
              <a:gd name="T32" fmla="*/ 330 w 512"/>
              <a:gd name="T33" fmla="*/ 256 h 512"/>
              <a:gd name="T34" fmla="*/ 256 w 512"/>
              <a:gd name="T35" fmla="*/ 181 h 512"/>
              <a:gd name="T36" fmla="*/ 186 w 512"/>
              <a:gd name="T37" fmla="*/ 228 h 512"/>
              <a:gd name="T38" fmla="*/ 173 w 512"/>
              <a:gd name="T39" fmla="*/ 234 h 512"/>
              <a:gd name="T40" fmla="*/ 167 w 512"/>
              <a:gd name="T41" fmla="*/ 220 h 512"/>
              <a:gd name="T42" fmla="*/ 245 w 512"/>
              <a:gd name="T43" fmla="*/ 160 h 512"/>
              <a:gd name="T44" fmla="*/ 245 w 512"/>
              <a:gd name="T45" fmla="*/ 118 h 512"/>
              <a:gd name="T46" fmla="*/ 117 w 512"/>
              <a:gd name="T47" fmla="*/ 256 h 512"/>
              <a:gd name="T48" fmla="*/ 226 w 512"/>
              <a:gd name="T49" fmla="*/ 391 h 512"/>
              <a:gd name="T50" fmla="*/ 234 w 512"/>
              <a:gd name="T51" fmla="*/ 404 h 512"/>
              <a:gd name="T52" fmla="*/ 224 w 512"/>
              <a:gd name="T53" fmla="*/ 412 h 512"/>
              <a:gd name="T54" fmla="*/ 221 w 512"/>
              <a:gd name="T55" fmla="*/ 412 h 512"/>
              <a:gd name="T56" fmla="*/ 96 w 512"/>
              <a:gd name="T57" fmla="*/ 256 h 512"/>
              <a:gd name="T58" fmla="*/ 256 w 512"/>
              <a:gd name="T59" fmla="*/ 96 h 512"/>
              <a:gd name="T60" fmla="*/ 324 w 512"/>
              <a:gd name="T61" fmla="*/ 111 h 512"/>
              <a:gd name="T62" fmla="*/ 329 w 512"/>
              <a:gd name="T63" fmla="*/ 125 h 512"/>
              <a:gd name="T64" fmla="*/ 315 w 512"/>
              <a:gd name="T65" fmla="*/ 130 h 512"/>
              <a:gd name="T66" fmla="*/ 266 w 512"/>
              <a:gd name="T67" fmla="*/ 118 h 512"/>
              <a:gd name="T68" fmla="*/ 266 w 512"/>
              <a:gd name="T69" fmla="*/ 160 h 512"/>
              <a:gd name="T70" fmla="*/ 352 w 512"/>
              <a:gd name="T71" fmla="*/ 256 h 512"/>
              <a:gd name="T72" fmla="*/ 331 w 512"/>
              <a:gd name="T73" fmla="*/ 316 h 512"/>
              <a:gd name="T74" fmla="*/ 361 w 512"/>
              <a:gd name="T75" fmla="*/ 346 h 512"/>
              <a:gd name="T76" fmla="*/ 394 w 512"/>
              <a:gd name="T77" fmla="*/ 256 h 512"/>
              <a:gd name="T78" fmla="*/ 362 w 512"/>
              <a:gd name="T79" fmla="*/ 167 h 512"/>
              <a:gd name="T80" fmla="*/ 363 w 512"/>
              <a:gd name="T81" fmla="*/ 151 h 512"/>
              <a:gd name="T82" fmla="*/ 378 w 512"/>
              <a:gd name="T83" fmla="*/ 153 h 512"/>
              <a:gd name="T84" fmla="*/ 416 w 512"/>
              <a:gd name="T85" fmla="*/ 256 h 512"/>
              <a:gd name="T86" fmla="*/ 290 w 512"/>
              <a:gd name="T87" fmla="*/ 412 h 512"/>
              <a:gd name="T88" fmla="*/ 213 w 512"/>
              <a:gd name="T89" fmla="*/ 256 h 512"/>
              <a:gd name="T90" fmla="*/ 256 w 512"/>
              <a:gd name="T91" fmla="*/ 213 h 512"/>
              <a:gd name="T92" fmla="*/ 298 w 512"/>
              <a:gd name="T93" fmla="*/ 256 h 512"/>
              <a:gd name="T94" fmla="*/ 256 w 512"/>
              <a:gd name="T95" fmla="*/ 298 h 512"/>
              <a:gd name="T96" fmla="*/ 213 w 512"/>
              <a:gd name="T97" fmla="*/ 256 h 512"/>
              <a:gd name="T98" fmla="*/ 256 w 512"/>
              <a:gd name="T99" fmla="*/ 277 h 512"/>
              <a:gd name="T100" fmla="*/ 234 w 512"/>
              <a:gd name="T101" fmla="*/ 256 h 512"/>
              <a:gd name="T102" fmla="*/ 256 w 512"/>
              <a:gd name="T103" fmla="*/ 234 h 512"/>
              <a:gd name="T104" fmla="*/ 277 w 512"/>
              <a:gd name="T105" fmla="*/ 256 h 512"/>
              <a:gd name="T106" fmla="*/ 256 w 512"/>
              <a:gd name="T107" fmla="*/ 277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290" y="412"/>
                </a:moveTo>
                <a:cubicBezTo>
                  <a:pt x="289" y="412"/>
                  <a:pt x="288" y="412"/>
                  <a:pt x="288" y="412"/>
                </a:cubicBezTo>
                <a:cubicBezTo>
                  <a:pt x="283" y="412"/>
                  <a:pt x="278" y="409"/>
                  <a:pt x="277" y="404"/>
                </a:cubicBezTo>
                <a:cubicBezTo>
                  <a:pt x="276" y="398"/>
                  <a:pt x="280" y="392"/>
                  <a:pt x="285" y="391"/>
                </a:cubicBezTo>
                <a:cubicBezTo>
                  <a:pt x="308" y="386"/>
                  <a:pt x="329" y="375"/>
                  <a:pt x="346" y="361"/>
                </a:cubicBezTo>
                <a:cubicBezTo>
                  <a:pt x="316" y="331"/>
                  <a:pt x="316" y="331"/>
                  <a:pt x="316" y="331"/>
                </a:cubicBezTo>
                <a:cubicBezTo>
                  <a:pt x="299" y="344"/>
                  <a:pt x="278" y="352"/>
                  <a:pt x="256" y="352"/>
                </a:cubicBezTo>
                <a:cubicBezTo>
                  <a:pt x="216" y="352"/>
                  <a:pt x="181" y="328"/>
                  <a:pt x="167" y="292"/>
                </a:cubicBezTo>
                <a:cubicBezTo>
                  <a:pt x="164" y="286"/>
                  <a:pt x="167" y="280"/>
                  <a:pt x="173" y="278"/>
                </a:cubicBezTo>
                <a:cubicBezTo>
                  <a:pt x="178" y="276"/>
                  <a:pt x="184" y="278"/>
                  <a:pt x="186" y="284"/>
                </a:cubicBezTo>
                <a:cubicBezTo>
                  <a:pt x="198" y="312"/>
                  <a:pt x="225" y="330"/>
                  <a:pt x="256" y="330"/>
                </a:cubicBezTo>
                <a:cubicBezTo>
                  <a:pt x="297" y="330"/>
                  <a:pt x="330" y="297"/>
                  <a:pt x="330" y="256"/>
                </a:cubicBezTo>
                <a:cubicBezTo>
                  <a:pt x="330" y="214"/>
                  <a:pt x="297" y="181"/>
                  <a:pt x="256" y="181"/>
                </a:cubicBezTo>
                <a:cubicBezTo>
                  <a:pt x="225" y="181"/>
                  <a:pt x="198" y="199"/>
                  <a:pt x="186" y="228"/>
                </a:cubicBezTo>
                <a:cubicBezTo>
                  <a:pt x="184" y="233"/>
                  <a:pt x="178" y="236"/>
                  <a:pt x="173" y="234"/>
                </a:cubicBezTo>
                <a:cubicBezTo>
                  <a:pt x="167" y="231"/>
                  <a:pt x="164" y="225"/>
                  <a:pt x="167" y="220"/>
                </a:cubicBezTo>
                <a:cubicBezTo>
                  <a:pt x="180" y="187"/>
                  <a:pt x="210" y="164"/>
                  <a:pt x="245" y="160"/>
                </a:cubicBezTo>
                <a:cubicBezTo>
                  <a:pt x="245" y="118"/>
                  <a:pt x="245" y="118"/>
                  <a:pt x="245" y="118"/>
                </a:cubicBezTo>
                <a:cubicBezTo>
                  <a:pt x="174" y="123"/>
                  <a:pt x="117" y="183"/>
                  <a:pt x="117" y="256"/>
                </a:cubicBezTo>
                <a:cubicBezTo>
                  <a:pt x="117" y="320"/>
                  <a:pt x="163" y="377"/>
                  <a:pt x="226" y="391"/>
                </a:cubicBezTo>
                <a:cubicBezTo>
                  <a:pt x="232" y="392"/>
                  <a:pt x="235" y="398"/>
                  <a:pt x="234" y="404"/>
                </a:cubicBezTo>
                <a:cubicBezTo>
                  <a:pt x="233" y="409"/>
                  <a:pt x="229" y="412"/>
                  <a:pt x="224" y="412"/>
                </a:cubicBezTo>
                <a:cubicBezTo>
                  <a:pt x="223" y="412"/>
                  <a:pt x="222" y="412"/>
                  <a:pt x="221" y="412"/>
                </a:cubicBezTo>
                <a:cubicBezTo>
                  <a:pt x="149" y="396"/>
                  <a:pt x="96" y="330"/>
                  <a:pt x="96" y="256"/>
                </a:cubicBezTo>
                <a:cubicBezTo>
                  <a:pt x="96" y="167"/>
                  <a:pt x="167" y="96"/>
                  <a:pt x="256" y="96"/>
                </a:cubicBezTo>
                <a:cubicBezTo>
                  <a:pt x="280" y="96"/>
                  <a:pt x="303" y="101"/>
                  <a:pt x="324" y="111"/>
                </a:cubicBezTo>
                <a:cubicBezTo>
                  <a:pt x="330" y="114"/>
                  <a:pt x="332" y="120"/>
                  <a:pt x="329" y="125"/>
                </a:cubicBezTo>
                <a:cubicBezTo>
                  <a:pt x="327" y="131"/>
                  <a:pt x="320" y="133"/>
                  <a:pt x="315" y="130"/>
                </a:cubicBezTo>
                <a:cubicBezTo>
                  <a:pt x="300" y="123"/>
                  <a:pt x="283" y="119"/>
                  <a:pt x="266" y="118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314" y="166"/>
                  <a:pt x="352" y="206"/>
                  <a:pt x="352" y="256"/>
                </a:cubicBezTo>
                <a:cubicBezTo>
                  <a:pt x="352" y="278"/>
                  <a:pt x="344" y="299"/>
                  <a:pt x="331" y="316"/>
                </a:cubicBezTo>
                <a:cubicBezTo>
                  <a:pt x="361" y="346"/>
                  <a:pt x="361" y="346"/>
                  <a:pt x="361" y="346"/>
                </a:cubicBezTo>
                <a:cubicBezTo>
                  <a:pt x="382" y="321"/>
                  <a:pt x="394" y="289"/>
                  <a:pt x="394" y="256"/>
                </a:cubicBezTo>
                <a:cubicBezTo>
                  <a:pt x="394" y="223"/>
                  <a:pt x="383" y="191"/>
                  <a:pt x="362" y="167"/>
                </a:cubicBezTo>
                <a:cubicBezTo>
                  <a:pt x="358" y="162"/>
                  <a:pt x="359" y="155"/>
                  <a:pt x="363" y="151"/>
                </a:cubicBezTo>
                <a:cubicBezTo>
                  <a:pt x="368" y="148"/>
                  <a:pt x="374" y="148"/>
                  <a:pt x="378" y="153"/>
                </a:cubicBezTo>
                <a:cubicBezTo>
                  <a:pt x="402" y="182"/>
                  <a:pt x="416" y="218"/>
                  <a:pt x="416" y="256"/>
                </a:cubicBezTo>
                <a:cubicBezTo>
                  <a:pt x="416" y="330"/>
                  <a:pt x="363" y="396"/>
                  <a:pt x="290" y="412"/>
                </a:cubicBezTo>
                <a:close/>
                <a:moveTo>
                  <a:pt x="213" y="256"/>
                </a:moveTo>
                <a:cubicBezTo>
                  <a:pt x="213" y="232"/>
                  <a:pt x="232" y="213"/>
                  <a:pt x="256" y="213"/>
                </a:cubicBezTo>
                <a:cubicBezTo>
                  <a:pt x="279" y="213"/>
                  <a:pt x="298" y="232"/>
                  <a:pt x="298" y="256"/>
                </a:cubicBezTo>
                <a:cubicBezTo>
                  <a:pt x="298" y="279"/>
                  <a:pt x="279" y="298"/>
                  <a:pt x="256" y="298"/>
                </a:cubicBezTo>
                <a:cubicBezTo>
                  <a:pt x="232" y="298"/>
                  <a:pt x="213" y="279"/>
                  <a:pt x="213" y="256"/>
                </a:cubicBezTo>
                <a:close/>
                <a:moveTo>
                  <a:pt x="256" y="277"/>
                </a:moveTo>
                <a:cubicBezTo>
                  <a:pt x="244" y="277"/>
                  <a:pt x="234" y="267"/>
                  <a:pt x="234" y="256"/>
                </a:cubicBezTo>
                <a:cubicBezTo>
                  <a:pt x="234" y="244"/>
                  <a:pt x="244" y="234"/>
                  <a:pt x="256" y="234"/>
                </a:cubicBezTo>
                <a:cubicBezTo>
                  <a:pt x="267" y="234"/>
                  <a:pt x="277" y="244"/>
                  <a:pt x="277" y="256"/>
                </a:cubicBezTo>
                <a:cubicBezTo>
                  <a:pt x="277" y="267"/>
                  <a:pt x="267" y="277"/>
                  <a:pt x="256" y="277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3182178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-tema">
  <a:themeElements>
    <a:clrScheme name="Offshore Norge 2022">
      <a:dk1>
        <a:srgbClr val="3E60D6"/>
      </a:dk1>
      <a:lt1>
        <a:srgbClr val="FFFFFF"/>
      </a:lt1>
      <a:dk2>
        <a:srgbClr val="3E60D6"/>
      </a:dk2>
      <a:lt2>
        <a:srgbClr val="E7E6E6"/>
      </a:lt2>
      <a:accent1>
        <a:srgbClr val="3261DD"/>
      </a:accent1>
      <a:accent2>
        <a:srgbClr val="D6A961"/>
      </a:accent2>
      <a:accent3>
        <a:srgbClr val="333333"/>
      </a:accent3>
      <a:accent4>
        <a:srgbClr val="F7CF5F"/>
      </a:accent4>
      <a:accent5>
        <a:srgbClr val="88C277"/>
      </a:accent5>
      <a:accent6>
        <a:srgbClr val="698F64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_Offshore_Norge.pptx" id="{AA57C7B6-15C7-48E0-9437-2D2EA2697B33}" vid="{6BA41C4E-D622-406D-9182-266882246F96}"/>
    </a:ext>
  </a:extLst>
</a:theme>
</file>

<file path=ppt/theme/theme3.xml><?xml version="1.0" encoding="utf-8"?>
<a:theme xmlns:a="http://schemas.openxmlformats.org/drawingml/2006/main" name="Office-tema gul">
  <a:themeElements>
    <a:clrScheme name="Offshore Norge 2022">
      <a:dk1>
        <a:srgbClr val="3E60D6"/>
      </a:dk1>
      <a:lt1>
        <a:srgbClr val="FFFFFF"/>
      </a:lt1>
      <a:dk2>
        <a:srgbClr val="3E60D6"/>
      </a:dk2>
      <a:lt2>
        <a:srgbClr val="E7E6E6"/>
      </a:lt2>
      <a:accent1>
        <a:srgbClr val="3261DD"/>
      </a:accent1>
      <a:accent2>
        <a:srgbClr val="D6A961"/>
      </a:accent2>
      <a:accent3>
        <a:srgbClr val="333333"/>
      </a:accent3>
      <a:accent4>
        <a:srgbClr val="F7CF5F"/>
      </a:accent4>
      <a:accent5>
        <a:srgbClr val="88C277"/>
      </a:accent5>
      <a:accent6>
        <a:srgbClr val="698F64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ysegul Powerpoint.potx" id="{7C182888-34B6-4F96-A889-23DD40482019}" vid="{AB8E0BCE-1FD9-4137-BDAE-CD3C7899FDB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f7c44d8-0c1b-42e8-b9f7-fc3187a37a90">
      <Terms xmlns="http://schemas.microsoft.com/office/infopath/2007/PartnerControls"/>
    </lcf76f155ced4ddcb4097134ff3c332f>
    <TaxCatchAll xmlns="1be6a117-71ca-48d6-9928-ad8348703c41">
      <Value>5</Value>
    </TaxCatchAll>
    <Utl_x00f8_psdato xmlns="9f7c44d8-0c1b-42e8-b9f7-fc3187a37a90" xsi:nil="true"/>
    <Status xmlns="9f7c44d8-0c1b-42e8-b9f7-fc3187a37a90">Under Arbeid</Status>
    <Eier xmlns="9f7c44d8-0c1b-42e8-b9f7-fc3187a37a90" xsi:nil="true"/>
    <Forfatter xmlns="9f7c44d8-0c1b-42e8-b9f7-fc3187a37a90">
      <UserInfo>
        <DisplayName/>
        <AccountId xsi:nil="true"/>
        <AccountType/>
      </UserInfo>
    </Forfatter>
    <_Flow_SignoffStatus xmlns="9f7c44d8-0c1b-42e8-b9f7-fc3187a37a9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9B4A6EE6383914CB86B82032EC56EB8" ma:contentTypeVersion="20" ma:contentTypeDescription="Opprett et nytt dokument." ma:contentTypeScope="" ma:versionID="3e02ef838b9857de785860063e961aa4">
  <xsd:schema xmlns:xsd="http://www.w3.org/2001/XMLSchema" xmlns:xs="http://www.w3.org/2001/XMLSchema" xmlns:p="http://schemas.microsoft.com/office/2006/metadata/properties" xmlns:ns2="9f7c44d8-0c1b-42e8-b9f7-fc3187a37a90" xmlns:ns3="1be6a117-71ca-48d6-9928-ad8348703c41" targetNamespace="http://schemas.microsoft.com/office/2006/metadata/properties" ma:root="true" ma:fieldsID="f992f0cf30afa38ab8715ce711f4d083" ns2:_="" ns3:_="">
    <xsd:import namespace="9f7c44d8-0c1b-42e8-b9f7-fc3187a37a90"/>
    <xsd:import namespace="1be6a117-71ca-48d6-9928-ad8348703c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Eier" minOccurs="0"/>
                <xsd:element ref="ns2:Utl_x00f8_psdato" minOccurs="0"/>
                <xsd:element ref="ns2:Status" minOccurs="0"/>
                <xsd:element ref="ns2:Forfatte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7c44d8-0c1b-42e8-b9f7-fc3187a37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Eier" ma:index="12" nillable="true" ma:displayName="Eier" ma:format="Dropdown" ma:internalName="Eie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ministrasjon"/>
                    <xsd:enumeration value="Kommunikasjon"/>
                    <xsd:enumeration value="Møtearena"/>
                    <xsd:enumeration value="Næringspolitikk"/>
                    <xsd:enumeration value="Økonomi"/>
                  </xsd:restriction>
                </xsd:simpleType>
              </xsd:element>
            </xsd:sequence>
          </xsd:extension>
        </xsd:complexContent>
      </xsd:complexType>
    </xsd:element>
    <xsd:element name="Utl_x00f8_psdato" ma:index="13" nillable="true" ma:displayName="Utløpsdato" ma:format="DateOnly" ma:internalName="Utl_x00f8_psdato">
      <xsd:simpleType>
        <xsd:restriction base="dms:DateTime"/>
      </xsd:simpleType>
    </xsd:element>
    <xsd:element name="Status" ma:index="14" nillable="true" ma:displayName="Status" ma:default="Under Arbeid" ma:format="Dropdown" ma:internalName="Status">
      <xsd:simpleType>
        <xsd:restriction base="dms:Choice">
          <xsd:enumeration value="Under Arbeid"/>
          <xsd:enumeration value="Kontrollert"/>
        </xsd:restriction>
      </xsd:simpleType>
    </xsd:element>
    <xsd:element name="Forfatter" ma:index="15" nillable="true" ma:displayName="Forfatter" ma:format="Dropdown" ma:list="UserInfo" ma:SharePointGroup="0" ma:internalName="Forfatt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156f243c-fbf8-467a-86f7-00f16d81a6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25" nillable="true" ma:displayName="Godkjennings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6a117-71ca-48d6-9928-ad8348703c4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ae83d81-4870-4dc6-af71-41e89f0b7ac5}" ma:internalName="TaxCatchAll" ma:showField="CatchAllData" ma:web="1be6a117-71ca-48d6-9928-ad8348703c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49766D-D4C7-4437-9EC0-66EC3C3BE78F}">
  <ds:schemaRefs>
    <ds:schemaRef ds:uri="http://schemas.microsoft.com/office/2006/documentManagement/types"/>
    <ds:schemaRef ds:uri="http://purl.org/dc/elements/1.1/"/>
    <ds:schemaRef ds:uri="033d4321-a4ed-4768-9bf5-8aa117a87a58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442CACB-004F-4E5D-942B-37827CC857A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67B29A-A151-4C78-BC01-56A0689385CB}"/>
</file>

<file path=docMetadata/LabelInfo.xml><?xml version="1.0" encoding="utf-8"?>
<clbl:labelList xmlns:clbl="http://schemas.microsoft.com/office/2020/mipLabelMetadata">
  <clbl:label id="{1eab6d32-b331-411a-af0b-d68cc8457051}" enabled="1" method="Standard" siteId="{59f80efa-4df0-4746-8e48-ddd30ddf1e18}" removed="0"/>
  <clbl:label id="{e9609cc6-8e92-4112-83ae-e63a23850cc5}" enabled="1" method="Standard" siteId="{77da4c42-ba77-462b-bb54-7f7ea57bd0a8}" removed="0"/>
  <clbl:label id="{ea60d57e-af5b-4752-ac57-3e4f28ca11dc}" enabled="1" method="Standard" siteId="{36da45f1-dd2c-4d1f-af13-5abe46b9992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4400</TotalTime>
  <Words>571</Words>
  <Application>Microsoft Office PowerPoint</Application>
  <PresentationFormat>Widescreen</PresentationFormat>
  <Paragraphs>125</Paragraphs>
  <Slides>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Arial</vt:lpstr>
      <vt:lpstr>Calibri</vt:lpstr>
      <vt:lpstr>Calibri Light</vt:lpstr>
      <vt:lpstr>DIN 2014</vt:lpstr>
      <vt:lpstr>DIN 2014 Bold</vt:lpstr>
      <vt:lpstr>DIN 2014 Narrow</vt:lpstr>
      <vt:lpstr>Helvetica</vt:lpstr>
      <vt:lpstr>Times New Roman</vt:lpstr>
      <vt:lpstr>Wingdings 2</vt:lpstr>
      <vt:lpstr>Office Theme</vt:lpstr>
      <vt:lpstr>4_Office-tema</vt:lpstr>
      <vt:lpstr>Office-tema gul</vt:lpstr>
      <vt:lpstr>thinkcell Slide</vt:lpstr>
      <vt:lpstr>PowerPoint Presentation</vt:lpstr>
      <vt:lpstr>PowerPoint Presentation</vt:lpstr>
      <vt:lpstr>PROSJEKT I UTVIKLING SIDEN NOVEMBER 2023</vt:lpstr>
      <vt:lpstr>FUNKSJONELL OVERSIKT OVER KOMPETANSEHUBEN </vt:lpstr>
      <vt:lpstr>DATAFLYT OG ANSVAR - DRIFT: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Sylvi Jane Husebye</dc:creator>
  <cp:lastModifiedBy>Kirkebo, Sigurd Loven</cp:lastModifiedBy>
  <cp:revision>12</cp:revision>
  <dcterms:created xsi:type="dcterms:W3CDTF">2025-11-14T08:11:43Z</dcterms:created>
  <dcterms:modified xsi:type="dcterms:W3CDTF">2026-10-12T09:02:03Z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870a85a-1986-4931-921b-a9cc0d7a34bb_Enabled">
    <vt:lpwstr>true</vt:lpwstr>
  </property>
  <property fmtid="{D5CDD505-2E9C-101B-9397-08002B2CF9AE}" pid="3" name="MSIP_Label_9870a85a-1986-4931-921b-a9cc0d7a34bb_SetDate">
    <vt:lpwstr>2025-11-19T11:34:36Z</vt:lpwstr>
  </property>
  <property fmtid="{D5CDD505-2E9C-101B-9397-08002B2CF9AE}" pid="4" name="MSIP_Label_9870a85a-1986-4931-921b-a9cc0d7a34bb_Method">
    <vt:lpwstr>Privileged</vt:lpwstr>
  </property>
  <property fmtid="{D5CDD505-2E9C-101B-9397-08002B2CF9AE}" pid="5" name="MSIP_Label_9870a85a-1986-4931-921b-a9cc0d7a34bb_Name">
    <vt:lpwstr>Open</vt:lpwstr>
  </property>
  <property fmtid="{D5CDD505-2E9C-101B-9397-08002B2CF9AE}" pid="6" name="MSIP_Label_9870a85a-1986-4931-921b-a9cc0d7a34bb_SiteId">
    <vt:lpwstr>3b7e4170-8348-4aa4-bfae-06a3e1867469</vt:lpwstr>
  </property>
  <property fmtid="{D5CDD505-2E9C-101B-9397-08002B2CF9AE}" pid="7" name="MSIP_Label_9870a85a-1986-4931-921b-a9cc0d7a34bb_ActionId">
    <vt:lpwstr>2b0e6a1e-2bb5-4082-baea-1aadad789aee</vt:lpwstr>
  </property>
  <property fmtid="{D5CDD505-2E9C-101B-9397-08002B2CF9AE}" pid="8" name="MSIP_Label_9870a85a-1986-4931-921b-a9cc0d7a34bb_ContentBits">
    <vt:lpwstr>1</vt:lpwstr>
  </property>
  <property fmtid="{D5CDD505-2E9C-101B-9397-08002B2CF9AE}" pid="9" name="MSIP_Label_9870a85a-1986-4931-921b-a9cc0d7a34bb_Tag">
    <vt:lpwstr>10, 0, 1, 1</vt:lpwstr>
  </property>
  <property fmtid="{D5CDD505-2E9C-101B-9397-08002B2CF9AE}" pid="10" name="ClassificationContentMarkingHeaderLocations">
    <vt:lpwstr>Office-tema:8</vt:lpwstr>
  </property>
  <property fmtid="{D5CDD505-2E9C-101B-9397-08002B2CF9AE}" pid="11" name="ClassificationContentMarkingHeaderText">
    <vt:lpwstr>Public</vt:lpwstr>
  </property>
  <property fmtid="{D5CDD505-2E9C-101B-9397-08002B2CF9AE}" pid="12" name="ContentTypeId">
    <vt:lpwstr>0x01010069B4A6EE6383914CB86B82032EC56EB8</vt:lpwstr>
  </property>
  <property fmtid="{D5CDD505-2E9C-101B-9397-08002B2CF9AE}" pid="13" name="TaxKeyword">
    <vt:lpwstr/>
  </property>
  <property fmtid="{D5CDD505-2E9C-101B-9397-08002B2CF9AE}" pid="14" name="MediaServiceImageTags">
    <vt:lpwstr/>
  </property>
  <property fmtid="{D5CDD505-2E9C-101B-9397-08002B2CF9AE}" pid="15" name="ONDocumentStatus">
    <vt:lpwstr>5;#Utkast|c3e530bd-6c69-444e-95c6-1a44baff0c34</vt:lpwstr>
  </property>
  <property fmtid="{D5CDD505-2E9C-101B-9397-08002B2CF9AE}" pid="16" name="TaxCatchAll">
    <vt:lpwstr>5;#Utkast|c3e530bd-6c69-444e-95c6-1a44baff0c34</vt:lpwstr>
  </property>
  <property fmtid="{D5CDD505-2E9C-101B-9397-08002B2CF9AE}" pid="17" name="ONManagementStructure">
    <vt:lpwstr/>
  </property>
  <property fmtid="{D5CDD505-2E9C-101B-9397-08002B2CF9AE}" pid="18" name="TaxKeywordTaxHTField">
    <vt:lpwstr/>
  </property>
  <property fmtid="{D5CDD505-2E9C-101B-9397-08002B2CF9AE}" pid="19" name="pc35af7ee40c4272a9b88f5752d26e98">
    <vt:lpwstr>Utkast|c3e530bd-6c69-444e-95c6-1a44baff0c34</vt:lpwstr>
  </property>
  <property fmtid="{D5CDD505-2E9C-101B-9397-08002B2CF9AE}" pid="20" name="p4be2578f97b4edc955031900f78cb48">
    <vt:lpwstr/>
  </property>
  <property fmtid="{D5CDD505-2E9C-101B-9397-08002B2CF9AE}" pid="21" name="i3bc5342653f4dbcb42b0474e5821fea">
    <vt:lpwstr/>
  </property>
  <property fmtid="{D5CDD505-2E9C-101B-9397-08002B2CF9AE}" pid="22" name="ONWorkAndFieldArea">
    <vt:lpwstr/>
  </property>
  <property fmtid="{D5CDD505-2E9C-101B-9397-08002B2CF9AE}" pid="23" name="j2f3f09481374c6aaacbe07c1e04bd8c">
    <vt:lpwstr/>
  </property>
  <property fmtid="{D5CDD505-2E9C-101B-9397-08002B2CF9AE}" pid="24" name="ONDocumentType">
    <vt:lpwstr/>
  </property>
</Properties>
</file>